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ink/ink1.xml" ContentType="application/inkml+xml"/>
  <Override PartName="/ppt/notesSlides/notesSlide8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0"/>
  </p:notesMasterIdLst>
  <p:handoutMasterIdLst>
    <p:handoutMasterId r:id="rId191"/>
  </p:handoutMasterIdLst>
  <p:sldIdLst>
    <p:sldId id="527" r:id="rId3"/>
    <p:sldId id="787" r:id="rId4"/>
    <p:sldId id="702" r:id="rId5"/>
    <p:sldId id="703" r:id="rId6"/>
    <p:sldId id="783" r:id="rId7"/>
    <p:sldId id="782" r:id="rId8"/>
    <p:sldId id="704" r:id="rId9"/>
    <p:sldId id="705" r:id="rId10"/>
    <p:sldId id="706" r:id="rId11"/>
    <p:sldId id="707" r:id="rId12"/>
    <p:sldId id="708" r:id="rId13"/>
    <p:sldId id="709" r:id="rId14"/>
    <p:sldId id="710" r:id="rId15"/>
    <p:sldId id="711" r:id="rId16"/>
    <p:sldId id="713" r:id="rId17"/>
    <p:sldId id="712" r:id="rId18"/>
    <p:sldId id="714" r:id="rId19"/>
    <p:sldId id="715" r:id="rId20"/>
    <p:sldId id="718" r:id="rId21"/>
    <p:sldId id="716" r:id="rId22"/>
    <p:sldId id="717" r:id="rId23"/>
    <p:sldId id="720" r:id="rId24"/>
    <p:sldId id="719" r:id="rId25"/>
    <p:sldId id="745" r:id="rId26"/>
    <p:sldId id="721" r:id="rId27"/>
    <p:sldId id="723" r:id="rId28"/>
    <p:sldId id="726" r:id="rId29"/>
    <p:sldId id="733" r:id="rId30"/>
    <p:sldId id="727" r:id="rId31"/>
    <p:sldId id="728" r:id="rId32"/>
    <p:sldId id="735" r:id="rId33"/>
    <p:sldId id="736" r:id="rId34"/>
    <p:sldId id="729" r:id="rId35"/>
    <p:sldId id="737" r:id="rId36"/>
    <p:sldId id="730" r:id="rId37"/>
    <p:sldId id="731" r:id="rId38"/>
    <p:sldId id="738" r:id="rId39"/>
    <p:sldId id="739" r:id="rId40"/>
    <p:sldId id="740" r:id="rId41"/>
    <p:sldId id="741" r:id="rId42"/>
    <p:sldId id="732" r:id="rId43"/>
    <p:sldId id="779" r:id="rId44"/>
    <p:sldId id="780" r:id="rId45"/>
    <p:sldId id="742" r:id="rId46"/>
    <p:sldId id="746" r:id="rId47"/>
    <p:sldId id="744" r:id="rId48"/>
    <p:sldId id="743" r:id="rId49"/>
    <p:sldId id="747" r:id="rId50"/>
    <p:sldId id="748" r:id="rId51"/>
    <p:sldId id="749" r:id="rId52"/>
    <p:sldId id="750" r:id="rId53"/>
    <p:sldId id="751" r:id="rId54"/>
    <p:sldId id="752" r:id="rId55"/>
    <p:sldId id="753" r:id="rId56"/>
    <p:sldId id="755" r:id="rId57"/>
    <p:sldId id="754" r:id="rId58"/>
    <p:sldId id="756" r:id="rId59"/>
    <p:sldId id="761" r:id="rId60"/>
    <p:sldId id="757" r:id="rId61"/>
    <p:sldId id="763" r:id="rId62"/>
    <p:sldId id="762" r:id="rId63"/>
    <p:sldId id="758" r:id="rId64"/>
    <p:sldId id="759" r:id="rId65"/>
    <p:sldId id="764" r:id="rId66"/>
    <p:sldId id="760" r:id="rId67"/>
    <p:sldId id="784" r:id="rId68"/>
    <p:sldId id="765" r:id="rId69"/>
    <p:sldId id="785" r:id="rId70"/>
    <p:sldId id="786" r:id="rId71"/>
    <p:sldId id="766" r:id="rId72"/>
    <p:sldId id="778" r:id="rId73"/>
    <p:sldId id="770" r:id="rId74"/>
    <p:sldId id="772" r:id="rId75"/>
    <p:sldId id="774" r:id="rId76"/>
    <p:sldId id="776" r:id="rId77"/>
    <p:sldId id="701" r:id="rId78"/>
    <p:sldId id="788" r:id="rId79"/>
    <p:sldId id="789" r:id="rId80"/>
    <p:sldId id="790" r:id="rId81"/>
    <p:sldId id="791" r:id="rId82"/>
    <p:sldId id="792" r:id="rId83"/>
    <p:sldId id="767" r:id="rId84"/>
    <p:sldId id="768" r:id="rId85"/>
    <p:sldId id="769" r:id="rId86"/>
    <p:sldId id="793" r:id="rId87"/>
    <p:sldId id="794" r:id="rId88"/>
    <p:sldId id="771" r:id="rId89"/>
    <p:sldId id="795" r:id="rId90"/>
    <p:sldId id="809" r:id="rId91"/>
    <p:sldId id="773" r:id="rId92"/>
    <p:sldId id="810" r:id="rId93"/>
    <p:sldId id="811" r:id="rId94"/>
    <p:sldId id="812" r:id="rId95"/>
    <p:sldId id="813" r:id="rId96"/>
    <p:sldId id="814" r:id="rId97"/>
    <p:sldId id="775" r:id="rId98"/>
    <p:sldId id="815" r:id="rId99"/>
    <p:sldId id="816" r:id="rId100"/>
    <p:sldId id="798" r:id="rId101"/>
    <p:sldId id="803" r:id="rId102"/>
    <p:sldId id="817" r:id="rId103"/>
    <p:sldId id="777" r:id="rId104"/>
    <p:sldId id="781" r:id="rId105"/>
    <p:sldId id="818" r:id="rId106"/>
    <p:sldId id="799" r:id="rId107"/>
    <p:sldId id="801" r:id="rId108"/>
    <p:sldId id="800" r:id="rId109"/>
    <p:sldId id="819" r:id="rId110"/>
    <p:sldId id="804" r:id="rId111"/>
    <p:sldId id="820" r:id="rId112"/>
    <p:sldId id="821" r:id="rId113"/>
    <p:sldId id="822" r:id="rId114"/>
    <p:sldId id="802" r:id="rId115"/>
    <p:sldId id="823" r:id="rId116"/>
    <p:sldId id="824" r:id="rId117"/>
    <p:sldId id="825" r:id="rId118"/>
    <p:sldId id="826" r:id="rId119"/>
    <p:sldId id="827" r:id="rId120"/>
    <p:sldId id="828" r:id="rId121"/>
    <p:sldId id="829" r:id="rId122"/>
    <p:sldId id="830" r:id="rId123"/>
    <p:sldId id="831" r:id="rId124"/>
    <p:sldId id="832" r:id="rId125"/>
    <p:sldId id="833" r:id="rId126"/>
    <p:sldId id="834" r:id="rId127"/>
    <p:sldId id="835" r:id="rId128"/>
    <p:sldId id="257" r:id="rId129"/>
    <p:sldId id="258" r:id="rId130"/>
    <p:sldId id="329" r:id="rId131"/>
    <p:sldId id="330" r:id="rId132"/>
    <p:sldId id="333" r:id="rId133"/>
    <p:sldId id="331" r:id="rId134"/>
    <p:sldId id="296" r:id="rId135"/>
    <p:sldId id="259" r:id="rId136"/>
    <p:sldId id="261" r:id="rId137"/>
    <p:sldId id="262" r:id="rId138"/>
    <p:sldId id="263" r:id="rId139"/>
    <p:sldId id="264" r:id="rId140"/>
    <p:sldId id="326" r:id="rId141"/>
    <p:sldId id="265" r:id="rId142"/>
    <p:sldId id="266" r:id="rId143"/>
    <p:sldId id="282" r:id="rId144"/>
    <p:sldId id="281" r:id="rId145"/>
    <p:sldId id="268" r:id="rId146"/>
    <p:sldId id="269" r:id="rId147"/>
    <p:sldId id="270" r:id="rId148"/>
    <p:sldId id="271" r:id="rId149"/>
    <p:sldId id="272" r:id="rId150"/>
    <p:sldId id="310" r:id="rId151"/>
    <p:sldId id="311" r:id="rId152"/>
    <p:sldId id="299" r:id="rId153"/>
    <p:sldId id="283" r:id="rId154"/>
    <p:sldId id="285" r:id="rId155"/>
    <p:sldId id="312" r:id="rId156"/>
    <p:sldId id="284" r:id="rId157"/>
    <p:sldId id="286" r:id="rId158"/>
    <p:sldId id="297" r:id="rId159"/>
    <p:sldId id="298" r:id="rId160"/>
    <p:sldId id="327" r:id="rId161"/>
    <p:sldId id="328" r:id="rId162"/>
    <p:sldId id="300" r:id="rId163"/>
    <p:sldId id="276" r:id="rId164"/>
    <p:sldId id="288" r:id="rId165"/>
    <p:sldId id="335" r:id="rId166"/>
    <p:sldId id="318" r:id="rId167"/>
    <p:sldId id="274" r:id="rId168"/>
    <p:sldId id="334" r:id="rId169"/>
    <p:sldId id="277" r:id="rId170"/>
    <p:sldId id="278" r:id="rId171"/>
    <p:sldId id="292" r:id="rId172"/>
    <p:sldId id="319" r:id="rId173"/>
    <p:sldId id="322" r:id="rId174"/>
    <p:sldId id="293" r:id="rId175"/>
    <p:sldId id="321" r:id="rId176"/>
    <p:sldId id="323" r:id="rId177"/>
    <p:sldId id="316" r:id="rId178"/>
    <p:sldId id="315" r:id="rId179"/>
    <p:sldId id="301" r:id="rId180"/>
    <p:sldId id="305" r:id="rId181"/>
    <p:sldId id="307" r:id="rId182"/>
    <p:sldId id="308" r:id="rId183"/>
    <p:sldId id="306" r:id="rId184"/>
    <p:sldId id="309" r:id="rId185"/>
    <p:sldId id="313" r:id="rId186"/>
    <p:sldId id="320" r:id="rId187"/>
    <p:sldId id="336" r:id="rId188"/>
    <p:sldId id="280" r:id="rId189"/>
  </p:sldIdLst>
  <p:sldSz cx="9144000" cy="6858000" type="screen4x3"/>
  <p:notesSz cx="6858000" cy="9144000"/>
  <p:custDataLst>
    <p:tags r:id="rId192"/>
  </p:custDataLst>
  <p:defaultTextStyle>
    <a:defPPr>
      <a:defRPr lang="en-US"/>
    </a:defPPr>
    <a:lvl1pPr algn="l" rtl="0" eaLnBrk="0" fontAlgn="base" hangingPunct="0">
      <a:spcBef>
        <a:spcPct val="0"/>
      </a:spcBef>
      <a:spcAft>
        <a:spcPct val="0"/>
      </a:spcAft>
      <a:defRPr sz="2800" kern="1200">
        <a:solidFill>
          <a:schemeClr val="tx1"/>
        </a:solidFill>
        <a:latin typeface="Arial Rounded MT Bold" panose="020F07040305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Rounded MT Bold" panose="020F07040305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Rounded MT Bold" panose="020F07040305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Rounded MT Bold" panose="020F07040305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Rounded MT Bold" panose="020F070403050403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Rounded MT Bold" panose="020F070403050403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Rounded MT Bold" panose="020F070403050403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Rounded MT Bold" panose="020F070403050403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Rounded MT Bold" panose="020F07040305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17">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useTimings="0">
    <p:present/>
    <p:sldAll/>
    <p:penClr>
      <a:schemeClr val="tx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000036"/>
    <a:srgbClr val="000054"/>
    <a:srgbClr val="00004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80" y="80"/>
      </p:cViewPr>
      <p:guideLst>
        <p:guide orient="horz" pos="1217"/>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tags" Target="tags/tag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presProps" Target="presProps.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0F542D45-3A4F-B268-F672-49FBBA8F663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Rounded MT Bold" pitchFamily="34" charset="0"/>
                <a:ea typeface="+mn-ea"/>
              </a:defRPr>
            </a:lvl1pPr>
          </a:lstStyle>
          <a:p>
            <a:pPr>
              <a:defRPr/>
            </a:pPr>
            <a:endParaRPr lang="en-US"/>
          </a:p>
        </p:txBody>
      </p:sp>
      <p:sp>
        <p:nvSpPr>
          <p:cNvPr id="917507" name="Rectangle 3">
            <a:extLst>
              <a:ext uri="{FF2B5EF4-FFF2-40B4-BE49-F238E27FC236}">
                <a16:creationId xmlns:a16="http://schemas.microsoft.com/office/drawing/2014/main" id="{42DD430E-C538-8A01-2D39-4B12ADBB7AB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Rounded MT Bold" pitchFamily="34" charset="0"/>
                <a:ea typeface="+mn-ea"/>
              </a:defRPr>
            </a:lvl1pPr>
          </a:lstStyle>
          <a:p>
            <a:pPr>
              <a:defRPr/>
            </a:pPr>
            <a:endParaRPr lang="en-US"/>
          </a:p>
        </p:txBody>
      </p:sp>
      <p:sp>
        <p:nvSpPr>
          <p:cNvPr id="917508" name="Rectangle 4">
            <a:extLst>
              <a:ext uri="{FF2B5EF4-FFF2-40B4-BE49-F238E27FC236}">
                <a16:creationId xmlns:a16="http://schemas.microsoft.com/office/drawing/2014/main" id="{0C34CA27-8DDC-CD6E-8151-80C6C711E49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Rounded MT Bold" pitchFamily="34" charset="0"/>
                <a:ea typeface="+mn-ea"/>
              </a:defRPr>
            </a:lvl1pPr>
          </a:lstStyle>
          <a:p>
            <a:pPr>
              <a:defRPr/>
            </a:pPr>
            <a:endParaRPr lang="en-US"/>
          </a:p>
        </p:txBody>
      </p:sp>
      <p:sp>
        <p:nvSpPr>
          <p:cNvPr id="917509" name="Rectangle 5">
            <a:extLst>
              <a:ext uri="{FF2B5EF4-FFF2-40B4-BE49-F238E27FC236}">
                <a16:creationId xmlns:a16="http://schemas.microsoft.com/office/drawing/2014/main" id="{003141E4-9451-E672-59E5-8384FF04851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14E55CD-95A6-4ED3-86A2-DD281731D73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04:35.93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0 710 41,'82'-41'34,"-19"-5"1,4-16 1,10-15-28,19-6 1,5-11-2,4 7-3,-10 8-1,-8 17-5,-16 13 4,-14 21-1,-20 27 1,-18 23 0,-28 26-1,-19 23 3,-19 19-3,-9 24-1,-11 10 2,3 4-1,3-12 1,11-13-1,15-18 2,21-23-3,14-62 2,0 0 0,98 3-1,-24-55 3,14-12-4,8-9 3,4 5-3,-1 1 3,-8 9-2,-11 25 4,-16 12-6,-12 22-2,-52-1 3,63 58-4,-63-58 4,27 103-3,-17-42 4,2 1-5,6-7 5,-18-55 0,59 72 1,-59-72-1,99 11-1,-37-18 0,2-3 1,2-6 1,-5 4-2,-3 6-2,-6 8 3,-3 6 0,1-4-2,2-4 2,15-7-6,6-9-25,26-12-11,19-11 5,9-13-3</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4:01.2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20 95 41,'0'0'18,"-10"-11"0,10 11-3,0 0-5,-10-8-4,10 8-1,0 0-3,-1 18 0,4 1-2,2 4 0,0 8 1,4 7 0,0 2 0,3 3 1,5 1-1,0-2 1,5-3 0,3-2-1,3-6 0,3-4 0,2-3 1,2-2-1,-2-8 1,4 1-1,-2-9 2,-3-4-1,-2-6 1,-2-8 1,-2-12-1,-2-9 0,-5-14 0,-5-7 0,-5-8-1,-1-2 0,-4 1-1,-4 6 0,-3 7 0,-2 10 0,-3 9 1,1 11-2,-1 6 1,0 5-2,8 9-4,-16-11-6,16 11-11,0 0-10,0 0-2,19 4 1</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4:01.93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229 59 38,'6'-11'12,"-6"11"0,0 0 2,0 0 0,-4-10-3,4 10-2,-9-3-1,9 3-1,-15-2-3,15 2-1,-16-3-1,16 3-1,-18-2 0,18 2 0,-13-2-1,13 2 0,-10-1 0,10 1 0,-11 0 0,11 0-1,-12 2 1,12-2-1,-19 7 0,10-2 1,-1 0 0,0 0 0,0 2 1,10-7 0,-13 10 2,13-10 0,0 0 1,-10 5-1,10-5 1,0 0-1,0 0 1,-9-8-2,9 8 0,-9-5 0,9 5-1,-12-2-1,12 2 1,-10 0-1,10 0 0,0 0-1,-9 11 1,9-11-1,0 23 0,1-2 1,2 9 0,-1 6 0,1 9 0,-1 3 1,1 4-1,0 1 0,-2-2 1,1 0-1,2-8 0,1-2 0,2-7 0,0-5 0,2-4 0,2-4 0,2-3 0,1-5 0,0-1 0,3-5 1,-2-4-1,3-2 2,2-3-4,0-4-1,3 0-4,-3-5-7,1-1-14,4 5-6,-9-7 2,7 8 0</inkml:trace>
  <inkml:trace contextRef="#ctx0" brushRef="#br0" timeOffset="875">488 214 42,'-17'-9'19,"17"9"-1,-17 0-3,17 0-6,-15 20-3,9-1-3,2 8-2,1 5 0,3 5-1,3 1 1,2-1 0,2-3 1,4-2 1,2-10 1,1-6 0,4-9 1,0-4 0,2-10 0,3-1 0,-2-10-1,1-4 0,-2-8-1,-3-4-1,-6-5 1,-3-1-1,-9 2 1,-6 4-2,-8 5 0,-6 7-1,-7 10-1,-5 9-4,-2 16-4,-5 7-9,3 7-15,13 12 0,0-4 1,16 9-1</inkml:trace>
  <inkml:trace contextRef="#ctx0" brushRef="#br0" timeOffset="1672">830 34 14,'-15'11'23,"-3"-11"0,18 0-17,0 0 1,0 0 0,21-11 2,3 3-4,5 0-1,3 1-2,1 1-1,0 2 2,-2 5 1,-5 6 1,-2 8 0,-8 9 0,-1 9 0,-5 7-1,2 8 1,-3 1-2,2 0-1,-2 0-1,2-4 0,-3-6 0,0-2 1,-5-4 1,-2 0-1,-10 0 2,-7 4-1,-15 1 0,-14 3-1,-9 0-4,-8-4-17,-6-11-13,5-3-1,-8-20-1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25:31.78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394 1248 38,'-24'-49'29,"4"18"2,-15 2-2,1 17-26,-2 14-1,-5 14-1,-3 10-1,2 10-1,2 8 2,8 7-1,6 0 1,10 1 0,12-6 0,12-7 0,12-8 1,8-12 0,5-12-1,6-14 0,8-5 1,-1-15-1,4-7 1,-2-6-1,-2 2 0,-5 6 0,-1 12 0,-8 16 0,-8 17 1,-5 23 0,-5 24-1,-7 22 0,-3 13 0,-2 10 0,-3 7 0,-1 2 0,-1-1-1,-3-8 1,-2-8-1,-2-11 0,-3-8 1,-5-8-1,-3-11 2,-5-13-1,0-11 3,-6-21-2,0-20 0,-2-29 0,4-21 0,9-25-1,10-17 0,17-13-2,13-12-4,21 4-14,10 10-15,9 7-1,14 13-1,0 7 2</inkml:trace>
  <inkml:trace contextRef="#ctx0" brushRef="#br0" timeOffset="547">1198 794 62,'-13'-12'33,"-9"12"0,3 27 0,-3 17-31,0 17 0,0 17 0,3 20 1,3 16-2,6 10 1,10 6-1,9 0 0,10-6 0,9-7-4,5-17-11,6-21-18,8-8-2,-4-31-1,5-14 1</inkml:trace>
  <inkml:trace contextRef="#ctx0" brushRef="#br0" timeOffset="797">1357 1268 11,'-21'-19'25,"-4"1"3,25 18 2,-9 29-16,21-1-3,15 19 0,5 9-2,9 15-1,5 0-2,3 4-7,1 1-6,-4-12-10,-3-11-10,-1-8-6,-11-23 0</inkml:trace>
  <inkml:trace contextRef="#ctx0" brushRef="#br0" timeOffset="1000">1707 1350 34,'-26'-35'30,"5"28"-4,-5 14-4,0 19-5,-2 17-5,-7 9-4,-1 15-4,-6 7-1,3 6-2,-1 5-6,4-5-16,2-9-11,16 0-1,1-20 1</inkml:trace>
  <inkml:trace contextRef="#ctx0" brushRef="#br0" timeOffset="1234">1973 1588 64,'25'48'32,"-19"-4"-2,-3 10-1,-14-1-36,2 4-3,-7-7-9,-3-14-13,8-3-2,-2-26 3</inkml:trace>
  <inkml:trace contextRef="#ctx0" brushRef="#br0" timeOffset="1390">2367 1365 21,'20'36'26,"-20"-4"1,6 7-8,-4 0-10,1-7-1,2-5-3,2-11 0,5-8 0,0-16 1,5-9 0,1-12 0,4-3 0,-2-7 1,3 1-1,-2 0-2,1 8 1,-3 8-4,4 11 1,-2 15-1,2 16 1,-1 13 0,-3 13-1,-2 5 2,-1 10-1,-9 3 1,-4 7-1,-11-3 0,-6-2-2,-9-4-4,-9-7-3,0 0-7,-9-15-5,3-11-14,3-9-4,0-22 1,7-15 1</inkml:trace>
  <inkml:trace contextRef="#ctx0" brushRef="#br0" timeOffset="1750">2726 917 42,'47'-36'34,"-2"26"2,-14 13-1,-2 12-18,-1 19-5,-6 5-4,3 18-3,-4 8-2,2 13 0,-2 10-1,1 9 0,-7 4-1,-2 5 0,-6-1 0,-7-6-2,-7-5-2,-12-14-6,-2-6-17,-5-9-11,-10-14 0,2-10-1</inkml:trace>
  <inkml:trace contextRef="#ctx0" brushRef="#br0" timeOffset="2094">3670 1458 54,'-11'19'34,"10"5"0,1-24-1,0 0-29,22-1-12,4-19-20,17 9-3,-10-12-2,12 11 0</inkml:trace>
  <inkml:trace contextRef="#ctx0" brushRef="#br0" timeOffset="2250">3716 1712 58,'-24'38'29,"13"-10"-4,21-9-10,17-5-35,11-26-5,24 4-1,-7-23-2</inkml:trace>
  <inkml:trace contextRef="#ctx0" brushRef="#br0" timeOffset="7203">3886 2127 34,'-15'-23'28,"-5"-3"0,16 16-1,4 10-14,0 0-13,-3 10 0,11 5 1,2 7 1,1 3 0,3 7 1,1 3 0,3 4 0,4 2 0,4 3 0,-1-6-1,4-1 0,0-4 0,-3-5-1,-1-7 0,-2-6 0,-7-8 0,-2-7 1,-14 0-1,10-22 1,-13 0-1,-2-1 0,-4 0 0,0 0-1,0 4-1,-1 4 0,10 15-1,-10-10 0,10 10-1,3 14-1,5-2-5,-1-1-17,-7-11-5,19 0-2,-17-22 2</inkml:trace>
  <inkml:trace contextRef="#ctx0" brushRef="#br0" timeOffset="7859">4163 2402 7,'-21'-14'20,"10"5"2,-10-13 0,7-1-18,7-4 2,4-9 3,5-4 1,5-10 0,6-7 0,2-17 0,8-11-2,0-19-2,8-10-2,-1-16-1,4-12-1,-2-9 0,-2-1 0,-4 3 0,0 11 0,-7 12 1,-3 17-1,-6 18 0,-3 22 1,-6 16-1,0 15 0,-3 12 0,0 10 0,-1 3-1,3 13 0,-5-9 0,5 9 0,0 0 0,22-3-1,9 1 0,17-1 1,21-6-1,26 0 1,32-2 0,27-1 0,29 0 0,21 0-1,17 0 1,11 1-1,2 2 0,-1-5 0,-11 1 0,-14-4 0,-22-2-1,-17-4 0,-24-1-1,-17-6-7,-23-4-28,-21 9 1,-32-6-1,-52 31 2</inkml:trace>
  <inkml:trace contextRef="#ctx0" brushRef="#br0" timeOffset="8562">4765 1045 56,'-6'10'34,"-2"5"-1,17 14 1,5 8-29,14 9 0,18 16 1,11 9-1,13 11-1,5 8-2,6 2-2,-1 0-4,-7-11-6,-5-12-22,-6-10-2,-16-23-3,-4-13 2</inkml:trace>
  <inkml:trace contextRef="#ctx0" brushRef="#br0" timeOffset="8781">5555 1231 61,'0'0'35,"0"0"0,-11 6 0,0 10-27,-4 3-3,0 13 0,-11 9-2,-5 11 0,-10 8-1,-7 10-2,-5 5-1,-4-2-4,6 5-8,0-7-18,6-15-4,14-7-2,7-23 1</inkml:trace>
  <inkml:trace contextRef="#ctx0" brushRef="#br0" timeOffset="9047">6102 1137 86,'30'63'37,"-12"8"-1,-6 12 1,-9 7-39,3 6-1,-7-2-2,3-1-5,-7-14-14,-2-12-12,4-9-1,-4-25 1</inkml:trace>
  <inkml:trace contextRef="#ctx0" brushRef="#br0" timeOffset="9234">5941 1580 58,'-36'1'34,"24"12"1,12-13-1,24 12-27,22-12-1,14-11-2,15-9-5,9-6-3,0-9-3,4-3-1,-7-6 2,-5 2 0,-11 0 2,-10 7 1,-10 7 3,-11 6 4,-2 12 2,-13 7 0,-4 15 0,-8 8-2,4 12 1,-5 4-3,1 6 0,-1-1-1,2-2-1,5-8 2,4-8-1,3-11 0,3-13 0,5-14 0,7-10-1,1-13 1,2-8 0,-3-5-1,2 3 0,-3 0 1,-5 12 0,-7 13 1,-2 18 0,-7 21 0,0 21 1,-9 16 0,-6 13 0,-8 11 0,-2 12 1,-7 6-1,-9 9 0,-12 4-1,-15 4-9,-22 8-31,-22 13-1,-47-2 1,-47 5-2</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25:59.65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23 619 40,'-5'-17'31,"3"2"0,-3 1-3,-2 2-7,7 12-5,0 0-4,-4 25-5,3 3-3,1 11-4,2 9 0,-1 9 1,1 5-5,-1-1-4,4-6-24,-3-9-4,-4-20-2,4-14 4</inkml:trace>
  <inkml:trace contextRef="#ctx0" brushRef="#br0" timeOffset="250">321 492 65,'16'37'34,"1"12"1,-10 1-3,-3 2-30,2 4 0,-5-2-2,-2 0 0,-1 0-3,-6-5 1,4-11-1,-4-8 2,5-8-2,3-22 3,0 0-1,-3-15-1,7-13 4,3-7-3,-2-5 3,5-10-2,0 0 3,2 4 0,-2 7-1,2 6 2,-1 9-3,1 8 2,2 10-2,-1 16 0,0 4-1,-1 8-1,1 3 1,-1 7-1,0-1 1,0 3 1,-2-4-2,-1-2 2,1-4-2,-4-4 2,1-5-2,-7-15 2,11 5 0,-6-15-2,-3-9 3,1-6-3,-1-5 4,4 1-3,-2-2 3,5 5-4,4 8 3,4 7-1,4 11 0,3 6 0,2 7-1,1 1-1,3 3-1,-4-4-1,1-1 0,-5-9-1,0-6-1,-6-8 1,0-4 2,-5-8 1,-2-1 2,0 2 4,-6-1 0,3 12 1,-6 11-1,11 0 1,0 12-2,6 18-1,2 12-1,7 14 0,1 13-1,4 7 1,-1 7-2,-2 6 3,-5 0-5,-7 0 0,-6-8-1,-8-9-2,-5-12 2,3-60-2,-25 78 1,25-78-2,0 0 4,-68-1 4,42-32-1,1-13 1,2-15-1,1-10 1,5-7 0,5-8-1,5-5 2,10-5-6,7 3 5,8 2-2,4 11 2,5 6-1,3 13 0,1 16 1,2 17-1,-2 22 2,-4 20-2,-7 19-2,-9 14 1,-6 14 1,-8 8-1,-5 2 0,-10 3-2,-5-5-1,-4-9-3,-5-11-1,6-13-13,-6-18-13,2-21-5,7-16 1,3-24 2</inkml:trace>
  <inkml:trace contextRef="#ctx0" brushRef="#br0" timeOffset="1219">1649 0 83,'11'28'38,"-12"2"-2,-6 10 1,-9 4-36,3 7-1,3 6 0,-4 1 1,6 5 0,1 2 0,1 4 1,5-3 0,7-2-2,1-11 2,4-2-2,4-3 0,2-4 1,1-9-1,0-7 0,1-6-1,-1-8 2,-1-8-3,1-12 0,-2-10 0,-1-18-4,3-6 2,-2-13-1,4-5 2,-5-6 0,3 3 1,-4 5 2,-2 8 2,0 14 1,-5 11 0,-7 23 0,10 1 0,-5 23 1,-4 7-1,3 13 0,-3 2-1,3 6-1,-2-4 0,4-1-1,0-9-2,2-8-12,5-12-22,3-12-5,-1-14 3,6-12-1</inkml:trace>
  <inkml:trace contextRef="#ctx0" brushRef="#br0" timeOffset="1687">2009 297 40,'-26'2'0,"-2"-1"0,3 0 0,0-10-29</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26:01.50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70 622 96,'3'22'36,"-4"-13"2,-8-12-2,9 3-40,-9-14 0,9 14 5,-18 16 0,5 8 1,2 14 0,2 4 1,6 9-1,3 0 1,7 3-1,3-3 0,6-4-1,3-9-1,4-10 1,4-13-1,0-14-3,5-10-4,-9-19-19,4-12-14,3-4 1,-2-9-1</inkml:trace>
  <inkml:trace contextRef="#ctx0" brushRef="#br0" timeOffset="484">587 409 61,'-7'-11'33,"7"21"1,-7 2 0,-2 12-29,13 11 1,-3 2-1,8 14 1,-6 0 0,8 11 0,-5-5-1,8 0-2,-7-8-1,2-3-4,0-6-2,-6-9-11,4-5-14,-3-9-12,-4-17 2,0 0 0</inkml:trace>
  <inkml:trace contextRef="#ctx0" brushRef="#br0" timeOffset="796">864 0 91,'10'17'39,"-3"12"1,-1 17-1,-1 20-36,2 13-2,6 14 1,0 10 0,3 9 0,-2-1-2,-2 0-1,0-8-4,-6-13-4,6-11-18,-3-20-13,-8-18-1,0-17 0</inkml:trace>
  <inkml:trace contextRef="#ctx0" brushRef="#br0" timeOffset="1000">808 778 49,'0'0'33,"0"0"2,14 14 0,7-5-26,-1-10 0,12 4-2,-1-8-2,5 0-4,3-3-3,0-4-1,6 4-3,-3-8-2,4 7-4,-7-7-6,0-4-17,0 7 1,-13-13 2,1 3 1</inkml:trace>
  <inkml:trace contextRef="#ctx0" brushRef="#br0" timeOffset="1281">1365 444 85,'3'-10'37,"-3"10"1,8-16 0,-8 16-33,0 0-3,-1 20-1,0 12 0,-4 15 0,1 9 1,0 3-1,1 9 0,3-3 0,2-5-2,4-7 1,3-9-2,2-10 2,2-5-2,1-8 1,0-10-2,2-7 3,-2-8-1,1-7 1,-1-8-1,-1-8 1,-2-4 2,0-2-2,2 1 2,-4 2-1,-1 9 1,0 7-1,-8 14 2,15 14-2,-7 5-3,-1 11 1,0 5-2,2 1 1,-1-1-2,4-7 1,-2-8-2,5-6 2,0-10 1,4-12 1,-2-9 1,1-9 1,0-5 3,-3-1-1,-1 2 2,-5 0-2,-2 7 1,-5 8-2,-2 15 2,0 0-4,-5 24-1,-2 1 1,3 10-3,1 6 2,-1 6 0,2 8-1,-2 3 0,2-2-2,-6 3 4,-2 2-4,-7-2 4,-7-3-2,-5-7 2,29-49 1,-65 77 1,65-77 0,-64 44 2,35-34-1,6-9 1,6-8-2,5-5 0,5-12-1,4-4-1,7-9-2,4-7-6,17 0-15,9-6-17,8 0 1,10 1-4,8 7 5</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26:03.7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1439 31,'37'36'31,"-9"-10"4,11-7-2,-3-13-23,-6-21-1,4-8-2,-8-15 0,-1-8-4,-10-4 3,-1-4-4,-15-4 3,-5 2-1,-6 7 1,-1 12 0,-7 10-2,0 14 1,-1 16-2,2 15-1,3 19-2,5 13 1,4 12-1,3 6 1,4 3 0,5 1 1,3-11-1,10-9 3,1-14-2,6-14 0,3-17-1,2-14 0,1-13-1,0-16 0,-1-12 0,-6-4-3,-2-3 3,-4 0-3,-2 6 4,-4 7-3,-3 8 4,-1 12-2,-2 12 2,-6 10-1,14 4 1,-7 11 0,-1-1 0,1 7 1,1 4-3,2 1 3,-1 5-3,-1 2 2,-1-1-2,-1-5 1,1 2-2,-3-5 0,0-4 1,-3-3 0,0-5 1,-1-12 0,3 9 3,-3-9-1,8-14 1,1-3 0,-2-7 1,6-5-3,1-3 2,2-1-2,3 4 1,0 4-3,0 8 3,2 8-2,-3 12 1,0 12 1,-3 10-2,-2 6 2,-2 3-3,0 2 3,-2 3-5,0-5 1,6-2-2,-4-11-2,9-4-7,-7-13-14,4-9-13,3-6 1,-1-15 0</inkml:trace>
  <inkml:trace contextRef="#ctx0" brushRef="#br0" timeOffset="1641">154 1294 23,'-41'11'30,"13"4"0,-1-6 5,15-4-23,24-1 2,17-14 0,26 0-4,13-7-1,21 2-1,5-5 0,9 4-4,-6-1-1,-3 7-2,-16 5 0,-16 6 0,-20 4 0,-22 5 0,-21 4 0,-18 1 0,-23 3-2,-17-3 2,-14 2-3,-14-2 3,-2 0-3,0-5 3,8-3-2,12-1 1,18-1 0,18 0 0,21-5 0,24 1 1,19 3-2,18 2 2,14 1-1,12 2 1,8 2-1,5 4 2,-1 1-1,-4-1 1,-11-3-1,-10-1 2,-14 2-1,-13-3 0,-19-4 0,-14-6 0,-24 4-2,-17-2 1,-16-4 0,-15-3-1,-13-7-1,-12-1 0,-2 0 1,1 6-1,6 3 0,12 2 0,15 6 0,17 5 0,21 12 1,25 3-1,27-1 0,22-4 1,24-3-1,20-4 2,15-4-1,12-6 1,3-6-1,-3-3-2,-12 1-4,-19-3-22,-16 0-12,-22-2 1,-28-5-1</inkml:trace>
  <inkml:trace contextRef="#ctx0" brushRef="#br0" timeOffset="2813">279 420 36,'0'0'34,"0"0"2,10-6-11,-10 6-4,0 0-2,-6-10-7,6 10-2,-19-6-4,7 3-2,-8-1-1,-2 3-2,-4 3 1,1 4-2,-4 5 1,4 7-1,3 7 0,6 6 0,5 7 0,8 7-1,6 4 1,6 1-1,6 2 1,5-7 0,3-3-3,1-12-4,6-1-15,-2-13-17,-4-15 1,5-4-1,-3-13 1</inkml:trace>
  <inkml:trace contextRef="#ctx0" brushRef="#br0" timeOffset="3313">582 504 48,'0'0'34,"-16"-20"2,7 15-1,-5 5-24,-1 1-2,7 14-3,-3 7-2,2 10-3,-3 10 0,2 5 0,5 1-1,1 1 0,4-5 1,4-7-1,3-10 0,5-7 1,4-13 0,3-11-1,-3-9 1,1-11-1,-3-10 0,-4-8 0,-2-9 0,-5-5 0,-2-2-1,-2 2 1,-1 4 0,0 9-1,1 7 1,1 10-1,5 11 0,-5 15 0,20-3 1,-4 11-1,4 9 1,1 2 0,4 13 0,0 4 0,-3 4-1,-2 2 0,-3 4 0,-6-4-1,-2 1 1,-4-5-1,-3-9 1,-2-8 0,0-6 0,0-15 2,0 0 0,0 0 1,-3-25 1,4 2 0,0-8 0,3 1 0,1-3 0,4 5-1,4 1-1,2 10 1,4 7-2,2 10 0,1 12 1,0 9-1,-2 9 0,-2 5 0,-1 4-3,-7-5-4,5 1-22,-1-7-7,-8-18-1,3-8-1</inkml:trace>
  <inkml:trace contextRef="#ctx0" brushRef="#br0" timeOffset="3938">1193 0 78,'0'0'39,"3"24"0,-3 13 0,-2 13-31,10 13-2,0 10-2,3 11-1,0 4-3,-2-2-4,4 4-9,-10-18-15,0-8-12,4-7 1,-6-20-2</inkml:trace>
  <inkml:trace contextRef="#ctx0" brushRef="#br0" timeOffset="4141">1054 622 20,'0'0'30,"37"9"0,-5-16 0,15-6-20,2 3-4,6-4-1,2-3-4,-2 2-2,-1 0 1,-6 6 0,-3 0 2,-7 3 2,-1 2 2,-10 0 3,-1 6 0,-13-5 2,-1 4-3,-12-1 0,1-12-2,-11 1-2,-1 7 0,-7-5-2,-2 2 0,0 1-1,-1 10-1,5 10 0,2 6 0,6 13 0,4 7 0,4 9 0,6 2-1,1 2 1,2-6-1,0-5 1,1-10 0,-1-13 0,2-10 0,-2-19 1,1-8-1,1-12 1,-1-11 0,-2-6 0,1-3 0,-1 4 0,-2 2-1,-1 12 1,-2 12-1,-3 20 0,9 1 0,-4 20 0,-2 9 0,1 7 0,1 3 0,2-2 0,0-2 0,2-5-2,-1-13-1,8-4-5,-6-19-15,4-10-17,7-8 2,-6-10-1,6-3 0</inkml:trace>
  <inkml:trace contextRef="#ctx0" brushRef="#br0" timeOffset="4719">1968 444 60,'0'15'35,"8"11"-1,-6-3 0,1 2-27,4 5-4,-2 4-2,-1-1-3,-2 1-3,-2-6 0,2 3-4,-3-13-3,4 3-9,2-7-6,-5-14-6,12 3 2</inkml:trace>
  <inkml:trace contextRef="#ctx0" brushRef="#br0" timeOffset="4906">2033 547 45,'-7'-24'33,"10"13"-2,-3 11-8,12-4-4,3 18-5,-6-2-2,9 11-4,-7 0-3,8 7-2,-6-2-1,1 2-2,-3 1-2,-2-5-2,1 2-2,-5-11-2,4 3-3,-9-20 1,9 12 0,-7-22 1,6-5 2,-2-10 2,1-9 4,5-9 2,-1-8 4,6 1 1,-5-4 0,6 8 0,-6 2 1,0 12-1,-2 6-1,-10 26 1,0 0-3,4 11-1,-10 15-1,-2 7 0,1 4 0,3 2 0,2-1 0,8-1 2,7-6 0,8-1 0,7-12 2,8 2-1,0-8 0,3 1 1,-6-3-1,-1 2-1,-10-1-1,-8 4-1,-12 3 0,-8 1 0,-9 3-2,-5 0-1,-5 2-4,-9-10-7,3 2-24,-4-5-2,-3-11-1,-2-6 0</inkml:trace>
  <inkml:trace contextRef="#ctx0" brushRef="#br0" timeOffset="5453">2074 289 77,'12'-6'28,"-7"-4"-27,6-3-1,9 5-33,-11-13-2</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26:09.68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62 76,'11'9'39,"-11"-9"-2,10 18 2,0 4-32,-1 3-2,6 10-3,-2 6-3,-1 4-2,4 2-6,-6-5-15,-1-7-13,5-6-1,-3-15-2,3-9 3</inkml:trace>
  <inkml:trace contextRef="#ctx0" brushRef="#br0" timeOffset="203">249 22 73,'-3'21'38,"5"9"0,5-5-9,4 22-18,-7-4-2,7 8-4,-3 3-8,-3-4-27,-3-4-8,4-4-2,-4-9 1</inkml:trace>
  <inkml:trace contextRef="#ctx0" brushRef="#br0" timeOffset="516">855 671 50,'-3'-24'37,"-10"-9"-4,1 8 1,-5 1-22,-6 1-3,3 12-4,-5 7-2,1 11-1,2 7 0,0 15 0,5 3-1,6 16 2,7 2-2,9 6 3,7 0-4,9 3 3,4-4-2,7-6 2,4-9-2,3-16-1,4-12-4,-6-19-14,-1-9-21,2-17 1,-9-19 0,0-13-2</inkml:trace>
  <inkml:trace contextRef="#ctx0" brushRef="#br0" timeOffset="813">1040 192 67,'0'0'38,"0"0"0,-1 10 1,5-1-29,-4 0-2,7 16-1,-3 6-3,2 20-1,0 8-1,1 9-1,0 7-1,2 6 1,1-5-3,-2-9 0,5-10-6,-4-17-9,8-11-18,2-13-4,-5-21-1,2-12 1</inkml:trace>
  <inkml:trace contextRef="#ctx0" brushRef="#br0" timeOffset="1016">1250 605 51,'-1'-21'30,"1"21"-1,0 0-8,6 13-6,-1 14-2,0-3-6,2 8 0,3 0-4,3 5 3,2-5-4,2 1 2,2-10-3,0-1 1,1-6-1,2-6 1,-3-9-1,1-8 1,-1-9 0,-4-8-3,-4-4 3,-2-9-2,-8-3 1,-8-4-2,-7-2 2,-9 4-1,-5 10 0,-6 4-2,2 13-3,-3 2-9,7 11-22,9 8-2,1 5 0,14 4-1</inkml:trace>
  <inkml:trace contextRef="#ctx0" brushRef="#br0" timeOffset="1391">1665 506 72,'0'0'34,"-1"13"0,-9-9-1,10-4-32,-22 14-1,13-3 0,-4 6 0,7 2 0,5 6 1,7-1-2,8 2 3,4-4-1,11 2 2,2-2-2,6-2 2,-3-2-2,-2 0 3,-7-3-2,-5 5 0,-14-4 0,-10 2-1,-11-2 0,-10 2 0,-5-2-2,-9-6-1,2 0-4,-5-8-16,4-2-15,13-3 1,1-5-2,14-6 2</inkml:trace>
  <inkml:trace contextRef="#ctx0" brushRef="#br0" timeOffset="1734">1834 543 70,'14'7'37,"4"7"-1,-7-5-1,-1 4-29,-2 8-4,0 3-1,1 8 2,-2 3-3,0 1 2,2-1-3,1-2 3,1-3-3,0-4 3,1-4-1,5-6 1,-1-5 0,4-3 1,0-10 0,3-7 1,0-10 0,4-8-3,0-6 3,1-4-3,-3-2 1,-1 1-2,-4 4 1,-3 12-2,-2 8 2,-1 12 0,-5 12-1,-1 11 2,-2 6-2,-2 7 2,2 0-2,0 4 3,-2 0-4,0-6 2,-1-8-2,0-6-3,4-4-6,-7-14-14,0 0-17,9-13 1,-6-11-2,1-3 2</inkml:trace>
  <inkml:trace contextRef="#ctx0" brushRef="#br0" timeOffset="2141">2377 595 59,'0'0'38,"11"9"1,1-1 1,8 5-25,-3-4-6,10 5-1,1 3-5,4 1 1,-2 5-5,-4 2 0,0 1-4,-10-2 1,0-1-3,-12 0 0,-2-4 1,-11 0 0,0-6 2,-4-4 3,-3-3 2,-1-6 0,-2-11 3,5-10-3,-1-5 3,6-8-3,4-3 2,5-6-4,5 2 2,7 3-3,4 10 3,2 10-2,5 9 1,2 11-1,0 10 1,0 6 0,-2 3 0,2 3 2,1 0-2,1-6 2,-1-6-1,4-10 0,0-10 0,2-6-1,-3-8 1,-5-5-2,-5-7 3,-4-2 2,-9 1-2,-8 5 1,-11 7 0,-5 8 0,-6 14-1,-1 12 1,-3 12-2,1 12-2,1 7 1,8 11 1,5 2 0,10 3 2,6-11-2,10-7 3,9-3-4,8-8 1,7-10-9,-5-10-31,1-17-2,0-5 1,-7-13-1</inkml:trace>
  <inkml:trace contextRef="#ctx0" brushRef="#br0" timeOffset="2797">3229 0 111,'27'39'41,"-5"7"-1,-7 8-6,-3-4-38,-5-4-4,3 7-10,-12-10-19,0-8-4,4-9 0,-2-26 1</inkml:trace>
  <inkml:trace contextRef="#ctx0" brushRef="#br0" timeOffset="2953">3425 30 85,'-7'-10'40,"1"22"1,-4 16-1,2 16-33,1 14-39,1-5-5,2 5-2,-9-11-3</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33:16.43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33,'38'27'10,"12"6"-3,4 4 1,5 7-2,0 2 0,2 7-2,-4 3 1,-1-1-3,-6 3 0,-8-1 1,-5 0-2,-9-1 0,-4-5 0,-7-8 0,-4-6 0,-5-7 0,0-6 0,-6-8 1,-2-16 0,0 0-1,-11-1 1,3-15-1,-4-3 1,-5-4-1,0-5 0,-4-4 0,1 2-1,3 0 0,1 3 0,3 7-1,3 5 1,10 15-1,0 0 0,5 14 1,4 8-1,5 7 1,3 1 0,1-1 0,5-4 0,-1-11 1,1-10 0,0-15-1,1-18-7,-2-29-18,12 0 1,-9-23-1</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33:33.87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 0 22,'-5'21'8,"0"6"-1,6 13 0,2 8-1,8 11 1,2 8-1,9 9 1,6 6-1,5 1-1,5 1 1,4-3-1,5-2-1,1-8-1,5-7 1,-1-10-1,3-8-1,1-11 1,5-7-1,6-9 0,1-6 0,-2-5 0,-1-3-1,-1-1 1,-5 0-1,-5 2 0,-9 1-1,-9 4 0,-7-3-1,-7 2 1,-5-2-2,-7-1-1,-10-7-1,10-7 0,-12-4 1,-2-5-1,-6-3 2,-5-4-1,-1 1 0,-4 1 2,-2 4 0,0 6 1,-2 5 0,2 4 1,5 4-1,3 3 1,5 2 0,9-7 0,-1 15 1,12-9-1,8 0 1,9-2 0,6-1 1,5 0-1,3 3 1,2-2 0,-2 3 0,-5 5 1,-6 4-1,-12 6 0,-10 5 0,-12 8-3,-10 1-7,-9-2-16,0 8-6,-11-19 0,12 2 0</inkml:trace>
  <inkml:trace contextRef="#ctx0" brushRef="#br0" timeOffset="1500">2001 394 25,'-13'-18'18,"1"7"-4,-5 1-2,-4 7-4,-3 4-3,-3 6-1,0 4-4,0 7 0,0 4-1,2 5-1,4 2 1,9 2 0,4 4 0,10 1 1,8 1-1,6-1 1,8-1 0,8 0 0,6-4 1,2 0 0,3-3 0,1-2 0,-4 1 2,-4-1-1,-8 1 1,-7 1 0,-13 4 0,-12 2 0,-12 1 0,-10 3 0,-8-1 0,-7-2-1,-2-4 0,-4-8 1,3-5-1,1-12-1,8-7 0,6-7-2,9-7-5,10-3-11,13 6-11,1-4 1,16 13 0</inkml:trace>
  <inkml:trace contextRef="#ctx0" brushRef="#br0" timeOffset="2031">2495 998 30,'8'24'5,"1"-1"0,1 5 0,-1-1-1,2-2-2,-2-2 0,2-4-1,-1-2 1,-1-6 1,-9-11 1,19 8-1,-10-17 1,1-11-1,0-7 0,3-9 0,2-7-1,5-3 0,1 2 0,2 6-1,1 9 3,2 13 0,0 14 2,-1 11 0,-4 12 0,-5 5 1,-3 6 0,-4 1-1,-3 0-3,-6-1-4,-4-2-9,-6-9-17,4 4-3,-12-12 1,3 3-1</inkml:trace>
  <inkml:trace contextRef="#ctx0" brushRef="#br0" timeOffset="2375">2525 735 11,'-1'-30'22,"13"20"0,-5-7-7,4 2-36,12 17-2,0-11 1</inkml:trace>
  <inkml:trace contextRef="#ctx0" brushRef="#br0" timeOffset="2546">3466 925 25,'0'0'25,"-10"-29"2,-1 13 1,-8-4-25,3 4-1,-1 2 1,-4 9 0,1 12-1,-1 10 0,5 9-1,4 7 0,5 7-1,2 5 2,6 1 0,4-7 1,8 0 1,1-12 0,8-4 1,4-11-1,6-12 1,1-15-2,3-9 1,-3-12-1,1-10-1,-3-12-1,-3-7 1,-8-7-2,-5-3-1,-7 2 1,-5 3-1,-4 9 0,-3 12-1,-3 10 0,-2 14 0,-3 16 0,-2 18 0,0 12 1,0 11-1,2 10 0,-1 8 1,5 9 0,2 3 1,7-1-1,4-2 1,5-3 1,5-5 0,1-8 0,5-7 1,-1-12 0,2-5 0,1-14 1,2-6 0,-3-12 0,0-6-1,-1-12 1,-2-8-1,-2-5-1,-1-2 0,-6 4-1,-3 5-2,-1 8 0,-2 10 0,-4 19 0,9 13 0,-2 14 0,1 8 1,7 5-1,3 3 3,4 0-1,3-4 2,3-9 0,1-6 1,-2-11 2,-1-3-1,-5-11 0,-2-5 0,-7-6-1,-5-3 1,-10-8-2,-5-4-1,-10-3-1,-6-5-2,-5 2-1,-3 2-2,0 7-2,-1 1-3,9 12-1,-1 0 1,12 17 0,2 0 0,13 8 1,1-2 1,11 1 3,0-5 2,8 0 1,5-5 3,6-5 1,6-5 2,4-3 0,4 0 1,1-4 0,2 5 1,2 1-2,-2 6 0,-7 4-1,-4 8-1,-10 6-1,-6 6 1,-11 5-1,-9 3 1,-8-1 0,-6 3 0,-6-5-1,1-3 1,-2-6-1,2-2 2,0-10-2,7-3 1,-1-6-1,10 3 1,-7-16-1,9 5 0,7-1-1,4-2 0,6 2 0,5 1 0,4-2 0,5-2 0,4-4 1,1-4 0,-2-3-1,-1 1 2,-3-3 0,-4-1 1,-4 0 0,-6 3-1,-9 2 0,-4 7 0,-8 3 0,-4 4-1,-4 7-1,-4 8-1,-2 10 0,0 6 0,1 9-1,1 6 1,4 6 0,3 0 0,6-1 0,5-4 1,9-6 0,4-9-1,12-7-2,6-13-7,10-5-4,1-13-9,5-9-3,2-8-1,2-3 1</inkml:trace>
  <inkml:trace contextRef="#ctx0" brushRef="#br0" timeOffset="3796">5139 703 65,'7'-17'25,"-7"17"0,-12-10-5,-5 18-6,-1 8-6,-4 8-5,0 4-3,3 6 0,2 4 0,4-1-1,5 0 1,5-4 0,5-4 0,3-5 1,6-4 1,6-10-1,4-7 1,3-11 0,5-10 1,0-10-1,3-12 0,-1-8-1,-2-9 0,-9-11 0,-5-4 0,-10-3-1,-7 3 1,-9 3-2,-6 10 1,-6 10-1,-3 11 0,-1 19-1,-2 16 1,2 17 0,6 17 1,6 16 0,4 11 0,8 8 1,7 8 0,6 3 0,9-5 0,9-3-6,3-11-22,6-17-6,15-8-3,-6-25 2</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33:38.359"/>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26 316 2,'0'0'20,"-4"13"1,3 9 0,-9 0-16,5 5-4,0 6 1,5-2 1,0 4 0,3-4 0,1-3 2,3-5-3,1-3 1,3-7 0,-1-3 0,1-5 1,2-7 0,-2-5 1,3-7-1,0-7 0,1-3 0,-1-4-1,1 0-1,-3 2-1,-3 3-1,-1 4-1,-4 8 0,-4 11 0,0 0-1,9 15 1,-8 1-1,1 6 1,1-2 0,2 2 1,1 0 0,3-3 0,1-2 1,1-4 0,4-3 1,-1-9 0,5-3 1,-2-7 0,4-5 0,-2-6 0,1-2-1,-3-2 0,-2 1 0,-2 4-2,-4 5 0,-2 5-1,-7 9 0,0 0-1,9 11 1,-7 1 0,-1 2-1,1 2 2,1 0-1,0 0 1,0 1 0,0-4 0,2 2 2,4-4 0,-2 1 1,2-8 2,3-2 0,-1-12 0,4-2 0,-1-8 0,2-2-2,-3-5 1,2 0-2,-1 3-2,-2 6 0,0 8 0,2 8-1,-1 6 1,0 6-1,2 5-1,1-1-5,5 4-2,0-6-3,11-1-7,0-6-4,4-6-5,5-1 0,-2-8 2</inkml:trace>
  <inkml:trace contextRef="#ctx0" brushRef="#br0" timeOffset="687">1110 391 63,'8'-17'28,"-8"0"-5,-4 3-4,4 14-7,-23-9-4,7 13-5,-1 4-1,0 9-2,0 4 0,0 4 0,2 5 0,2 1 0,5 2 0,3 0-1,5-2 1,5-6 0,4-4 1,7-9-1,3-7 1,5-11 1,5-9-1,4-8 1,-2-9-1,1-9 0,-4-8 0,-3-6-1,-6-5 0,-7-2 0,-9 0 0,-6 0 0,-5 8-1,-6 7 0,-3 14 1,-5 10-1,1 15 0,-1 13-1,1 14 1,1 13 0,4 8 1,2 9-1,6 3 2,4 6-1,5-1 0,6-1 1,7-3 0,5-6-1,6-4 0,5-10 1,4-11 0,4-7 0,2-11 0,2-6 0,-5-12 0,0-5 0,-1-6 2,-7-4-2,-5-1 0,-4-2 0,-9 4 0,-4 0 0,-3 4-1,-6 3 0,-6 5 0,1 4 0,-3 4 0,-1 4 0,2 4-1,-1 4-1,0 8 2,3 4-1,3 3 0,-3 5 0,7 5-1,1 2 1,2 3 1,6 2 0,7-2 1,5-2 1,5-3-1,5-3 0,2-7 1,3-9 0,-2-10-1,0-7 0,-7-11-1,-6-4 0,-5-8 0,-5 0 0,-6 1-1,-3 5 0,-3 7 1,1 17 1,0 0 0,0 0 0,1 28 1,10-2 0,1 2 1,7 1-1,1-3 0,5-3 0,1-5-3,-1-12-7,1-9-27,-2 1-1,-9-11-1,2-5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07:04.95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0 293 18,'0'0'25,"0"0"0,0 0-11,0 0 1,0 0-4,24-1-3,3 0-3,5-1-1,11 2-1,6 0 0,7 2-2,2 1 0,1 3 0,-7 0-1,-6 5-2,-5-2-5,-8 3-11,-14-8-10,4 9 0,-23-13 0</inkml:trace>
  <inkml:trace contextRef="#ctx0" brushRef="#br0" timeOffset="281">67 558 24,'-18'9'28,"17"3"1,1-12 3,10-4-22,10 1 1,3-5 0,11 2-2,3-2-3,10 3-1,1 0-3,5 1-4,1 7-8,-3 1-17,-5-7-5,4 5-1,-12-8 1</inkml:trace>
  <inkml:trace contextRef="#ctx0" brushRef="#br0" timeOffset="625">1200 178 65,'-10'-26'36,"1"2"-10,0 2-4,-5-4-5,4 8-3,-8-2-5,6 6-3,-7 0-2,3 5-2,-4 4-1,0 6 0,-4 7 0,0 7-1,-3 8-1,-2 7 1,0 11 0,-1 8-1,7 4 1,1 5-1,7 0 1,6-3-1,7-5 1,5-8 0,9-13-1,8-13 1,4-13 0,8-14 1,2-13-1,3-10 1,1-10-1,0-7 1,-3-3 0,-5 6-1,-6 5 1,-8 11 0,-5 15-1,-11 17 1,5 12 0,-4 17-1,0 11 1,4 6 0,5 3-1,5-2 0,5-8 1,6-7-1,4-10-1,1-14-4,6-2-14,0-13-19,-9-9 1,1-3-1,-9-7 0</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33:40.312"/>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256 0 14,'15'3'23,"-15"-3"3,10 0-12,-10 0-2,-4 19-2,-3-3 0,-5 3-2,-8 4 1,-6 5-2,-1 3-3,-4 1-1,-1 1-1,1-1-1,2-1 0,4-3 0,7-4-1,6-8 0,5-5 1,7-11-1,0 0-1,12-7-2,1-13-1,6-2-2,0-9 0,4-3-1,-1-5-1,2 4 1,-6 1 2,0 5 1,-5 5 3,-1 4 0,-5 9 2,-7 11 1,11-8 1,-11 8 0,10 1 1,-10-1-1,11 6 2,-11-6-1,14 10 1,-14-10-1,13 16 1,-8-6-1,3 4 1,0 2 0,1 6-1,-1 1 0,5 3 0,-1 1-1,4 2-1,-1-2 0,2 1-1,-1-4 0,2-5 0,0-1 1,-1-3-1,-1-3 0,-1-3 0,-3-2 0,0-1 0,-12-6 0,15 5 0,-15-5-1,0 0 0,0 0-1,0 0-1,0 0-1,0 0-3,0 0 0,0 0-5,0 0-11,-10-5-11,-2-1 0,12 6 1</inkml:trace>
  <inkml:trace contextRef="#ctx0" brushRef="#br0" timeOffset="734">53 355 24,'0'0'28,"-11"-4"0,11 4-10,0 0-4,0 0-3,2 18-3,2-7-1,3 5-2,3 1-1,2 5-1,2 1 0,1 1-1,1 0-1,1-1-1,1-2 1,-1-3-1,-1-2 1,-2-3-1,1-1 0,-2-3 0,-3-3 0,0 0 0,-10-6 1,12 7-1,-12-7 0,0 0 1,0 0 0,12 0-1,-12 0 1,8-10 0,-3 1 1,2-5-2,1-3 2,3-4-1,-1-5 1,3 0-1,-1-1 0,2-2-1,0 1 1,0 3-1,2 2 1,-1 4-1,2 3 0,-1 5 0,0 2-1,-3 3-1,1 4-5,-14 2-7,15-5-18,-15 5-1,0 0-2,-2 9 2</inkml:trace>
  <inkml:trace contextRef="#ctx0" brushRef="#br0" timeOffset="1344">109 286 42,'14'-18'16,"7"7"-3,-2-4-3,1 1-2,-3 1-4,-1 3-3,-4 2-1,-3 6-1,-9 2-1,0 0 0,6 21 0,-13-4-2,-3 5 1,-1 4 1,-4 2 1,0 2-1,-1 0 1,2-3 0,1-5 0,5-3 3,2-4 1,6-15 2,-1 14 3,1-14-1,15-7 1,-4-4 0,3 0 0,-1-8-1,5 1-2,0-5-3,0 2 0,-1 1-1,-1 1-1,-1 1 0,-2 5 0,-1 5-1,-3 3 0,-9 5-1,9 4 1,-9-4 0,-1 19-1,-3-3 1,-4 1-1,-1 4 0,-2-1 0,0 1-1,-2-1 1,4-1 0,-1-5-1,3-1 1,2-4 1,5-9 2,0 0-1,0 0 1,13-2 0,-3-5 0,3-4 0,3 0 1,2 0-2,-1-1 0,1 2-3,-4 1-12,3 11-12,-17-2 0,0 0 0</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0:19.18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558 2221 35,'-11'-14'17,"11"14"0,-24-15-1,9 11-6,-6 1-4,-5 4-3,1 4-1,-6 4 0,0 3-2,-5 5 1,1 5 0,-4 6 0,4 6 0,-5 4 1,5 6 0,-1 2 0,5 6 0,3 4 1,7 2-1,1 0 1,10 2-1,3 0 0,8 1 0,7 3 1,3 1-1,9-3 0,6 2-1,7 1 1,4-1-1,10-4 0,6-4 0,8-8 1,4-8-1,2-10 2,1-7 0,3-13-1,-1-6 0,-6-10 0,-3-8 0,-9-7-1,-5-4 1,-4-8-2,-5-7 3,-8-11-2,-4-7 0,-8-8 0,-3-2 0,-6-6 0,-6-6-1,-6 2 1,-3 4-1,-8 5 0,-2 7 0,-5 6 0,-3 5 0,0 6-1,0 7 1,-5 4 1,0 1 0,-1 2 0,1 3-1,0 2 1,-2 5-1,0 5 0,-4 6 1,1 5-2,-5 5 1,-4 6-1,0 4 1,-5 2-1,2 1 1,-2 1 0,2-1-1,1 3 1,7 0 0,1 3 1,5 1 0,3 3-1,4 4 0,3 3 1,4 3-1,3 3 1,5 2-2,3 1 1,3 2 0,3 1 0,4-1 0,2 0 0,5 2 1,6-1-2,3-3 1,5 1 0,4-2 0,4-3 0,5-1 1,7-5-1,2-4 1,4-6 0,5-2 1,1-7 0,1-2 0,0-2 0,3 1-1,-6 0-1,-2 6 1,-5 2 0,-5 6-1,-5 7 1,-3 8-1,-3 3 0,-8 4 1,-3 2 0,-4 3-1,-4 0 1,-5 1 0,-3-4-1,-5-1 0,-3-2 0,-3-3 0,-2-1-1,-4-4-1,1-2-2,-4-9-3,4 2-10,-8-9-13,0-9-7,1-1 0,-9-12 2</inkml:trace>
  <inkml:trace contextRef="#ctx0" brushRef="#br0" timeOffset="1375">269 2180 35,'-4'9'18,"4"-9"-1,-4 21 1,2-7-3,0 3-2,5 7-3,-2 5-1,3 9 0,-3 3-1,2 9-2,-3 4 0,2 8 0,-3 2-2,1 4-2,0-3 1,2 1-2,2-5 0,1-3 0,3-4-1,1-4 0,0-3 0,3-6 1,-2-5-1,-3-4 0,0-2 0,1-3 0,-3-4 1,-1-5-1,-3-2 0,2-3 0,-2-2 1,-1-11-1,3 15 0,-3-15 1,0 0-1,-1 10 1,1-10 0,0 0 0,0 0 0,0 0 0,-5-19-1,3 2 1,-2-6 0,-1-8-1,-2-9-1,1-6 0,-1-5 1,-3-7-2,-1-1 2,2-3-2,-1 3 1,-1 2 0,2 7 0,1 4 1,2 8-1,0 6 1,3 7-1,0 8 1,2 5 0,1 12 0,-2-9 0,2 9-1,0 0 1,-3 23-1,2-2 2,1 9-2,0 10 1,0 8 0,0 9 1,1 5-1,0 4 0,0-1 0,1-4 0,2-4 0,1-6 0,1-8 0,1-6 0,1-5 0,0-3 1,1-4-1,0-2 1,-3-3-1,-1-3 1,-1-2-1,1-3 0,-5-12-4,3 12-23,-3-12-7,0 0-2,-3-14 1</inkml:trace>
  <inkml:trace contextRef="#ctx0" brushRef="#br0" timeOffset="3375">90 142 47,'17'-1'16,"8"-3"1,10-5 2,13-2-3,18-4-3,14-5-4,13 0-2,7-1-2,11 4-1,5 3-2,-2 6 0,-6 8-1,-14 5-1,-15 10 1,-13 5 0,-18 6 1,-17 6 0,-18 4 1,-16 10 0,-14 5-2,-14 10 1,-10 4-1,-8 5 1,-4 5-1,0 1-1,1-2 0,5-6 0,6-7 0,10-7-4,9-5-7,5-11-12,1-14-11,13-2-1,3-22 0</inkml:trace>
  <inkml:trace contextRef="#ctx0" brushRef="#br0" timeOffset="3766">1105 127 28,'16'-4'29,"-14"-5"2,-2 9 0,0 0-18,-5 16-9,1 0 0,-7 8 0,-2 9-1,-10 14-1,-3 10 0,-9 10-2,-5 9 2,-10 8 0,-5 3-1,-3 2 0,2 2 0,0-5 0,0-6-1,6-6 1,8-11-1,13-11 0,9-9 1,16-14 1,16-13 0,12-13 0,24-9-1,11-10 2,17-7-1,11-3 0,12-2-2,3 2 1,-1 3-1,-1 3-1,-6 5 1,-8 6 0,-8 4 0,-12 3-1,-13 2 1,-7-1-4,-10 4-31,-11-10 2,0 3-2,-15-17 1</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0.46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584 718 32,'6'-15'24,"-10"-7"-1,0-3-2,-2-5-7,-5-8-5,3 1-3,-6 0-1,3 3-2,-5 2 0,1 6 0,-2 4-1,-2 12 0,-3 10-1,-2 11 0,1 11-1,-3 9 1,3 8-2,1 7 0,7 7 1,5 0-1,6-2 1,8-4-1,4-6 1,6-6-1,3-8 1,1-4 0,-1-11 0,0-4 0,-4-6 1,0-4 0,-1-9 1,-2-9 0,-2-8-1,2-1 0,-1-2 0,0 0-1,0 7-1,0 4 1,2 17-1,3 13 0,3 12 1,4 7-1,1 5 1,2 3 0,3 1 0,0-3-1,2-5-5,-3-8-9,-3-12-15,4 5-2,-10-17 1,7 2 0</inkml:trace>
  <inkml:trace contextRef="#ctx0" brushRef="#br0" timeOffset="594">690 275 9,'-13'9'17,"14"2"-14,0-2 2,-1-9 2,18 7 1,-2-10 1,1-3-1,6-1 1,1-1-2,4-1-7,1 6-13,-4-6-10,12 13 0,-9-8 0</inkml:trace>
  <inkml:trace contextRef="#ctx0" brushRef="#br0" timeOffset="875">1206 27 32,'-1'14'18,"5"7"0,-3 1-1,1 6-4,-1 6-2,-1 4-5,0 3-8,-3-2-14,8 13-11,-10-10 0,9 11-1</inkml:trace>
  <inkml:trace contextRef="#ctx0" brushRef="#br0" timeOffset="1250">1646 193 7,'-3'-30'26,"3"30"2,9-12 2,1 28-17,5 15-1,1 8-1,7 18 0,-4 7-2,5 11-2,-10 7-1,0 6-2,-12 2-1,-8 0 0,-12-1-6,-11-9-6,-7-1-12,-8-1-13,-13-13 0,-3 2 0</inkml:trace>
  <inkml:trace contextRef="#ctx0" brushRef="#br0" timeOffset="1532">291 79 33,'-22'-38'30,"-7"6"1,6 23-2,3 17-24,-12 17 0,3 19-1,-4 18 0,1 22-2,2 19 0,8 16-1,8 14 0,11 9 0,16-4-1,17-6 0,24-9-8,18-12-21,16-33-3,23-20 1,7-36 0</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2.48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293 7 9,'14'-7'28,"-13"-4"1,-1 11 1,0 0-19,0 0-1,-14 17-1,-1 4-4,-2 9-3,-6 9-1,-5 8-1,-2 5-1,-1 5 1,-1 4 0,2-3-3,3-5-6,4-6-6,2-14-10,13-2-3,-1-20 0</inkml:trace>
  <inkml:trace contextRef="#ctx0" brushRef="#br0" timeOffset="250">219 5 16,'3'9'23,"-3"-9"1,-4 17-14,13 3-1,5 3 1,5 9 0,6 4-2,4 3-1,0 0-2,4 3 0,-2-2-3,-1-2 0,-4-3-1,-2-5 0,-3-3 0,-3-2-1,0-5 0,-3-3-2,-1-4-1,-4-3 1,-10-10-1,14 3 0,-14-3 0,1-12 0,-1 12 1,-15-18 2,6 6 0,-1 2 1,-2 1 0,2 4-1,10 5 1,-16-3-1,16 3 0,0 0 0,0 0 0,-5 10 0,5-10 0,7 9 1,-7-9 1,0 0 0,12 10 1,-12-10 1,0 0 1,0 0 0,0 0 0,2 15 0,-12-10-1,-3 10 1,-6 0-2,-5 11-1,-5 3-1,-3 7 0,-1 2-1,1 4 0,2 2 0,2 1 0,5-3 0,4-2 0,6-4 0,3-4 0,2-5-1,3-5 1,2-6 1,1-5-1,2-11 1,0 0 1,-6-16-1,1-6 1,-2-13-1,-5-8 0,-4-12 0,-3-6-1,-2-2 0,2 1 0,-1 8-1,2 6 1,4 11-2,3 8-3,5 15-6,1 5-12,2-1-11,3 10 0,6-16 1</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3.70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247 767 23,'20'-10'29,"-19"-1"0,-1 11 1,5-18-20,-10 1-2,3-2-1,-5-4-2,-1 4-2,-4-2 0,-1 3-1,-2 3 0,-3 6 0,-1 9-1,-4 11 0,1 9-1,0 9 0,2 8 0,3 7-1,7 9 0,5 0 0,8-1 0,6-4 1,6-6 0,4-6 0,4-9 1,3-7 0,-3-13 1,3-6-1,-5-10 1,0-8 0,-3-7 1,-2-4-2,-3-3 1,0 2-1,-3 2 0,-2 4-2,1 7 1,0 6-1,2 10 0,5 5 0,4 5 0,2-1-2,6 3-3,3-4-7,6-5-14,6 2-5,-8-10-1,4 3 1</inkml:trace>
  <inkml:trace contextRef="#ctx0" brushRef="#br0" timeOffset="515">155 0 60,'-7'-11'32,"7"11"0,-8 11 0,-4 4-31,-4 14 0,-5 11 1,-1 22 1,-3 17-1,5 20 0,2 15 1,12 13 0,10 6-2,16-1 1,13-6-4,7-16-13,12-20-19,12-14 0,-1-32-1,9-18 1</inkml:trace>
  <inkml:trace contextRef="#ctx0" brushRef="#br0" timeOffset="937">1273 503 40,'11'-45'30,"1"17"2,-12 3-2,0 25-26,-9 1 0,-2 17-1,-7 13 0,-8 9-1,-4 4-2,-3 3 0,-4 0-1,-1 1-6,-1-5-10,3-5-10,11 6-5,-1-13 1</inkml:trace>
  <inkml:trace contextRef="#ctx0" brushRef="#br0" timeOffset="1203">1195 251 7,'0'0'26,"14"21"2,8 10 1,0 3-20,7 3 2,5 6 0,0 2-1,5 3-3,-4-4-1,3 0-3,-5-6 0,-3-2-2,-7-6 1,-2-3-2,-5-7 0,-4-6-1,-3-1-1,-9-13 0,11 11 0,-11-11 1,0 0-1,0 0 1,0 0 0,0 0 1,0 0 1,0 0 0,0 0 1,-10-9-1,10 9 0,0 0 0,0 0 0,-8 9 0,8-9 0,-9 15 0,-1-6 0,-1 3 1,-8 1-1,-3 0 0,-8 0 1,-5-1-1,-6-2 0,-2 1-1,-3-1 1,3 1-1,4 2-1,5 1 0,7 3 1,8 1-1,8 4 0,6-2 0,5-1 1,3-1-1,1-4 1,0-1 1,-4-13 1,7 14 0,-7-14 1,0 0 0,0 0 0,-10-16 0,-3-3 0,1-6-1,-7-8 0,-2-7-2,-4-4 1,2 1-2,3 3 1,2 4-1,5 6-2,1 5-6,12 9-11,0 16-14,15-14-1,1 11 1,-1-9-1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5.64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0 402 49,'0'0'28,"-2"-17"2,2 17-7,8 26-21,0 3 2,2 9-1,2 5 1,2 8-1,-1 4 0,-1 2 0,-6-4 0,-1 0-1,-8-5-1,0-3 0,-4-7 1,-1-7-1,0-8 1,2-7 0,6-16-1,-5-14 2,11-13-2,8-6 0,5-4 0,6 1-1,1 2 0,3 5-1,2 13 0,-2 14 0,-4 12 1,-8 7 0,-7 8 1,-6 6 1,-7 1-1,-7 1 1,-4-1 0,-8-2-1,-2-3 0,0-5-2,2-5-5,-3-12-7,5-4-8,4-8-14,-3-17 0,11-8 0</inkml:trace>
  <inkml:trace contextRef="#ctx0" brushRef="#br0" timeOffset="516">557 19 43,'-21'-15'31,"11"11"3,-3 4-1,13 0-22,16 32-3,3 1-3,14 13 1,6 8-2,10 9 1,0 4 0,5 7-2,-10 1 0,-6 1 0,-14 1 0,-16 3 0,-19 4-3,-19-1-5,-13 4-26,-17-1-5,-13-10-2,5-5 0</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6.68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71,'6'21'34,"5"-9"-2,21-9-6,3 4-30,17 0-7,3-4-10,2-7-11,7 5-1,-12-8 1</inkml:trace>
  <inkml:trace contextRef="#ctx0" brushRef="#br0" timeOffset="172">135 369 27,'-12'43'32,"12"-16"1,29-1-2,11-12-22,20-5-20,21 4-13,-7-15-4,14 3-2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7.34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930 536 48,'12'-11'34,"-15"-9"-1,-6 4 0,-17 0-23,-10-8-7,-2 2-1,-5 1 0,-4 6-2,1 6 0,-1 8-1,6 14 1,10 12-1,9 11 1,8 6-1,6 8 0,8 3 1,7-3 0,4-3 0,9-11 1,1-8 0,4-13 1,3-8-1,1-15 1,1-7 1,-2-9 0,-1-2-2,-5-2 1,0 3-2,-3 4 0,0 11-1,0 13 0,0 13 1,0 12-2,-1 8 2,1 5-3,-1-2-3,5 2-9,-3-8-11,-3-15-7,7-7-2,-6-19 2</inkml:trace>
  <inkml:trace contextRef="#ctx0" brushRef="#br0" timeOffset="407">1085 272 24,'-9'-2'26,"-2"-2"2,11 4 1,22 12-25,1-18-3,10-8-2,9-10-7,7-3-7,0-14-9,9 4-3,-12-9-1</inkml:trace>
  <inkml:trace contextRef="#ctx0" brushRef="#br0" timeOffset="563">1511 0 30,'-7'22'28,"10"13"-1,0-1-6,4 2-6,6 5-5,-2-4-7,4 0-8,-3-6-20,7 6-5,-13-14 0,8 6 0</inkml:trace>
  <inkml:trace contextRef="#ctx0" brushRef="#br0" timeOffset="766">1773 160 62,'0'0'34,"19"14"-1,-9 0 0,6 10-31,1 5-2,5 4 1,3 8 1,0 9 1,-3 6-2,-4 9-2,-8 4-4,-8 13-9,-16 5-12,-18 0-8,-10 11 0,-22-6-1</inkml:trace>
  <inkml:trace contextRef="#ctx0" brushRef="#br0" timeOffset="1032">84 130 86,'-26'-3'34,"-1"26"0,11 27-12,3 38-22,14 23 1,13 16 0,12 11 0,15-3-1,23-10-2,23-15-8,29-20-17,19-21-7,8-35-2,12-21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8.7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303 113 44,'30'-41'30,"-8"2"2,3 24-1,-13 8-22,-12 7-7,1 25 0,-14 4 0,-8 11 0,-8 6 0,-6 7 0,-6 3-2,-4-1 0,4 2-2,1-4-4,12-2-6,4-6-11,6-13-10,18-2 1,2-20 0</inkml:trace>
  <inkml:trace contextRef="#ctx0" brushRef="#br0" timeOffset="250">258 0 35,'12'10'29,"-2"-3"2,9 11 0,2 11-26,4 4 1,9 11 2,1 3-1,5 7-2,-2-2 0,2 0-2,-2-2 0,-2-4 0,-2-10-2,-4-4 0,-4-7-1,-5-5 0,-5-5 1,-2-4-2,-14-11 1,14 10-1,-14-10 1,0 0-1,0 0 1,0 0 0,0 0 0,0 0 1,0 0-1,0 0 2,0 0 0,0 0 0,0 0 0,0 0 1,0 0-1,-1 12 0,-9-6-1,-5 4 0,-5 4 0,-5 6-1,-5 5 0,-5 4 0,-1 4 0,-1 0 0,4 1 0,4 0 0,6 0-1,4-3 1,6-2 0,4 0-1,4 1 1,2 1 0,1 3 0,2-2 0,0-1 0,-1-5 0,1-3 1,-1-4-1,1-7 2,0-3-1,0-9 1,0 0 0,-14-23 0,1 4 0,-6-9-1,-4-6 1,-10-9-2,-6-8 0,-3-6 0,-5 1-1,3 3 1,5 1-1,5 7 1,3 6-3,11 11 0,3 3-5,17 11-11,5 5-17,4-5-2,11 1 1,-2-12 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49.89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189 142 58,'-11'-53'33,"4"20"-2,-11 10 1,-1 28-31,-2 23 0,-4 19 0,2 21 1,-3 18-1,7 20 1,4 16-1,10 7 2,7-1-1,11-6-2,11-7-6,4-16-14,5-22-13,12-13-1,-5-31 0</inkml:trace>
  <inkml:trace contextRef="#ctx0" brushRef="#br0" timeOffset="235">723 687 57,'9'-29'35,"-14"6"-1,5 23 0,-28 0-24,2 7-6,0 4-2,0 4-2,-1 5-1,5 2 1,1 2-1,8 0 1,3 3 0,8-1 0,4-1 0,4-2-1,4-5 2,3-1-1,3-5 0,1-7 0,4-7 0,1-6 0,-1-5 0,1-2 0,-2-1-1,-2 5 0,0 4 0,-3 8 1,0 8-1,-1 7 1,-1 3-2,1 4-1,1-4-10,4-9-19,10 0-2,-2-16 0,12-3 1</inkml:trace>
  <inkml:trace contextRef="#ctx0" brushRef="#br0" timeOffset="625">1569 234 62,'21'3'35,"-11"7"-1,0 9-1,-12 1-25,-3 4-6,-1 4 0,-7 4 0,-4 3 0,-7-3 0,-3 0-1,-4-2-3,-4-2-8,3 3-16,3 6-9,-4-5-1,11 6 1</inkml:trace>
  <inkml:trace contextRef="#ctx0" brushRef="#br0" timeOffset="891">1614 194 60,'0'0'34,"20"24"1,-9-5 0,2 7-29,10 7-1,0 4 1,9 7-2,-1-4 0,5 4-1,-2-4-1,0-1-1,-3-5 0,-2-1-1,-3-4-1,-7-5-1,-1 1-1,-8-8-2,0-1-1,-5-6-1,3 4 0,-8-14 0,9 15 1,-9-15 2,0 0 3,13 13 2,-13-13 2,0 0 1,0 0 1,11 6 1,-11-6 0,0 0-1,0 0-1,0 0-1,0 0-1,-4 10-1,4-10 0,-15 18 1,0-7-1,-7 5 0,-10 3 1,-9 2-1,-8-2 0,-5 2-1,1-1 0,0-1 1,5-2-2,9 0 1,10-4-1,10 2 0,10-1 1,9-2-1,4 1 1,4-3 0,0-1 0,1-1 1,-9-8-1,14 9 1,-14-9 1,0 0-1,0 0 1,0 0 0,2-14 0,-7 1-1,-3-6 0,1-10-1,-3-9 0,-4-9-1,0-8 1,-6-6-1,2-2 0,-1 4 0,1 7-1,2 7-2,3 15-6,-1 5-18,5 10-9,9 15-1,8-15 1</inkml:trace>
  <inkml:trace contextRef="#ctx0" brushRef="#br0" timeOffset="1703">2803 660 61,'-27'-37'36,"4"2"-1,1-1-10,-2-4-8,6 11-7,-4 3-6,-2 10-2,-5 15-2,-4 15 1,0 15 0,1 20 0,4 15 0,6 12 0,11 5 1,14 3 0,12-7-1,15-7 0,11-12-5,2-23-16,7-17-18,5-8 1,-6-19-1,-1-6 0</inkml:trace>
  <inkml:trace contextRef="#ctx0" brushRef="#br0" timeOffset="2188">2902 0 49,'-14'-7'32,"14"7"3,5 18-1,20 9-26,14 21 1,11 11-1,12 20-2,0 5 0,5 12-1,-6 0-1,-6 7-1,-19-4 0,-12-4 0,-24-5-1,-18-3-1,-18 6-7,-21 1-32,-15-6 0,-12 2 0,-14-8-1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07:27.09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150 1107 31,'-17'15'15,"7"0"-4,10-15-4,-10 12-2,10-12-2,0 0-1,6-11-2,5 0 1,2-2 0,1-7 1,3-5 1,-5-6 1,1-7 0,-8-7 0,-4-5 2,-10-9-2,-5-1 1,-3-1 0,-4 3 0,0 8-2,3 9 2,4 14-1,11 15-1,14 21 1,12 24-1,14 19-1,12 21 0,12 12 1,7 10-2,4 4 0,-4-9-1,-10-13 1,-12-17 0,-16-26 0,-21-25-1,-25-31 0,-26-33 0,-22-31 0,-16-22 1,-10-27-1,-2-9-1,6-3 1,13 10 0,20 22 0,26 35 0,30 44 1,27 43-1,25 46 1,15 35-1,15 28 1,6 16 0,1 5-1,-5-6 0,-10-20 1,-12-18-1,-16-27 0,-18-27 0,-31-39 0,-5-24 0,-26-33 0,-14-23 0,-6-19 0,-4-13 0,2-4 0,5 1 0,7 14-1,12 18 2,17 25-1,16 28-1,12 31 2,14 27-1,11 27 0,9 18 0,9 17 1,5 9-1,0 0 0,-5-8 0,-8-15 0,-11-19 0,-17-28 0,-23-29 0,-5-29 1,-26-31-1,-16-28 1,-12-21-1,-4-12 0,1-4 0,5 12 0,14 15 0,20 24 0,22 32 0,25 42 0,17 33 1,15 29 0,9 20-1,4 7 1,-2 2 0,-7-7-1,-12-16 0,-15-29 0,-16-31 1,-19-33-1,-20-36-1,-10-27-13,-4-23-17,-5-24-1,11 5 0,-2-1-1</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52.92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42 458 54,'-22'11'33,"2"-11"0,20 0 1,26-6-32,15-3 1,19-1 1,10-4 1,13 1 0,0-1-2,7 5-2,-5 3-2,-6 4-3,-11 9-9,-14 3-9,-17 6-12,-10 14-2,-19-4 2</inkml:trace>
  <inkml:trace contextRef="#ctx0" brushRef="#br0" timeOffset="204">268 685 13,'-47'-1'27,"27"8"3,20-7 1,0 0-18,43-7-3,2-4-1,14-1 1,4-9-3,11-5-5,3-6-6,1-5-7,-1-6-12,3 1-9,-14-9 0,1 8 0</inkml:trace>
  <inkml:trace contextRef="#ctx0" brushRef="#br0" timeOffset="391">924 32 38,'-43'-22'32,"15"15"1,0 4-5,15 3-11,20 17-5,11 7-5,13 18 0,2 6-2,3 14 0,-4 5 1,-3 12-3,-11 7-3,-16 1-8,-16 3-28,-8 7 0,-17-5-2,-6 5 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54.87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375 111 61,'-20'-49'30,"-8"10"-3,-4 17-6,-1 23-5,-9 18-7,0 27-5,-2 21-2,1 23-2,6 22 0,7 20 1,11 11 0,18 9 0,19-2 1,18-5 0,14-19-1,10-22-5,17-22-16,9-25-14,0-38 0,5-22-1,-10-34 0</inkml:trace>
  <inkml:trace contextRef="#ctx0" brushRef="#br0" timeOffset="265">1029 573 48,'0'0'34,"-22"-4"1,4 10-2,-11 9-15,-3-5-16,1 7-1,-2 5-1,-2 10 0,2 8-1,1 4-1,8 7 1,7 1 0,7 3 0,8-4 1,8-7 0,7-9 0,8-10 1,5-11 0,4-16-1,3-14 3,-3-12-1,1-6 0,-5-6-1,-2 0 0,-6 6-1,-5 7 0,-2 13 0,-11 14 0,16 8-1,-9 9 1,4 7-1,0-5-2,11-2-8,1-12-15,3-17-7,11-8-2,-2-20 1</inkml:trace>
  <inkml:trace contextRef="#ctx0" brushRef="#br0" timeOffset="640">1081 384 40,'-5'19'28,"5"-19"2,22 6-2,6-17-30,16-6-4,8-10-3,8-7-4,3-3-5,-4-5 0,-2 3 1,-9 5 6,-8 5 7,-12 8 7,-8 7 6,-11 8 6,-9 6 5,-3 13 2,-2 6-1,1 2-6,7 13-3,-1 4-4,9 10-1,3 2-5,6 2-14,4-3-20,17 3 0,-5-11-1,13-1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55.93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101 43 30,'-30'-24'30,"11"19"1,-6 0-1,4 18-21,15 13-1,7 9-3,8 9-4,7 3 0,5-1 1,6-8 2,10-9 1,-2-13 0,4-8 1,-7-19 0,1-6 0,-9-11-2,-4-3 1,-15-7-2,-8-1-1,-13-2 0,-9 3-2,-5 9-1,-5 6-3,2 13-6,-2 5-10,9 11-16,13 14-1,12 2 0,19 10 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56.59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327 775 33,'-7'-30'35,"0"3"1,-10-6-1,-4 1-18,3 6-3,-10-1-5,-1 12-4,-5 5-3,1 9-2,0 9 0,2 14 0,3 11-1,5 10 0,10 12 0,7 6-1,10 2 2,6-2-1,10-6 1,5-8 1,3-11 0,6-12 0,-2-17 2,3-14-1,-3-14 0,-2-7 0,-4-12 0,-4-4 0,-5-1-1,-4 5 0,-4 5-1,-5 9 1,-2 13-1,-2 13 0,4 16 0,2 8 1,4 8-1,8 1 1,5 0 0,5-3-2,8-3-9,3-15-29,0-14 3,3-3-3,-9-20 1</inkml:trace>
  <inkml:trace contextRef="#ctx0" brushRef="#br0" timeOffset="2797">1030 91 43,'-23'-32'32,"-6"-1"1,10 15-1,6 10-24,13 8 0,1 23-3,19 7-1,15 17-1,10 13 2,10 19-2,7 14 0,7 14 0,-4 9 1,-5 6-2,-16 2 1,-13 0-1,-18-3-1,-15-5-1,-16-10-1,-14-10-1,-6-9-4,-11-18-5,8-13-16,-1-22-9,5-24-1,12-19 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4:59.7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36 144 41,'2'27'26,"-16"-5"1,8 11-1,-6-2-30,8 3 1,3 0 5,4-4 2,8-4 0,3-12 2,11-6 1,0-14 0,7-2-1,-4-14 1,6-2-1,-10-11-1,-2 1-1,-10-5-3,-10-2-3,-7 0-8,-9-1-9,-9 1-14,2 12-2,-8 2 1,5 13 0</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0.53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33,'0'0'29,"12"17"0,-14 15 1,-6 22-23,10 19-3,-1 13 1,1 11-1,0 4 1,1 3 0,-1-9 0,3-8-1,-2-17 0,1-13-1,-2-19 2,3-8-1,-2-18 0,-3-12-1,11-27-1,0-6 1,2-12-1,9-4-1,4-1 0,7-1-1,3 12-1,5 16 0,2 18 1,-4 16-1,-5 17 1,-6 15-1,-8 9 1,-12 7 1,-9-1 0,-10-1-1,-10-6 1,-5-3 0,-6-11 1,-2-12-2,-2-12-1,0-14-2,4-9-7,-6-14-16,8-8-10,14 0-1,4-9 0</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1.29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10,'15'0'32,"-1"-3"1,14 10 1,0 3-16,11-2-4,15 8-1,2-2-4,7 1-7,4 1-6,-5-6-9,-3-2-9,-3 0-12,-18-8 0,-6 5 0</inkml:trace>
  <inkml:trace contextRef="#ctx0" brushRef="#br0" timeOffset="204">185 350 42,'-2'36'32,"14"-14"2,23-11-11,13 0-16,15-13-30,16 5-3,-8-18-4,11 5-1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1.98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788 781 53,'5'-33'36,"-4"-1"-2,-8-4-9,-11-7-9,-2 3-4,-12-4-7,-4 2-3,-2 6-3,-3 4 1,1 14-1,-2 12 0,2 15 0,5 18 0,9 20-1,9 15 1,8 12 0,9 5 1,7 1 0,10-5 0,6-7 1,4-12 0,0-15 1,2-20 0,-3-18 0,-1-12 0,-3-21 0,0-13 0,-6-13 0,2-1 0,-4 0-2,-2 7 0,-2 15-1,0 16 1,3 25-1,-2 20 0,6 19 0,0 9 1,2 3 0,5 1 0,1-4-1,0-13-3,6-8-6,-4-16-19,-4-15-6,6-3-2,-9-16 2</inkml:trace>
  <inkml:trace contextRef="#ctx0" brushRef="#br0" timeOffset="672">831 214 19,'5'27'25,"2"-17"1,20 8-3,2 0-36,6-8-9,19 12-2,-7-16 0</inkml:trace>
  <inkml:trace contextRef="#ctx0" brushRef="#br0" timeOffset="812">1322 154 33,'0'0'31,"-18"-9"2,17 18-1,4 8-19,-2 3-3,7 15-5,-2 5-5,-1 5-15,-1 2-17,9 10-1,-6-13 1,9 4 0</inkml:trace>
  <inkml:trace contextRef="#ctx0" brushRef="#br0" timeOffset="2437">295 35 59,'-73'-30'28,"2"19"0,16 38 0,2 25-33,27 38 1,16 23 3,15 22 3,14 15 0,19 11 1,25-1-4,27-12-21,30-6-7,19-35-2,32-19 0</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3.39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78 10 39,'-26'-3'29,"16"21"2,-7 1-2,3 15-22,9 8-4,0 8-1,7 1 1,5-1 1,9-4 2,2-15 0,9-7 1,4-22 0,4-5 0,-1-18-2,0-3 1,-11-11-2,-6-2-2,-10-4-2,-13-4-2,-12 9-3,-12-2-3,-2 12-7,-7-2-13,3 7-9,11 10-2,10 3 3</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3.78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380 541 52,'-24'-26'36,"3"0"-1,-9-7 1,-6-3-25,5 7-4,-4 1-3,0 8-4,-1 11 0,2 8-2,3 15 1,4 7-1,8 10 1,5 5 0,8 4 1,6 0 0,8-2 1,5-5 0,7-9 0,3-6 1,4-12-1,2-7 1,2-6-1,2-5 1,-4-2-1,1 2-1,-4 3 1,4 6-1,-2 7-1,-1 7 1,-2 3-2,-2-1-2,9 4-9,-2-4-21,0-15-1,7-4-1,-6-20 1</inkml:trace>
  <inkml:trace contextRef="#ctx0" brushRef="#br0" timeOffset="375">721 0 58,'-1'22'38,"17"9"-1,13 14 2,4 6-30,1 7 0,10 13-2,-6 4-2,0 9-3,-9 5-5,-16 1-5,-8 11-17,-17 1-13,-27-4 1,-14 3-3</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09:44.32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202 1051 32,'-47'4'8,"6"4"0,3-1-2,6-1-1,5-2 0,10-6-2,13-8 1,21-15 1,19-17 0,23-17 0,18-16 0,20-17 0,14-7 0,13-10-2,8 0 0,0 1-1,-7 11 1,-17 12 0,-15 17 0,-19 16 0,-18 17 1,-21 22 0,-23 22 0,-25 25-2,-25 23-2,-21 25-1,-20 19-1,-15 18 0,-15 8-2,-8 4 0,-3 0 0,9-7-1,14-15 1,17-19 2,21-19 1,24-24 1,23-23 1,28-28 1,26-25 1,18-28 0,17-19 1,13-22 0,14-16-1,7-9 0,4-2-1,-6 3-1,-5 10 0,-15 15 1,-12 16 0,-18 22-1,-15 23 0,-23 25 0,-18 23 0,-24 26 1,-19 25-1,-19 25 0,-17 16 0,-13 19 0,-10 12-1,-6 4-1,4-3 1,10-13-2,15-20 1,21-23 0,23-26 0,25-33 1,25-35-1,26-37 2,24-29 0,20-26 0,13-20 1,7-15-1,6-8 0,-1 2 0,-8 11-1,-11 18 1,-15 22-1,-21 27 1,-19 31 0,-23 30 0,-20 32 0,-24 33 0,-19 31 0,-20 23 0,-16 16-1,-12 14 1,-1 4-1,4-4-1,9-13 0,16-18-1,15-25 1,23-24 1,25-30-1,26-34 1,21-30 0,21-31 0,15-22 0,11-25 1,9-14 0,6-9 0,1 2 0,-9 9-1,-11 16 0,-15 24 0,-15 25 0,-19 40 1,-21 34-1,-26 37 0,-25 31-1,-20 31-1,-15 16-1,-8 20-7,-8 11-21,-5-10-1,8 0 1,-4-29-1</inkml:trace>
  <inkml:trace contextRef="#ctx0" brushRef="#br0" timeOffset="5828">1529 1155 22,'2'37'9,"-1"-8"-1,9-7-1,8-15 0,14-16 1,10-21 0,12-21 0,7-22 1,9-17-2,5-11-1,-3-7-2,-4 5-1,-10 12-2,-11 17 0,-12 23 1,-15 33-1,-16 32 0,-16 26 0,-15 29 0,-11 18-3,-9 20 0,-8 9-2,-2 0 1,0-9-2,10-19 1,7-19-2,17-27 3,13-32 1,20-38 2,14-32 2,20-27-1,14-20 1,8-11-1,5-6-3,-1 4-10,2 23-10,-19 9 0,-1 35-1</inkml:trace>
  <inkml:trace contextRef="#ctx0" brushRef="#br0" timeOffset="6406">2661 1363 24,'-3'39'25,"-10"-17"2,10-8 3,3-14-25,4-34 1,11-12 0,1-22 1,8-14 1,0-18-3,2-13-3,-1-6 0,2 3-1,-5 11-1,-2 14 0,-4 19-2,-6 16 0,4 21 1,-2 21-1,4 19 1,0 15 0,6 16 0,3 12 2,5 9 0,5 5 0,1 7 1,3 4-1,0 2 1,0-2 0,-2-5-1,-3-3 1,-4-5-1,-2-5-3,-2-4-8,-4-6-12,-7-14-8,6-1-2,-15-18 2</inkml:trace>
  <inkml:trace contextRef="#ctx0" brushRef="#br0" timeOffset="6797">2738 1135 39,'-14'10'30,"13"-19"3,21-12-2,15-13-25,16-15-2,11-5-13,0-14-17,14 9-3,-11-13-2,6 13-1</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4.84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63 190 51,'4'-23'37,"1"7"-1,-6-3-1,0 7-20,1 12-8,-20 0-4,8 14-1,-3 9-2,4 5 0,2 3 1,7 2 1,3-3 1,9-2 1,5-11 0,8-4-1,0-12 1,4-5 0,-4-6-1,-4-4-1,-5-5 0,-7-2-3,-8-2 0,-9-3-2,-3 3-1,-5-2-3,4 10-8,-6-5-10,9 8-14,11 12 1,17-3 0,12 13 1</inkml:trace>
  <inkml:trace contextRef="#ctx0" brushRef="#br0" timeOffset="328">875 166 51,'30'-18'35,"-16"-7"-1,-6 1 1,-12-1-26,-10-2-1,-3 6-2,-12 3-1,-4 11-2,-8 7 1,3 13-1,-1 11 1,8 15 0,6 9 0,16 9 0,11 0 0,16 3-1,15-7 0,13-5-2,8-8-5,-2-15-24,4-9-12,-6-6-1,-16-13 0</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5.7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67 209 60,'-34'28'34,"14"1"0,7-12 1,22-4-28,15-7-5,21-8 1,18-1 0,12-3-1,9 2-3,7 5-8,-3-3-13,-3 8-12,-1 15-2,-17 2 1</inkml:trace>
  <inkml:trace contextRef="#ctx0" brushRef="#br0" timeOffset="188">473 703 44,'-42'2'32,"5"-14"0,24 5 0,19-3-22,16-6-5,20 0-4,11-2-4,9-8-4,11-4-5,3-14-2,5-6-3,-7-13 0,-4 0 1,-15-7 8,-11 4 5,-16 7 8,-20 6 5,-15 14 7,-17 11 2,-7 12 1,-10 3-1,8 12-4,-3-2-4,13 11-3,8-1-1,18 8-3,12 2-2,14 8 0,6 7-1,5 12 1,0 12 1,-3 14-2,-7 14-5,-16 8-11,-15 17-23,-13 13 0,-17 3 0,-6 2 0</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6.71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65 355 45,'8'13'29,"20"9"3,-1-14-2,13-3-27,7-6 0,6-9 1,5-12 1,-8-13 0,-3-7 1,-11-10-2,-5 1 2,-15-3-2,-10 7 0,-17 3-1,-17 18-1,-18 10-1,-12 15 0,-8 18-2,-7 15 0,3 18 0,4 18 1,13 16 0,21 10 1,21 3 1,22 2 1,17-8 1,21-9 0,11-19 0,14-17-1,5-21-4,1-24-8,6-19-28,-3-11-1,-4-21-1,-2-7 1</inkml:trace>
  <inkml:trace contextRef="#ctx0" brushRef="#br0" timeOffset="344">1094 174 79,'-7'31'37,"-9"3"-1,5 7 1,1 2-35,5 1-1,10-2 0,2-5-1,6-5 2,3-11 0,5-7 0,-1-13 1,1-7 0,-5-8 1,-2-3-2,-8-2-1,-6-4-4,-4 3-6,-13-6-16,-3-3-15,-1-4 1,-3-7-2</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7.359"/>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92,'21'74'35,"-11"7"0,-1-8-12,-1 20-24,8 3 1,3-6 0,-1-7 0,1-8 1,-4-20 0,2-10 2,-5-14 1,0-12 1,-12-19-1,0 0 0,2-26 0,-8-5-1,2-10-1,4-1-2,8-1-1,4 1-1,11 8 1,8 10-1,13 16 1,4 11-1,1 13 1,-2 11 1,-10 8 1,-7 7 0,-17 6 0,-15 3 0,-21 1 1,-17 5 0,-14-6 0,-7-4-1,-3-11 0,-4-11-3,7-15-3,3-19-9,22-14-25,21-12-1,18-17 0,24-7 0</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7.84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0 251 54,'26'-1'38,"14"-6"-1,5-16-1,7-13-20,-2 1-33,3-9-17,5 6-2,-13 0-2,-2 9 1</inkml:trace>
  <inkml:trace contextRef="#ctx0" brushRef="#br0" timeOffset="141">272 184 34,'-28'51'33,"3"-15"2,19-1 0,8-9-20,11-15-6,17-6-12,4-10-27,18 2-1,1-19-3,16 2 0</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8.15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86 221 21,'2'46'26,"-13"-7"2,8 8 3,0-5-21,6-11 2,15-5-1,3-22 1,11-6 0,-2-24 1,10-2-2,-9-15-3,3 1 0,-13-6-4,-4 2 0,-13 3-3,-7 5 0,-9 4-1,-10 3 0,-6 6-1,-5 1 0,-2 9-1,-4 5 0,3 12 0,1 13 1,4 15 0,6 14 1,10 14 1,10 11 0,10 6 1,10 5 1,11-4-1,9-7 1,10-11-1,6-12-1,4-12-1,0-15-3,2-7-7,-11-14-23,0-10-7,-4-7 0,-10-9-1</inkml:trace>
  <inkml:trace contextRef="#ctx0" brushRef="#br0" timeOffset="500">942 335 80,'-9'-2'40,"0"2"-1,-4-3 0,4-3-31,9 6-4,-10 12-3,8-1-1,7 5 0,3 0-1,6 1 1,4-1 2,2-5-1,3-5 2,0-9-1,1-5 1,-5-8-1,-3 0 1,-7-9-3,-6-2 1,-6-2-3,-7-2-1,-3 2-2,-10-2-2,3 8-4,-6-5-14,6 11-16,4 7 1,5 4 1,11 6 1</inkml:trace>
  <inkml:trace contextRef="#ctx0" brushRef="#br0" timeOffset="812">1651 132 19,'54'-10'34,"-21"-5"3,-10 5 0,-23 10-16,-2-22-3,2 22 0,-32-23-4,11 12-3,-10-6-4,3 3-3,-4 4-1,3 9-2,1 12-1,2 15 0,8 18 1,4 13 0,10 16 1,9 7-1,13 5 0,13-1 1,13-11-1,11-12 0,8-19-1,4-20-1,-2-16-2,-9-20-15,-8-9-24,-13-8 0,-25-12 0,-20-5-1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10.25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279 321 40,'-42'-89'37,"-10"5"2,0 10-11,5 26-7,5 22-2,19 43-8,9 33-4,16 28-4,9 19-2,9 13-1,8 10 0,4 1 0,0-10 1,-1-19-1,-3-21 1,-4-15 1,-5-18 0,-3-18 1,-6-25 0,-6-16-1,-6-19 1,1-5 0,0-6-2,4-2 0,11 0-2,8 4 0,10 13-1,9 10 1,6 15 0,-1 10-1,0 13 1,-7 13 1,-14 12 0,-17 13 0,-18 9 1,-18 5 0,-15 1 0,-13-1 0,-10-7 0,-5-12 0,-5-17 0,4-18-1,5-20-1,14-18-4,23-7-14,18-13-23,22-8 2,23 2-2,19-4 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10.76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35 107 64,'0'0'40,"-5"-11"0,-6 3 0,1-6-25,10 14-5,8-21-5,7 6-6,7 7-8,-1-9-13,11 8-18,3 6 0,-3 2 0,-1 8 1</inkml:trace>
  <inkml:trace contextRef="#ctx0" brushRef="#br0" timeOffset="156">62 242 45,'-34'21'34,"15"4"3,10-10 0,9-15-20,28 15-7,7-16-4,13-1-6,13 0-20,11-2-15,1-12-1,10 0-2</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11.09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327 43 78,'19'-19'41,"-19"19"-2,-11-16 2,-18 10-28,3 7-6,-8-2-4,-2 2-3,0 1 1,1 1-1,7 2 0,0 9 0,2 12 0,2 12 1,5 15 0,9 13 0,7 11 0,14 8 1,14 0 0,22 0 0,19-15 1,20-20-1,15-21 0,13-16 0,8-22-2,-5-23-41,3-16-2,-8-21 0,-24-35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5:09.54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0 306 91,'15'24'36,"10"-10"0,18-19-8,14 7-28,23-8 0,10-6-4,10 2-5,-2-7-7,1 6-7,-7 5-12,-14 0-2,-9 17 1</inkml:trace>
  <inkml:trace contextRef="#ctx0" brushRef="#br0" timeOffset="188">408 833 53,'-31'6'36,"16"-20"-1,30-6 1,16-8-22,15-10-8,16-2-3,11-4-3,4-6-6,8 3-8,-7-11-3,4 3-3,-13-7-1,-1 4 4,-17-4 5,-11 6 6,-18 6 6,-20 4 9,-15 16 8,-21 0 3,-4 13 1,-10-3-2,10 13-4,-4-2-2,18 11-3,9-2-2,25 10-3,15 7-2,16 13-1,6 10 1,5 15-1,-2 13-1,-1 11-2,-10 21-9,-17 7-29,-14-1-1,-12 4 1,-14-15-2</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3:08.04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386 545 15,'0'0'31,"0"0"1,0 0-1,-49-50-18,49 50-2,-38-82-1,38 82-3,-45-79 1,45 79-2,-40-55 1,40 55-4,0 0 2,-53-12-2,53 12 0,-39 54 1,39-54-2,-43 114-1,22-34-1,2 11 2,4 1-1,2-16-2,6-1 1,6-13 1,1-62-1,21 75 0,-21-75 2,0 0-2,71-20 0,-71 20 0,64-66 1,-64 66-3,73-89 2,-73 89-2,70-73 1,-70 73 0,62-35 2,-62 35-2,54 15 1,-54-15 2,42 49-1,-42-49 0,40 54-3,-40-54-3,43 51-27,-43-51-4,0 0-3,66-3 1</inkml:trace>
  <inkml:trace contextRef="#ctx0" brushRef="#br0" timeOffset="594">1212 0 62,'0'0'40,"46"54"1,-46-54-4,-16 81-34,16-81-2,-25 94 1,12-31 0,-3 10-3,-1 4 0,3-5-1,0-5 1,8-4 0,3-12 0,3-51 0,12 65-1,-12-65 2,0 0 0,53 8 0,-53-8 1,51-46-1,-51 46 1,62-83-1,-28 31 2,1 3-3,4-1 2,-39 50-1,79-73 2,-79 73 0,72-14-2,-72 14 2,46 60-2,-46-60 3,9 104-4,-23-42 2,-9 8-1,-9-8 0,-8 2 1,-2-13-1,42-51 1,-89 57-3,89-57 3,-80 16-2,80-16-3,-58-43-1,58 43-9,-21-86-15,21 86-10,12-87 2,-12 87 1</inkml:trace>
  <inkml:trace contextRef="#ctx0" brushRef="#br0" timeOffset="1125">747 421 58,'0'0'40,"0"0"-1,0 0 0,0 0-33,50-35-21,-50 35-23,0 0 0,0 0 3,0 0-4</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6:56.39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1182 895 37,'15'20'28,"2"25"3,-15 9 0,-3 19-27,1 16 2,-3 15 0,0 19 1,-6 13 1,2 16-2,-1 14 0,4 15-2,1 9-1,4 14 1,2 9-1,2 8-1,1 3-1,3 0 1,-3-6 0,1-7 0,0-16-2,1-17 1,-2-23-1,0-21-1,0-26-1,-5-26-6,5-21-11,-3-30-18,-3-31 0,0 0 0,-6-32 0</inkml:trace>
  <inkml:trace contextRef="#ctx0" brushRef="#br0" timeOffset="469">119 1856 11,'-49'-25'29,"21"14"1,1-4 2,12 5-19,15 10 1,13-11-2,21 11-3,15-1-3,25 5-1,22-2 0,26 5 1,29-2-2,26 3-1,22-4 0,23 1-1,15-5 1,16-4 0,7-6 0,13 0 0,0-9 1,4 1-1,-4-3 1,-4 1 0,-9-2-2,-11 6 1,-17 2-1,-20 1-3,-24 8-5,-33-6-13,-27 5-21,-24 3 1,-38-4-1,-26 2 1</inkml:trace>
  <inkml:trace contextRef="#ctx0" brushRef="#br0" timeOffset="1047">3219 877 61,'1'57'32,"7"27"1,-6 7-1,0 23-31,2 17 1,3 18 0,0 18 1,-1 17 1,1 16-1,-4 16 0,0 15 1,-4 7-1,2 8 0,-2-4-2,1-5 1,-1-11-1,2-12 0,0-26 0,2-17-3,7-24-5,-6-22-22,1-29-7,4-20-2,-11-35 2</inkml:trace>
  <inkml:trace contextRef="#ctx0" brushRef="#br0" timeOffset="1422">651 3051 64,'-94'31'33,"11"-12"-3,29 3 0,10-1-32,26-11-1,18-10 2,42 16 1,6-4 1,23 0 1,23 5 2,23-1 0,29 6 2,28-4 0,25 8-1,20-5 0,28 3 0,19-5 0,18 1-1,12-8-1,12-4 0,0-9-1,-2-7 0,-11-3 0,-16-1-1,-24-2-2,-29-1-4,-34 2-33,-37 10-1,-48-4 2,-38 6-3</inkml:trace>
  <inkml:trace contextRef="#ctx0" brushRef="#br0" timeOffset="2485">2190 1176 4,'-12'1'26,"18"9"1,-6-10 3,14 11-17,8-1-1,4-7 1,7 0 0,0-10-2,3-5-1,-4-13-3,2-3 0,-8-8-2,-3 0-2,-10-3 1,-8 0-3,-12 1 1,-8 9-1,-13 8 0,-9 8-1,-5 13-1,-4 11 1,-1 13-2,4 15 1,6 12 0,13 9 1,13 9 1,14 2 0,16-4 0,12-5 0,13-11 1,11-12-1,5-12-2,-1-15-11,-4-17-25,5-5 1,-16-17-2,2-3 2</inkml:trace>
  <inkml:trace contextRef="#ctx0" brushRef="#br0" timeOffset="3266">409 2454 1,'-26'2'25,"15"18"1,-3-10 2,15 7-14,10-1-1,10-12-1,11-2-1,1-13-1,7-6-1,-3-13-2,1-3-1,-8-9-1,-2 1 0,-11-4-2,-8 6-1,-11 1 0,-7 8-1,-12 7 1,-7 9-2,-5 11 0,-4 12 0,-1 15-1,-2 11 0,7 16 0,6 11 0,10 13 0,13 5 1,16 2 1,14-3 0,15-10 1,15-8-1,12-15-3,5-10-32,6-24 0,5-10-2,-15-24 1</inkml:trace>
  <inkml:trace contextRef="#ctx0" brushRef="#br0" timeOffset="4656">4402 504 25,'15'-11'29,"-6"-16"2,10 0-1,-1-13-21,-4-9-1,3-6-1,-5-8-2,0 5 1,-11-1 0,-1 14 0,-10 4 0,-3 19 0,-10 15 0,-1 25-3,-6 21 0,0 26-2,2 23-1,2 21 0,8 19 0,4 14 1,7 6-1,8 2 1,3-2 0,5-13-2,0-11-2,-2-20-12,-4-17-21,4-13 1,-11-30-2,3-12 2</inkml:trace>
  <inkml:trace contextRef="#ctx0" brushRef="#br0" timeOffset="4985">3968 1108 68,'21'-6'36,"10"-12"-1,20-3 0,-2-8-38,13 0-15,7 5-13,-7-4-3,1 14-2,-16 1 1</inkml:trace>
  <inkml:trace contextRef="#ctx0" brushRef="#br0" timeOffset="5375">713 4149 55,'12'13'31,"-13"-27"0,8-5 1,1-17-32,-6-14 0,2-13 0,-5-11 1,-5-6 0,-7-3 2,-1 9 1,-12 7 0,-1 17 0,-5 14 1,1 25-1,2 22 0,9 28 0,7 21-2,11 18 0,6 16-2,9 15 1,6 10-1,6 6 2,1 0-2,0-1-2,-3-6-1,-9-3-4,1-5-15,-8-8-13,-11-18-3,-1-11 2,-11-22-1</inkml:trace>
  <inkml:trace contextRef="#ctx0" brushRef="#br0" timeOffset="5703">304 4420 54,'10'-19'33,"12"-9"0,25 2 0,23-12-38,5-19-25,27 3 0,-8-20-1,7 8-1</inkml:trace>
  <inkml:trace contextRef="#ctx0" brushRef="#br0" timeOffset="9281">1974 2734 30,'-13'-2'28,"11"11"1,2-9 0,-9-7-25,9 7 1,19-11-1,0-2 0,4-8-1,7-7 1,3-13-1,3-4-1,2-11 0,1-1-1,-7 0 2,-5 6 0,-8 2 1,-7 11-1,-11 7 1,-9 15-1,-11 10 2,-6 16-2,-8 9-2,-2 13-1,-3 13 0,3 8-1,8 10 1,7 9 0,14 0 1,10-2 1,11-6 1,14-9-1,13-14 1,7-10-3,10-11-8,2-10-27,-7-20-1,1-3 0,-10-18 0</inkml:trace>
  <inkml:trace contextRef="#ctx0" brushRef="#br0" timeOffset="9891">4336 2263 1,'16'-22'26,"13"6"1,-12-17 2,9-1-13,-4 1 1,-5-5-1,1 3-3,-14-4-2,-1 5-2,-16 1 1,-3 11-2,-10 4-1,-1 12-3,-7 7-1,3 15 0,0 17-1,8 17 0,6 12 0,10 16-1,5 9 0,8 8 0,5 6 1,3 1-1,4-6-2,-3-5-1,3-3-5,-12-17-10,1-9-21,-2-4-1,-6-17 0,-1-9 1</inkml:trace>
  <inkml:trace contextRef="#ctx0" brushRef="#br0" timeOffset="10235">4073 2641 48,'0'0'33,"17"-15"2,13-8-1,13-6-27,14-3-11,2-7-23,10 7-3,-14-8-3,1 9 0</inkml:trace>
  <inkml:trace contextRef="#ctx0" brushRef="#br0" timeOffset="13719">2399 4032 30,'-4'-56'27,"10"-4"4,-15-10-11,0-9-2,1 7-3,-12 0-2,5 16-3,-10 10 1,5 28-3,-5 24-1,5 30-2,1 26-3,10 23-1,5 19-1,8 16 1,5 15-1,6 3 1,2-3-1,4-8-2,1-14 1,-4-10-1,1-14-5,-10-17-6,3-11-21,-2-13-3,-9-15-2,1-9 4</inkml:trace>
  <inkml:trace contextRef="#ctx0" brushRef="#br0" timeOffset="14031">1942 4549 68,'-18'-3'36,"18"3"0,9-22 1,25-2-36,19-17-35,18 6 1,-4-12-2,6 6 0</inkml:trace>
  <inkml:trace contextRef="#ctx0" brushRef="#br0" timeOffset="21156">4047 4117 29,'19'29'25,"-10"-15"1,11 9-11,-3 2-9,8 3 1,5-3 1,3-4 0,5-1-1,3-11 0,3-6 0,-4-17-1,3-5 1,-9-16-1,-1-2 0,-12-11 0,-5 3-2,-15-4 1,-7 8-1,-14 3-1,-7 9 0,-10 7-1,-6 12-1,-3 11-1,-1 16 0,3 13 0,7 13 0,8 14 0,13 10 0,13 6 0,13 5 1,15-5 0,11-6 0,10-8 0,7-9 1,3-16-1,3-10 0,0-12-3,-6-16-13,-5-10-23,4-8 2,-11-24-2,0-10 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7:37.21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92 438 20,'33'20'14,"-3"-9"-2,7-2-1,-2-9-2,2-8 0,1-8-1,-2-8-1,0-9-1,-3-5-1,-2-7-1,-7-3 0,-4-1-1,-9-2 1,-7 5 0,-9 4 0,-8 8-1,-9 9 1,-8 11-1,-11 9 0,-3 11-1,-6 8 0,-2 10-1,-2 10-1,1 7-1,5 10 1,7 6-1,13 10 2,13 4 0,16 4 1,15 3 0,14-8 2,16-4 1,12-15-1,14-8 2,6-18-1,8-9 0,-1-16-4,-1-11-9,-11-7-25,3-1 0,-23-14-2,-7 1 0</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7:38.20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508 261 42,'0'0'22,"2"-16"0,-8-2-3,-4-5-5,-2-1-4,-9-8-2,-4 0-3,-10-3-2,-3 8 0,-5 3-2,-2 6 0,1 8-1,-1 8 0,4 11-1,4 11 0,5 14-1,6 7 1,6 10 0,5 5 0,5 3-1,6-3 2,8-1-1,6-9 1,6-11 0,8-13 1,7-13-1,4-12 2,4-12 0,1-10 0,-1-12 0,-4-4 0,-1-6 0,-5 6-1,-7 4-1,-4 8 1,-5 9-1,-2 13 0,0 17 0,-3 12 0,1 12 0,3 3 1,4 6 0,6 0-1,3 1 2,6-4-2,8-10-3,8-12-12,6-14-15,18-4-3,-5-19 1,11-3 0</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9:17.04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36 241 3,'-2'-71'23,"-9"1"1,10 21 0,-7 13-16,6 21 0,2 15 0,6 36 1,-5 18 1,-3 17-3,0 15 0,-2 6 0,2 4-2,-2-4-1,3-4-1,1-14 0,4-11 0,0-17 1,3-11 1,1-19 0,6-15-1,2-23 0,6-18-1,4-15 0,10-8-1,6-2-1,7 3-1,3 14-1,-1 18 1,0 23-1,-7 22 1,-12 27 0,-12 16 0,-15 13 0,-12 8 1,-16 1 0,-13-3 0,-15-8 1,-2-9 0,-3-18-1,2-18-2,4-17-1,4-26-6,16-14-19,16-15-9,15-13-1,17 5 0</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9:13.062"/>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0 613 38,'32'55'29,"-1"-11"3,17-5 0,-1-18-25,11-19-1,19-16 0,1-27 0,4-16 0,-7-22-1,-2-7 0,-13-8-2,-12 2-1,-21 1-1,-21 9 0,-26 14-1,-23 21 0,-19 27-1,-14 29 0,-10 31 0,-6 28 1,6 29 1,14 24 0,23 17 2,29 1 0,30-7 0,34-16 2,36-29-1,31-27 0,23-33-3,14-29-21,3-23-17,-6-12-1,-28-18 0,-22-2 0</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7:38.87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5 177 38,'11'-76'25,"-3"12"-8,8 27 1,4 25-5,4 26-3,3 28-2,-3 15-1,2 18 0,-7 10-1,3 10 0,-8-3-3,-1-3 0,-5-11-1,0-11-1,-2-11-1,-2-12 1,-1-14 0,1-11 0,-4-19 0,9-6 1,-5-16-1,5-9 0,2-5 1,8-3-2,4 1 0,8 4 0,8 7-1,5 13 0,4 15 1,0 13-1,-2 8 1,-6 8 0,-7 4 1,-11 4 1,-15 2 0,-13 2-1,-16-1 1,-10 4 0,-16-4 0,-12 2-1,-11-4 0,-5-8-2,-2-8-3,-1-10-8,9-15-22,9-5 0,7-14-3,16-1 3</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9:12.43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55 365 11,'-30'13'24,"17"11"1,1-5 4,23 4-22,13 6 1,16-6 0,15-1 2,6-12 1,13-8-3,2-15 0,8-12-3,-6-14-1,-4-7 0,-11-10-2,-11-3 1,-18-3 0,-15 0-2,-20 3 0,-20 10-1,-16 13 1,-17 15-2,-12 19 1,-9 24-1,-7 23 0,2 19-1,8 24 2,15 14 0,24 9 0,26 1 2,27-11-1,24-11 1,26-18-1,20-17 0,13-18-4,-3-21-16,-9-17-15,-4-4 0,-25-17-1,-13 1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9:17.90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466 479 27,'12'-14'33,"-2"-2"1,-11-16-1,-6-7-15,0-3-4,-9-18-3,-3 2-5,-9-4 0,-3 5-2,-6 7-2,-2 15 0,-4 21-2,-2 23 0,2 31-1,-1 23 1,5 26-1,7 16 0,6 10 1,8 2 1,10-7 0,9-12 0,8-23 1,10-19 0,6-34 0,10-23 1,4-29-1,9-22 1,0-20 0,3-10-1,2-4-1,-3 8 0,-4 16-1,-6 20 0,-6 25 0,-7 28 0,-6 25 1,-3 15-1,-3 8 1,8-1 1,4-9 0,9-12-1,9-20-1,10-22-8,10-12-31,8-8 0,-7-12-1,-6-3 0</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7:39.65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442 556 13,'22'0'29,"-17"-21"0,1-4 1,-14-11-15,-7-14-4,-1-4-2,-10-11-1,-4 0-3,-9 1 0,-2 5-1,-4 7-1,1 14-1,1 15-1,3 20-1,1 25-1,7 17 0,7 18 0,6 12 0,10 7 0,7 1 0,7-4 1,10-9 0,8-14 0,8-13 0,7-17 0,5-16 0,1-16 1,2-11 1,-1-13-1,-3-11 0,-5-3 0,-5 1 0,-7 5-1,-3 8 0,-7 13-1,-1 12 2,-3 18 0,2 16-1,1 8 2,2 4 0,2 1 0,4-3-2,8-4-5,1-12-15,5-16-14,14-3 0,-5-11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47:40.28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82 75 36,'-17'-41'29,"-7"7"1,24 34-1,-18 25-22,21 15-1,12 18-4,5 12 0,5 13-1,1 9 2,4 7-1,-6-4 0,-1-2 1,-7-5 0,-5-5 0,-7-11 0,-2-8-1,-5-15 2,0-10 0,-3-17 0,6-22-1,-5-12-2,13-18 1,10-12-1,7-6 0,8 0-2,8 0 0,9 8 0,6 11 0,4 15 0,-3 10 0,-5 13 1,-8 8 0,-6 7 1,-10 7 0,-12 6 0,-14 9 1,-17 2 0,-13 12-1,-15 5 1,-16 6-1,-17 2-5,-24 1-30,-19-11-2,-14 2 0,-27-6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3:09.48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25 280 26,'-55'-70'32,"55"70"4,0 0-2,37-53-22,-37 53-2,72-41-3,-72 41-5,87-54-8,-87 54-18,72-42-11,-72 42-1,54-20 0</inkml:trace>
  <inkml:trace contextRef="#ctx0" brushRef="#br0" timeOffset="172">52 528 27,'0'0'33,"-1"58"3,1-58-3,0 0-25,91-35-30,-91 35-5,99-92-3,-49 41-4</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3:28.73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326 73 31,'-20'-15'28,"8"9"-12,-5 6 0,6 13-3,-3 9-3,1 10-3,2 9-3,-1 4-3,6 4 1,4 0-1,6-3 1,4-10 0,9-7 0,2-10 1,7-10 0,0-12-1,2-5 2,-3-12-1,1-8 1,-5-10-1,-2-6 0,-6-7-1,-3 2 0,-6 0 0,-4 2 0,-3 7 0,-4 8-2,-7 12 1,-3 13-1,-4 13-1,-4 12-1,1 11 1,1 6 0,4 8-1,3 4 1,7 2 0,7-2 0,9-4 0,8-6 1,6-9-1,3-7 1,1-9 1,2-9-1,1-9 1,-5-4 0,-2-8 1,-5-3-1,-5-4 1,-7 1 1,-6-5-2,-6 1 0,-11 1 0,0 3 0,-7 4-1,-2 4 0,-1 8-1,2 3 0,6 6-1,3 6-1,11 6 1,8 0 1,9 3-1,8-3 1,5-2 0,3 0 0,5-5 2,-3-3 0,-1-7 0,-7-2 0,-4-6 0,-5-2 0,-5-1-3,-8-2-6,-9 5-12,0 11-12,-16 3-2,5 17 1</inkml:trace>
  <inkml:trace contextRef="#ctx0" brushRef="#br0" timeOffset="5234">0 717 35,'4'12'17,"-4"-12"-1,0 0-1,13-10-1,-4-13-3,5-9-1,4-13-3,9-10-2,6-12-2,10-9-2,3-4-1,4 0 0,2 6-3,-4 7-7,-3 8-12,0 26-7,-20 6 1,-3 26-1</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3:34.50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56 1 15,'-18'-1'7,"18"1"-1,-15 2-2,15-2 0,-10 3 1,10-3-1,-8 13 2,6 3 2,2 6 1,2 9 1,6 5 1,8 1-2,7 5 0,6-2-1,6-3 0,4-12-2,1-5-1,-1-14-1,-1-9 0,-8-11 0,-2-10-1,-9-9 0,-6-3 0,-8-3-1,-5 1 0,-9 1-1,-7 8-1,-8 12-5,-8 13-7,-11 15-19,2 25-2,-15 7 1,5 26 0</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3:27.50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1017 436 9,'-64'35'21,"7"17"1,-10-1-14,3 13 1,-2 6-4,0 12 1,-4 10 0,-1 14-2,-1 14 0,-1 15-1,1 18 2,5 15-1,2 16 1,8 16-1,14 14 0,12 11 0,15 13 1,16 6-1,20 5-1,16 2-1,14 2 0,14-2-1,10-5 1,12-9-1,15-6 0,13-14 1,11-14-1,18-16 0,20-13 1,15-18-1,18-18 0,17-22-1,7-16 1,17-18-2,2-21 1,6-21 0,0-23-2,2-21 2,-6-23-1,-3-20 0,-6-24 1,-4-22 0,-6-18-1,-15-20 2,-13-16 1,-16-18-2,-10-12 1,-24-14-1,-13-12 0,-30-12 1,-7-7-1,-20-7-1,-13 0 0,-17-4 1,-12 4 0,-15-1 1,-12 9 0,-11 3 1,-15 7 0,-13 3 1,-11 7 0,-13 3 1,-12 6 0,-8 6-2,-9 10 0,-9 5 1,-16 13-1,-9 9-1,-10 15 0,-7 11 0,-15 12 0,-9 15 0,-9 10-1,-10 12 0,-2 10 0,-8 11 0,-8 11 0,-4 13 0,0 10-1,-4 13 1,1 12 0,4 17-1,0 15 0,1 20 0,4 16-5,7 30-13,-1 22-16,-2 16 1,5 30-2,-3 9 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3:29.84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2654 0 9,'7'11'25,"15"19"0,6 5-12,15 10 1,10 7 1,13 12-2,11 13-4,9 10-2,12 11-1,5 12-1,14 14 0,6 12-2,3 13-1,5 9 0,7 5 0,-2 4 1,-1 1 0,-8-4 2,-3 0 1,-16-11 0,3 0 0,-17-11-1,-6 1 0,-19-10-1,-2 1-1,-12-11-1,-7-4-2,-8-5 1,-5-5-1,-8-11 1,-2-8-1,-3-12 0,-3-12 0,-6-13 1,-1-12 0,-1-13-2,-7-11 1,-4-17-2,0 0-2,-13-12-1,0-6-1,5 5-2,0-6 0,0 5-1,0-2 1,8 16 0,-4-18 1,4 18 2,0 0 2,3-12 0,-3 12 2,-6-11 1,6 11 3,-7-12 1,7 12 2,-13-10 0,13 10 0,-12-6 0,12 6-1,0 0 1,0 0-3,-11-3-2,11 3 0,0 0-1,0 0 0,0 0 0,0 0 0,0 0 0,0 0 0,5-10 1,-5 10-1,1-10 1,-1 10-1,7-18 0,-6 9 1,2-2-1,1 1 0,0 0 0,-4 10 0,5-12 0,-5 12 0,0 0 0,0 0 1,9-10 0,-9 10 1,0 0 0,0 0 1,-13-5-1,0 3 0,-3 0 1,-6 3-1,-10 1 0,-10 7-1,-9 9 1,-15 10-1,-11 9-1,-11 14 2,-15 11-1,-16 10-1,-8 10 1,-12 6 0,-10 2-1,-7 3 1,-6 2-1,-7-2 1,-3 0-1,1 1 0,-6-1 0,0 3 0,3 2 0,1 1 0,4 3-1,2 3 1,6-2 0,9-1 0,7-4 0,14-5-1,10-10 1,11-13 0,9-10 0,17-15 1,14-12-1,10-9 0,13-10 0,9-9 0,8-3 0,9-3 0,8-1 1,3 0-2,10 2 1,0 0 0,-10-4 0,10 4 0,0 0 0,0 0-1,0 0 1,0 0 0,0 0 0,0 0 0,0 0 1,0 0-1,0 0 0,-5-11 0,0 2 0,0-7 0,-2-5 0,0-9-1,-1-11 1,0-10 0,-1-14 0,0-12 0,-3-13 0,0-11-1,-3-14 1,-4-11 0,-3-12-1,-4-9 1,-1-9-1,-2-8 1,-1-6 0,0-4 0,1-2 0,1-4-1,1 2 1,1 3 0,1 4 0,-2 3 0,2 6 0,-2 5 0,-1 6 0,-1 9 0,-2 6-1,-1 5 1,2 4 0,0 7 0,0 5-1,4 6 1,2 9 1,6 3-1,2 7 0,4 8 0,2 8-1,3 7 1,1 9 1,0 7-1,0 8 0,-1 8 0,0 7 0,1 5 0,0 7 0,-1 3 1,0 3-1,7 10 0,-9-11 0,9 11 0,0 0 0,-9-9 0,9 9-1,0 0 1,0 0-1,0 0 0,0 0 0,0 0 0,0 0 0,0 0-1,0 0 1,0 0 0,10 9 1,-1-5-1,5 3 1,1 0 0,5 2 0,6 3 0,4 1 0,5 2 0,4 0 0,7 0 0,5-2 0,5 1 0,5-3 0,4-1 0,4 0 0,3-3 0,4 0 0,4-2 0,4 0 0,2 0 0,7-2 0,1-2 0,6 1 1,2-2-1,4 1 0,2 1 0,-1 1 0,1 3 1,-3 2-1,4 3 0,1 2 0,0 4 0,1 1 0,-2 3 1,3 1-1,1 0 0,5 1 0,-2 1 0,-1 0 1,-4-2-1,0-1 0,-1-1 0,0-3 0,-3-2 0,-4-3 0,-2 0 0,-4-2 1,2-1-1,-4 0 0,-4 2 0,-8-1 1,-1 3-1,-9 0 1,-3 1-1,-4-1 1,-5-1-1,-8-2 1,-1-3-1,-5-3 0,-5-1 1,-1-2-1,-1-1 1,-7-1-2,-4 1 1,-6 1 0,-2 0-1,-5 1 2,-3 0-1,-13-2 0,13 5 0,-13-5 1,0 0 0,0 0-1,0 0 1,0 0 0,0 0-1,0 0 1,0 0 0,0 0-1,0 0 0,0 0 1,-6 12-1,6-12 0,-12 10 1,0-1-1,1 3 0,-3 4 0,-4 6 1,-4 6-1,-1 8 0,-2 10 0,-3 6 0,-5 11 0,-4 9-1,-4 6 1,1 8-1,-6 9 1,-5 5 0,-6 7 0,-4 4 0,1 6 0,-5 7 1,-5 4-1,-3 4 0,1 2 0,2 2 0,1 4 0,-1-1 1,2 1-1,5-4 0,5 1 1,3-1-1,3-2 1,1-3-1,5-3 0,4-1 0,4-5 0,2-3 0,2-6 0,3-7 0,3-5 0,3-7 0,0-6 0,4-7 0,4-8 0,0-6 0,3-7 1,2-6-1,0-8 0,2-7 0,1-9 0,2-5 0,-2-6 0,2-5 1,7-14-1,-18 12 1,6-12-1,-2-3 0,-3-4 1,-3-6-1,-6-3 0,-3-7 0,-6-7 0,-2-8 0,-6-8 0,-7-5 0,-5-9 0,-7-6 0,-6-9 0,-9-5 0,-5-5-1,-6-5 1,-5-7-1,-1-4 1,-7-5 0,-3-3-1,1-3 1,-1 0-1,2 0 0,-1 2 1,0 8 0,1 3-1,3 6 1,3 6 0,4 4-1,1 8 1,3 4 0,4 5 0,3 3 0,2 2 0,5 6-1,1 4 1,3 3 0,5 5 0,5 1 0,3 4 0,8 3 0,4 6 0,6 1 0,5 5 0,7 5 0,3 1 0,5 6 0,4 2 0,2 3 0,3 2 0,10 4 1,-11-2-1,11 2 0,0 0 0,-9-4 0,9 4 0,0 0 0,0 0-1,0 0 1,-11-1 0,11 1-1,0 0 1,0 0-1,0 0 1,0 0-1,0 0 0,0 0 0,2-12 1,-2 12 0,14-24-1,0 3 1,5-7 0,5-9 0,7-8 0,8-8 0,6-7 0,10-7 0,8-7 0,4-4 0,6-8 0,5-4 0,4-4 0,3-7 0,4-7 0,-1-3 0,3-3 1,0-3-1,1-2 0,-2 0 1,0 0-1,-1 4 1,-1 6-1,-3 5 0,-2 5 1,-4 7-1,-5 9 1,-3 11-1,-6 7 1,-7 8-1,-12 8 1,-7 12-1,-9 10 0,-6 8-1,-9 0-11,-14 10-27,-1 9 1,-35 4-1,-1 5 0</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6:5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89 470 16,'-3'19'5,"4"2"1,2-2-2,5 1-2,1 2 0,6 2-1,2 2 0,5 2 0,0 4-1,7 5 1,1 0-1,2 4 1,4 2 0,6 2 2,5 0 0,10-2 0,6-2 0,3-6 0,4-4 0,7-11 0,0-5-1,3-12-1,-3-8-1,-4-11 1,-6-9-1,-3-8 0,-9-11 1,-9-5 0,-11-6 0,-10-3 0,-13-8 1,-12-1 1,-10-2 0,-13-2 0,-7 1 2,-8 2 0,-1 1-1,-6 4 0,-2 6-1,-2 7 1,-1 6-1,-4 8-1,-5 9 1,-9 5-2,-9 7 1,-6-1-1,-7 6 0,-1 2-1,1 3 1,5 4 1,8 5-1,11 6 1,12 10 0,12 11 0,13 7 0,8 7 0,6 5-2,7 6-4,5-1-7,6-1-17,19 11-2,3-6 1,24 16 0</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7:07.53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273 656 31,'-13'-9'17,"2"4"-2,6 17-1,4 7-2,7 13-5,6 12-2,8 9-2,9 10-1,6 5 1,5 4-1,7 3 0,0-1-1,7-5-1,-5-5-3,-3-7-11,-1 1-12,-17-20 1,3-1-1</inkml:trace>
  <inkml:trace contextRef="#ctx0" brushRef="#br0" timeOffset="375">508 307 30,'14'37'10,"0"6"0,13 17 0,2 5-1,11 8-3,7 1 0,4-2-2,1-4-1,2 0-2,-4-6 1,-8-9-2,-4-8 1,-10-11-1,-6-6 1,-7-7 0,-2-6 1,-13-15 1,0 0-1,-9-23 1,-5-5 0,-3-6 0,1-7-1,-1-5-1,3-1-1,1 4 0,8 6 0,9 10-1,6 11 1,9 15-1,6 12 1,5 15-1,4 8 1,8 9 1,2 4-2,4 3-1,-2-3-5,1-8-5,-3-4-8,-10-19-5,5 0-1</inkml:trace>
  <inkml:trace contextRef="#ctx0" brushRef="#br0" timeOffset="797">1320 783 23,'33'15'10,"0"0"-2,3 3 0,-4-3-3,-2 1 0,-4-4-2,-7 0 2,-3-2 2,-6-4 0,-10-6 0,0 0 0,-3-13-1,-11-7 0,-8-7 0,-3-7-2,-3-6-3,4-1-2,1 2 0,7 3 0,9 6 1,12 11-1,11 11 1,7 11 0,8 10-1,2 4 2,2 6 0,-1 0 0,0 4-1,-5-6 0,-4-3 0,-5-6 0,-3-7 1,-5-7-1,-7-9 1,-7-10-1,-8-9 2,-4-6-1,-3-1-1,0-1 1,1 4-1,4 6 0,6 10 1,6 18 0,16-1 0,5 17 0,2 7 0,3 4 0,2 1-7,-1-2-15,4 8-7,-17-12 0,2 7-1</inkml:trace>
  <inkml:trace contextRef="#ctx0" brushRef="#br0" timeOffset="1312">49 962 58,'-43'-66'32,"33"-4"-1,19-14 0,23-16-30,18 4 0,24-7-1,10 0-11,15 0-19,17 19-2,-3-2 1,9 19-1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9:14.687"/>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187 0 24,'0'0'26,"-10"14"1,3-3-15,2 3-1,3 5-1,-1-2-1,3 5-2,1-1-1,2 5-2,0-2-1,3 8 0,-2-1-1,3 3 0,-1 1-1,0 3 0,0-2 0,1-3-1,-2-2 0,0-7-4,1-2-8,-1-2-12,-5-11-7,7 6 0,-7-15 0</inkml:trace>
  <inkml:trace contextRef="#ctx0" brushRef="#br0" timeOffset="297">0 562 16,'0'0'28,"0"0"2,10-15-5,5-7-13,10-3 0,2-7 0,7 0-1,-2-5-5,6 4-1,-2 2-2,-1 5-1,-3 6 0,-3 5-2,-3 4-1,-5 3-6,0 6-6,-4 1-12,-17 1-8,18-3 0,-18 3 0</inkml:trace>
  <inkml:trace contextRef="#ctx0" brushRef="#br0" timeOffset="578">19 430 15,'0'0'26,"14"-13"2,2 0-15,5-6 2,6 2 0,0-6-2,4 2-3,2 1-4,4 4-2,-2 2-1,1 6-1,-2 3-2,-2 3-2,3 5-4,-6-1-7,-5 0-13,3 6-5,-11-8 0,4 7 0</inkml:trace>
  <inkml:trace contextRef="#ctx0" brushRef="#br0" timeOffset="922">90 78 21,'-9'-11'29,"9"11"1,2 14-9,3-3-6,7 10 0,0 0-1,10 13-4,-3 0-1,8 11-2,-2-1-3,4 4-1,-2 1-9,1 2-28,-6-12 0,4 2-2,-10-16 1</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59:49.71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3179 33 6,'-38'9'22,"7"1"1,-13-12-15,6-6 3,6-5 0,6 0 0,5 1-1,8 8 0,13 4-1,18 13 0,19 4-1,16 0-3,23 5 0,15-6-1,15-1 1,6-5-2,7-5-1,2-5-1,2-3 0,0-2-1,-5-2 1,-3-1-1,-1 0 1,1-3 0,-1 1-1,-5 1 0,-3 2 1,-10 3-1,-8 5 2,-10 7-2,-8 4 0,-15 5-5,-12 3-16,-13-3-12,-3 7-1,-18-11 1</inkml:trace>
  <inkml:trace contextRef="#ctx0" brushRef="#br0" timeOffset="7782">68 2771 12,'-14'-39'29,"-6"1"1,10 19 2,-6 6-20,8 4 0,8 9-1,9 24-2,9 17-2,5 18-3,9 18 0,7 15 0,9 21 1,2 4-3,5 8 1,-1-6-2,2-6-2,-6-19 2,-2-14-2,-7-22 3,-4-16-2,-7-20 3,-1-20-2,-9-26 2,-5-20 2,-6-25-2,-4-23 0,-6-25-1,-2-21 1,1-10-3,2-5 2,5 8-2,3 7-1,9 20-1,3 19-1,8 29-3,-2 15-3,6 26-10,-9 10-10,-3 10-9,2 21 0,-13 3 3</inkml:trace>
  <inkml:trace contextRef="#ctx0" brushRef="#br0" timeOffset="8219">80 3239 38,'16'0'31,"11"-22"1,23-4-1,11-10-26,5-11 0,8 1 0,0 2-8,-2 3-11,-3 5-16,9 22-2,-10 4 1,5 29-1</inkml:trace>
  <inkml:trace contextRef="#ctx0" brushRef="#br0" timeOffset="8407">1340 3348 48,'-9'-32'34,"0"-1"2,-13-11-1,-10-3-24,11 6-1,-10-4-1,5 16-3,-6 9-2,7 15-1,0 11 0,7 16-2,3 12-1,3 12 0,4 12-1,5 6 1,6 1-1,5 3 1,5-1 0,2-4-2,8-11 2,1-7-2,0-13 2,-1-10-1,-3-16 1,-1-9 1,-4-17 0,-2-8 1,-7-8-1,-2-5 1,-1-2-1,-2 6 0,0 7-1,1 7 0,3 13-1,5 12 1,3 10 0,6 8-1,6 4-2,1-5-6,15 1-20,4-4-8,1-16 0,5-6-1</inkml:trace>
  <inkml:trace contextRef="#ctx0" brushRef="#br0" timeOffset="8828">1806 2854 56,'-29'-41'38,"2"18"-2,-4 9 1,-2 15-23,13 21-5,0 14-4,7 21-2,2 11 0,7 14-1,7 8-1,9 1 1,9-5 0,8-6-1,7-16 0,6-13 0,4-17-2,2-21-1,2-14-4,-7-19-5,5-3-16,-6-13-11,-12-10-1,-5-5 0</inkml:trace>
  <inkml:trace contextRef="#ctx0" brushRef="#br0" timeOffset="9110">1589 3160 28,'0'0'27,"32"3"0,-5-20-1,12-4-47,16 5-5,-10-17 1,13 6 0</inkml:trace>
  <inkml:trace contextRef="#ctx0" brushRef="#br0" timeOffset="9469">2103 2240 34,'9'-26'31,"5"15"0,-14-2 1,3 0-23,-3 13-2,19-20 1,5 8 0,2-9-1,15-2-1,2-9-1,14 2-1,2-3 0,1 7-2,-6 5-1,-5 11 1,-6 13-1,-9 14 0,-9 12 0,-7 12 1,-8 11-1,-2 11 1,-3 9-1,-2 11 1,0 7-1,-1 8-1,0 3 0,-1-1-3,1 3-2,-3-16-8,6-6-20,2-14-4,-4-23-2,5-18 2</inkml:trace>
  <inkml:trace contextRef="#ctx0" brushRef="#br0" timeOffset="9828">2542 1931 50,'-15'-27'33,"-1"16"0,9 32 1,-2 17-25,3 17-6,7 14 1,0 17 0,2 15-1,1 11-1,1 7 0,0 2-1,2 0 0,0-2 0,-1-3-1,2-10-1,1-14 1,-3-16 0,1-14-1,-3-16 0,0-16 1,3-16-1,-7-14 0,22-14 1,-1-11 0,10-7 0,10-6 0,10-4 0,5-2 0,5 0 0,2 3 0,1 4 0,-5 7 0,-8 6-1,-8 4-1,-7 7-3,-8 2 0,-4 6 0,-9-2 0,-5 3 1,-4-6 0,-2-4 2,-4-7 1,-1-8 3,-3-2 2,-4-7 2,3 5 1,-3-2 1,4 8-1,-3 4-1,3 11-1,4 12-1,0 0-1,11 20-1,-1 3-2,3 4 0,0 7 0,3 2 0,0 3 0,-1 1 1,-3-3-1,-1-3 0,-1-7 0,-2-4 1,-2-7 0,-6-16 0,9-1 0,-8-18 0,0-9 0,-2-10 1,1-1 0,-1-5 0,3 3-1,3 10 0,3 10 0,5 14 1,6 15-1,3 11 0,1 8-1,4 4-2,-2-1-4,7 5-15,-5-10-19,-7-13 1,0-9-1,-6-18 1</inkml:trace>
  <inkml:trace contextRef="#ctx0" brushRef="#br0" timeOffset="10594">3127 1605 75,'-6'21'37,"3"6"-1,7 3 1,2 8-34,7 0-1,6 1-1,1 1-2,1-6-9,6-2-19,2-1-7,-8-9-2,4 2 1</inkml:trace>
  <inkml:trace contextRef="#ctx0" brushRef="#br0" timeOffset="10766">2952 1898 64,'-12'-5'34,"12"5"0,0 0-13,34 0-13,-3 3-3,11 5 2,-1-6-3,5-1-2,-1-2-7,-2-8-10,1 3-10,-2 1-7,-11-4-4,-1 4 1</inkml:trace>
  <inkml:trace contextRef="#ctx0" brushRef="#br0" timeOffset="10938">3315 1820 22,'-23'-17'23,"23"8"-5,0-14-6,7-4-5,2-7-3,2-2-3,-1-1 3,-3 1 3,0 10 2,-10 6 0,3 20 1,-18 7 0,2 26 0,-6 11-1,0 15-7,0 1-32,10 15-1,-2-13-2,17-2 0</inkml:trace>
  <inkml:trace contextRef="#ctx0" brushRef="#br0" timeOffset="11453">4991 3793 40,'11'4'35,"-11"-4"4,3-20-8,-5 11-18,-11-11 2,2 2-2,-14-8-5,-1 2 0,-7 1-4,1 2 0,-4 0-2,4 6 1,2 5-3,4 11 3,5 12-3,6 8-2,3 10 2,5 11 0,5 5-2,3 8 2,6 3-1,5 0 1,5-9-1,2-5 3,4-8-2,2-10 0,3-13 1,0-12-1,-1-13 1,-3-10-1,-4-8 2,1-6-4,-4-4 3,-3-1-3,-4 6 3,-1 4-3,-1 11 3,0 9-3,4 14 1,1 8 3,2 7-3,3 6 3,7 0-3,2-1 2,5-2-5,-3-9-7,1-11-30,4-7-1,-6-11 3,1-6-3</inkml:trace>
  <inkml:trace contextRef="#ctx0" brushRef="#br0" timeOffset="12016">5385 3033 73,'-13'-33'39,"-3"-4"-2,2 9 1,3 13-32,-3 6-2,6 20 0,3 14-1,4 16-1,4 6-1,7 8 0,5 3 0,9-1 1,4-9-1,6-7 0,2-19 0,2-11 0,-2-17 0,0-12 0,-8-13 0,-4-12 0,-6-11 0,-8-7-1,-10-3-1,-10-6-2,-8 6-3,-13-2-2,-1 16-3,-11 1-3,4 24-9,-7 7-11,7 6-5,11 17 2,3 0 3</inkml:trace>
  <inkml:trace contextRef="#ctx0" brushRef="#br0" timeOffset="12375">5586 2569 79,'0'0'39,"0"27"0,-8 9 1,-5 7-33,3 14-1,-3 12-3,-2 10-1,0 6-1,0 1 0,5-4-5,-2-8-5,10-1-19,1-8-12,-1-17 0,9-7 0</inkml:trace>
  <inkml:trace contextRef="#ctx0" brushRef="#br0" timeOffset="12610">5748 2582 76,'8'-15'38,"7"24"0,-5 12 1,-2 13-33,6 14-2,0 5-1,5 9 0,2 7-2,2-4-1,-1-5-4,-2-16-10,5-12-24,5-6 0,-4-22-1,3-9 0</inkml:trace>
  <inkml:trace contextRef="#ctx0" brushRef="#br0" timeOffset="12797">6168 2762 45,'0'0'32,"-10"10"0,11 12 0,0 1-24,-2 2-3,2 5-3,0 0-2,0-2 0,1-5 0,1-5 0,0-3 0,0-6 0,-3-9 1,0 0 0,10-7 0,-8-9 0,-1-11 2,1-7-1,-2-9 3,5-1-1,-1-2 1,6 6-1,0 3 1,7 19 0,0 11 0,7 20-1,-6 12-2,2 9-2,-2 9-6,-6-1-18,-2-1-14,5-1-1,-6-13 1</inkml:trace>
  <inkml:trace contextRef="#ctx0" brushRef="#br0" timeOffset="13157">6464 2480 90,'0'0'41,"0"0"0,3 13 1,13 12-35,2 6-1,7 14-1,0 9-2,4 8-1,-4 10 0,-2 6-1,-4 2-1,-9 0-1,-4 1-3,-8-9-4,3-1-24,-5-8-11,-1-20 1,4-6 0</inkml:trace>
  <inkml:trace contextRef="#ctx0" brushRef="#br0" timeOffset="13719">6969 3580 52,'-17'-1'38,"0"-6"0,17 7 1,-5-13-15,15-2-13,20 5-3,4-3-2,12 6-1,1-1-2,6 5-1,2 3-2,-2 3-3,-3 4-3,-12-8-8,2 9-12,-11-2-15,-12-5 1,-3-1-1</inkml:trace>
  <inkml:trace contextRef="#ctx0" brushRef="#br0" timeOffset="13938">7005 3643 34,'-22'28'32,"4"-7"1,19-1 2,15-2-21,5-16-2,20 7-2,-3-9-1,11 2-4,0-4-4,2-3-9,3 4-13,-3-2-16,-15-9 0,5 7 1,-16-8 0</inkml:trace>
  <inkml:trace contextRef="#ctx0" brushRef="#br0" timeOffset="14157">7104 3778 11,'-20'36'28,"1"-9"2,24 4 2,9-8-14,6-8-6,11-3 1,4-4-12,6 1-24,-3-17-5,14 1-5,-11-13 2</inkml:trace>
  <inkml:trace contextRef="#ctx0" brushRef="#br0" timeOffset="14516">7827 3563 88,'0'0'37,"10"-10"-1,-9-12 2,3-2-37,3-14-1,4-5 0,4-6 0,0 0 1,2 1-1,0 5 1,3 9 1,-3 7-1,1 19 2,-5 14 0,3 22 0,-4 13 0,2 18 1,-6 14 0,1 11-2,-6 4 1,2 2 1,-4-3-6,-8-15-9,1-6-31,7-13 0,-1-23 0,5-15 2</inkml:trace>
  <inkml:trace contextRef="#ctx0" brushRef="#br0" timeOffset="14938">8583 3889 50,'1'-22'30,"10"5"3,-3 6-15,8 0-3,3 6-4,3 5-5,5 7-3,-2 5-1,0 3 1,-6 4-3,0-1 1,-6 0 0,0 1 2,-7-2-3,-4-3 3,-2-4-2,0-10 3,3 9-1,-3-9 0,1-15 1,2-2-3,-1-8 2,5-1-3,3-2 2,-2-1-3,2 4 1,6 6-1,-1 9 0,2 5 0,0 11-2,0 3 0,-2 5-1,-4 4 0,2 4-2,-7-4 0,3 2-2,-5-6 1,4 0 1,-8-14 2,9 7 0,-9-7 2,13-23 2,-8 1 1,-2-8 3,5-8 0,-6-3 2,5 4 1,-6 1-1,2 6 1,-3 7-4,4 8 1,-4 15-2,4 11-2,2 12 1,-2 2-4,5 9 3,-3 2-2,4 3 1,-1 0-2,5-7 1,1-4 1,2-9-1,4-10 0,-2-11 2,5-7 0,0-11 3,0-4 0,-6-6 1,-1-1-1,-3 4 0,-4 9 0,-3 4 0,-7 14-2,0 0 0,3 19-1,0 2 0,0 2 0,1 2 0,3-4 0,8-3-1,3-5 1,3-11 0,5-6 1,-3-9 0,1-4 1,-1-6 1,-5-5-1,-12-3 1,-5 0 1,-4 2-2,-15 8 1,-6 9-2,-4 6-2,-1 5-3,-1 6-5,13 7-19,4-1-14,3-2 3,16 1-3</inkml:trace>
  <inkml:trace contextRef="#ctx0" brushRef="#br0" timeOffset="15782">9799 3698 71,'0'0'41,"0"0"-2,24-30 0,-47 22-27,-12-2-7,4 4-3,-2 4-3,1 8 2,5 4-2,5 9-1,9 7 2,10 1-2,6 3 1,3 0-1,7-4 2,11-6-1,-24-20 2,0 0 0,70 17 0,-70-17 0,57-42 0,-57 42 0,58-85 2,-37 27 1,-3-16-3,-7-4 3,-3-5-2,-7 4 1,-15 5-1,-6 9 1,3 12-4,-2 16 1,-3 23-1,-3 18 0,1 23 0,12 18 0,9 11 0,3 9 1,3 10 1,6 0-4,13-2-3,7-8-26,4-14-10,-33-51 0,65 62 0</inkml:trace>
  <inkml:trace contextRef="#ctx0" brushRef="#br0" timeOffset="16219">10129 3588 61,'0'0'37,"0"0"-1,0 0 0,0 0-34,4 50-3,-4-50-8,0 0 0,25 60-4,-25-60 2,0 0-1,0 0 3,16 58 4,-16-58 5,0 0 5,0 0 3,0 0 3,0 0 1,0 0 3,32-79-3,-32 79 2,12-68-5,-12 68 0,14-66-4,-14 66 0,0 0-2,32-52-2,-32 52 0,0 0 0,0 0-2,48 51-1,-48-51-6,21 59-23,-21-59-10,16 51-1,-16-51 1</inkml:trace>
  <inkml:trace contextRef="#ctx0" brushRef="#br0" timeOffset="16594">10389 3250 89,'0'0'41,"0"0"2,0 0 0,59 16-36,-59-16 0,80 75-3,-44-25-1,4 11-2,-10 9-2,-6 3 1,-19-1-3,-8 2 1,-26-1 1,6 3-7,-19-4-1,-6-3-22,-5-15-8,-10 2-4,4-17 3</inkml:trace>
  <inkml:trace contextRef="#ctx0" brushRef="#br0" timeOffset="17047">8775 3223 50,'-26'-28'31,"-1"3"1,-5-1-3,2 18-3,-10 2-3,14 36-6,-6 21-5,13 32-3,1 24-3,8 24-1,5 17-2,20 9 1,10 2-7,11-9-41,18-33-2,17-29 2,0-37-2</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0:25.59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118 1162 7,'-67'-63'24,"67"63"3,0 0-15,-42-52 1,42 52 3,0 0 1,0 0 0,0 0-5,0 0-2,81 82-3,-33-13-2,5 12 2,6 15-4,-1 6-2,1 2 0,-7-4-3,-9-16-9,-7-15-16,-6-14-6,-8-30-2,-6-18 0</inkml:trace>
  <inkml:trace contextRef="#ctx0" brushRef="#br0" timeOffset="266">64 1126 54,'-64'-21'33,"64"21"-1,0 0 0,0 0-20,54-56-11,-4 35-1,10 3 1,11 7 0,0 9 0,2 13 0,-2 13-1,-8 17 2,-12 19-2,-16 21 2,-17 18-1,-15 13 1,-12 9-1,-10 4-1,-8-5-1,-3-13-4,0-18-11,8-25-10,8-34-7,14-30-2,11-26 1</inkml:trace>
  <inkml:trace contextRef="#ctx0" brushRef="#br0" timeOffset="563">1134 1392 67,'-6'-11'34,"-12"-7"-1,-5 7-1,-9-1-30,0 1 0,1 8-2,-6 8 1,4 10-1,0 7 0,4 7 0,3 9-1,10 3-1,6 6 2,7 2-1,9-1 1,7-4 1,5-6 1,4-6 0,6-12-1,-2-9 2,1-15-1,-2-9-1,-2-15 2,-4-8-2,-5-9 1,-1-1-2,-9-4 2,-2 2-2,-5 6-1,0 9 1,1 15-1,2 18 0,0 0 0,10 15 1,4 11-1,6 6 0,4 4 1,2-2 0,0-6 1,-1-5-1,3-9 0,-4-6 1,-2-11 0,-6-6-1,-6-8 1,-5-7 0,-6-8-1,-9-6 1,-3-3-1,1 3-1,-1 3 0,0 2 1,5 7-2,6 6 1,9 10 0,7 8-1,7 7 2,2 5-1,4 8 1,3 5 0,0 2 0,-1 0 1,-3 2-1,-2-2 0,-7-2 2,-2-6-1,-7-7 0,-8-10 0,0 0 1,-4-28-1,-4-2 0,-3-6 0,1-6-1,3 1 0,3 1 0,3 7 0,9 9 0,9 13 0,5 15 0,7 8 1,1 11-1,1 4-1,2 4-3,-3-4-7,3 4-12,-4-2-12,-8-11-1,2 0 0</inkml:trace>
  <inkml:trace contextRef="#ctx0" brushRef="#br0" timeOffset="1313">1669 1159 30,'-6'-17'31,"0"1"1,6 16 0,20 3-19,-2 2-4,8 9-3,-1 0-1,3 5-2,-1 2-1,1 0-1,-3-1 0,-3 1 0,-4-4 0,-4-3 0,-5-7-1,-9-7 2,0 0-2,-5-23 0,-6-4 0,-3-9 0,2-2-2,1 0 0,6 4 1,6 8 1,10 12-1,6 12 1,11 12 0,5 11 1,2 3-1,3 2 2,-3-2-2,-1-5 0,-5-9 0,-4-9 0,-8-7 0,-3-8 0,-7-5 1,-6-6 1,-6-3 0,0 4 1,-7-1 1,3 7-1,0 0 0,2 9-1,7 9 1,0 0-1,22 26-1,-3 0-1,8 9 0,4 9 0,3 15 1,0 8-1,-3 11 0,-4 3 0,-9 7 0,-4 1 1,-12-3-1,-11-6 1,-10-14-1,-10-15-1,-7-15-3,-13-25-5,2-17-10,-10-24-17,-6-31 0,7-14-2,0-21 2</inkml:trace>
  <inkml:trace contextRef="#ctx0" brushRef="#br0" timeOffset="1922">1905 646 61,'25'34'34,"-6"1"-2,8 10 0,1-4-37,8-2-16,10 3-11,-5-20-1,9 1 1</inkml:trace>
  <inkml:trace contextRef="#ctx0" brushRef="#br0" timeOffset="2078">2584 666 57,'-14'3'32,"5"16"-2,-12 0 0,12-1-30,3 11-2,12 4 1,7 0-1,8-5 2,7-7 0,7-3-1,6-4 1,-2 1 0,-2-1 0,-8 1 2,-5 5 0,-11 6 0,-6 7 1,-11 3 0,-6 2-1,-6-3-5,-1-2-18,-5-15-10,11-3-2,-7-31 0</inkml:trace>
  <inkml:trace contextRef="#ctx0" brushRef="#br0" timeOffset="2375">2805 42 72,'23'39'36,"-6"8"-1,9 15 1,-1 7-34,11 8 0,9 4-2,4 0-6,-3-4-14,-3-8-14,6-1-1,-17-16-2,-4-5 1</inkml:trace>
  <inkml:trace contextRef="#ctx0" brushRef="#br0" timeOffset="2578">2652 210 35,'47'-67'9,"15"11"3,4 10 3,0 17 2,-3 16-3,-2 21-3,0 24-2,0 23-4,-1 16-1,-3 13-5,-2 2-4,0 2-3,-5-7-2,-3-9-2,-9-17 3,-8-18 0,-12-17 5,-9-14 5,-9-6 2,-8-27 5,-6-6 0,-11-13 0,-3-4-2,0-2-2,6 5-1,11 11-1,10 12-1,11 19-1,12 17 0,12 15 1,10 14 0,3 5-1,-1 2-4,-3-3-4,-9-6-2,-5-12-4,-7-8-3,-10-12 1,-12-7 2,8-14 6,-12-8 5,-10-12 3,-2-7 3,-3-5 3,2 0 6,4 5-1,1 3-2,10 10-3,7 11-1,11 9-2,5 12 2,9 8-3,1 3-1,3 5 1,-1 0-2,-1-1 1,-6-3 1,-4-6 2,-4-5 1,-8-12 0,-5-6 1,-8-15 1,-3-8-1,-6-11 0,2 2-1,-1-3-1,7 8-1,3 6 1,10 13-1,8 12 2,11 16 0,4 9 1,8 9 1,-1 1-1,9 4-1,-3-5-1,1-7-2,-4-8-3,-2-11-4,3-2-15,-6-3-16,-9-7 0,-3 9-2,-14 3 2</inkml:trace>
  <inkml:trace contextRef="#ctx0" brushRef="#br0" timeOffset="3391">1531 2037 77,'76'-22'36,"42"-11"-2,23-22 1,31-17-35,35-17 1,34-16-2,19-12 3,20-11-1,7-2 1,2-1-1,-6 5 1,-18 11 0,-20 15-1,-39 17 1,-31 20-1,-45 26-2,-36 19-4,-34 26-26,-33 22-6,-37 13 1,-22 14-2</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0:30.07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83 1616 53,'-29'8'32,"18"1"-2,-9-6 0,3 10-27,13 10-1,9 9-1,8 8-1,9 8 1,12 1-1,5 1 2,10-5 0,1-10 1,5-14 1,-2-16-1,-3-12 1,-8-15 0,-7-6 0,-11-13-1,-10-2 0,-15-7-1,-12 3-1,-16 1-2,-9 4 0,-11 7-3,-6 4-1,3 12-4,-4 5-7,11 10-8,8 7-5,8-1-2,19 9-2</inkml:trace>
  <inkml:trace contextRef="#ctx0" brushRef="#br0" timeOffset="312">330 1594 45,'46'7'27,"-3"-7"-3,9 5-7,3 3-5,-2-1-5,3 5-2,-3 3-3,-6 2 0,-8 4-1,-8 4-1,-9 1 1,-8-1-1,-5-3 2,-7-2-1,-8-11 2,6-9 0,-22-10-1,9-15 0,-2-14 1,7-9-2,2-8 0,9-8-3,11 0-3,8-2-3,10 10-3,5 0 1,9 11-1,-5 4 0,5 10 1,-9 6 5,-6 6 7,-7 8 5,-9 2 3,-5 9 1,-10 0 0,-10 13 0,-8 3-1,0 9-2,-7 11-5,1 9-2,0 10-1,4 4 0,5 7-1,10-2 2,8-1-1,10-6 1,7-15 1,7-10 1,6-20 1,6-11 0,-3-22 0,0-10 0,-6-21 0,-1-8 0,-10-16-2,-6-6 0,-14-4-2,-7-3 1,-11 1-1,-8 7 0,-5 14-1,-3 14 0,1 19 0,1 20 0,5 26 1,6 22-1,9 20 1,11 15 0,9 11 1,8 5-1,11 0 1,9-3 0,9-9-1,3-12-3,7-6-18,3-13-16,-5-23 1,0-6-2,-9-21 2</inkml:trace>
  <inkml:trace contextRef="#ctx0" brushRef="#br0" timeOffset="984">1582 1359 70,'12'-13'38,"0"4"0,-5-10 1,3-4-31,0-4-4,0-6 1,1 2-1,-6 0-2,-2 0 0,-2 4-3,-2 4 0,-3 12-1,-6 3-1,0 13-1,-4 5-1,2 13 1,-2 7-2,4 12 2,0-1-1,6 6 2,5-6-1,5 2 2,3-10 3,4-9 0,5-8 3,2-15 0,0-6 0,-2-16 1,2-2 1,-7-13-1,0-1-2,-4-7 0,-3-1-1,-2 3-1,-1 3 0,0 12-3,-2 3 1,-1 24-1,18-7 0,-4 19 1,4 9-2,8 8 2,2 2-1,5-1 2,3-1 0,-1-8-1,1-7 2,-3-10-1,-2-10-3,-1-7-12,-5-9-21,-8-16 1,3-3-2,-8-13 1</inkml:trace>
  <inkml:trace contextRef="#ctx0" brushRef="#br0" timeOffset="1500">2280 413 71,'-21'-5'38,"-3"14"0,-5 7 1,4 8-29,7 20-3,2 6-2,10 12-2,8 4 0,13 3-1,10-5-1,9 0 1,9-8-1,3-10-1,8-9-3,1-21-5,5-8-23,-5-12-10,-8-16 2,-5-13-2</inkml:trace>
  <inkml:trace contextRef="#ctx0" brushRef="#br0" timeOffset="1718">2504 488 80,'-17'0'38,"19"13"1,14 3 0,14 7-34,10 4-1,10 0 0,10 3-1,3-4-2,2-6-2,-3-3-2,-12-13-5,0-2-9,-18-12-13,-8-8-6,-10-6 0,-11-2 6</inkml:trace>
  <inkml:trace contextRef="#ctx0" brushRef="#br0" timeOffset="1890">2907 411 71,'-36'-23'32,"3"13"-4,3 13-5,2 9-5,8 22-8,1 9-5,9 12-3,3 10-4,-2 2-8,4 0-20,2-1-6,-3-16-1,6-10 1</inkml:trace>
  <inkml:trace contextRef="#ctx0" brushRef="#br0" timeOffset="2109">2698 0 85,'31'11'38,"4"10"1,10 13 0,7 9-37,9 8 0,5 11 1,0 4 0,-3 3 0,-12 2-2,-8 2-3,-15 4-2,-22-2-11,-14 2-24,-6 2 0,-16-14-1,-2-11 0</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3:09.812"/>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123 0 50,'0'0'41,"0"0"-4,0 0 3,0 0-22,0 0-13,-63 69-1,48-13-3,3 15-1,1 3-2,-1 4 0,7 0-1,2-13 1,6-14-1,-3-51 0,14 64 0,-14-64 1,0 0 2,0 0 0,59-15 1,-59 15-1,44-78 2,-16 26-3,0-1 4,4 0-2,0-2 0,-32 55 2,64-80-2,-64 80 2,52-9-1,-52 9 1,0 0-1,30 92-2,-40-32 2,-6 3-1,-7 4-1,-5-8-3,-1-10 0,29-49 0,-62 84-5,62-84-5,-51 20-24,51-20 0,0 0-3,-30-69 6</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0:32.70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31 107 42,'-15'-58'35,"6"20"2,0 10 0,9 28-20,2 17-3,6 26-2,12 28-4,5 17-2,11 25-1,6 13 0,12 18-1,6 1 0,6 4-1,1-9-2,2-9 1,-7-13-1,-3-16-2,-8-15-4,-13-32-11,-7-21-25,-5-26-1,-10-34 1,-6-26-2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0:33.171"/>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49 718 61,'-11'-12'33,"-6"8"-1,7 23 1,2 16-30,5 11 0,8 10-2,7 5 3,6 4-1,7-7 1,11-7 1,6-23-1,6-12 1,1-23-1,0-13 0,-5-18-1,-3-9 1,-13-8-2,-10-7-1,-15-1-2,-18-1-2,-13 12-2,-18-2-5,-6 20-5,-12-1-12,-1 11-11,5 11 0,5-3 1</inkml:trace>
  <inkml:trace contextRef="#ctx0" brushRef="#br0" timeOffset="329">268 111 68,'-2'41'36,"-13"16"0,3 26 1,-2 17-34,3 20 2,8 15-1,4 7 2,13 2-1,8-12-2,13-11-1,8-21-3,5-23 0,6-26-4,-1-27-5,7-24-17,-5-25-12,-7-23 0,-3-13 2</inkml:trace>
  <inkml:trace contextRef="#ctx0" brushRef="#br0" timeOffset="547">583 375 77,'-15'10'37,"3"12"-2,15 22 2,11 8-35,12 8-1,10 8 0,8 4 0,7 0 0,4-8 0,-1-8-2,0-9 0,-8-11-2,-9-6 0,-10-12-1,-8-7 1,-19-11-1,9-11 1,-17-9 0,-3-9 2,-7-8 1,-2-8 3,1 2-1,1-3 0,5 7 1,4 4-2,8 13 1,9 10 0,9 12-2,4 9 1,5 8-1,0 2 0,1 4 1,0-1-2,-6-3 1,-2-1-1,-5-5 2,-3-4-1,-11-9 0,0 0 1,3-12-1,-11-10 2,-2-8-1,-5-10 0,3-3 0,1-6 1,3 1-1,4-1 0,5 5 0,5 6 0,6 9 0,8 11 1,7 10-1,3 10 1,5 10-1,3 10 0,1 10 0,1 6-2,-2 1-3,-2 5-4,-9-10-15,-1-5-15,1-5 0,-7-16-1,2-5 2</inkml:trace>
  <inkml:trace contextRef="#ctx0" brushRef="#br0" timeOffset="1188">1192 2 71,'-14'-11'38,"14"11"0,0 0 2,20 3-34,17 12-1,8 4 0,14 8-1,3 8 1,6 10-3,0 8-1,-4 9 0,-10 7 0,-13 8-2,-13 8-1,-18 1-4,-7 7-15,-13-5-19,-13-10 0,0-12 0,-7-19 1</inkml:trace>
  <inkml:trace contextRef="#ctx0" brushRef="#br0" timeOffset="1516">1030 595 44,'-10'-8'33,"-5"-3"2,15 11-1,-14 9-25,10 0 0,14 16 3,1 0-3,14 11-1,3 2-2,10 8-4,8-6-37,4 5-1,-7-13-2,6-3-1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0:53.70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329 2218 56,'-18'4'24,"-4"-14"0,-3-13-3,3-9-3,-6-12-5,7 6-4,-3-2-2,11 11-2,3 14-2,10 15 0,7 36-2,8 19 1,7 15-1,5 17 0,7 6-1,6 2 1,5-10 0,9-8 0,8-21 0,10-14 0,5-19 0,8-20 0,0-16 0,-1-8-1,-3-8-1,-12-5-5,-5 6-9,-17-5-22,-16-2 1,-9 8-4,-19-1 4</inkml:trace>
  <inkml:trace contextRef="#ctx0" brushRef="#br0" timeOffset="343">555 2513 34,'13'3'32,"2"-16"3,14-8-2,-3-13-26,6-10 1,9-7 1,-5-1-6,-4-5-10,0 3-16,-2 2-8,-15-7-4,-2 12 2</inkml:trace>
  <inkml:trace contextRef="#ctx0" brushRef="#br0" timeOffset="515">148 2113 18,'-77'23'28,"30"-4"4,23-23 2,32-19-22,34-11-1,21-18-2,18-4-5,13-5-6,8 0-20,6-6-9,13 16-2,-9 4 0</inkml:trace>
  <inkml:trace contextRef="#ctx0" brushRef="#br0" timeOffset="703">1210 1936 53,'-20'5'34,"20"-5"0,0 0-1,15-10-27,21 12-1,13 4 0,9 7-2,9 2-2,2 2-3,1 4-7,-7-8-11,-6-6-14,-3 6-1,-15-15 0</inkml:trace>
  <inkml:trace contextRef="#ctx0" brushRef="#br0" timeOffset="890">1686 1836 28,'-55'-16'31,"8"20"2,-6 8-9,10 17-9,11 17-4,5 8-6,13 9-7,9 5-15,15 2-16,-1-15 1,16-2-2</inkml:trace>
  <inkml:trace contextRef="#ctx0" brushRef="#br0" timeOffset="1093">2000 1921 55,'16'-40'33,"-12"-12"-2,1 0 1,-6-6-31,-4-2-2,-3 6-1,-8 8-1,-5 8 0,-1 14-1,-4 10 0,1 15-1,1 11-1,5 19 2,4 10 1,13 8 0,10 5 2,6 2 1,10-3 1,7-4 2,6-10 2,0-19 1,7-12 1,-8-19 1,1-10-1,-8-17 1,-2-4-1,-12-13 1,-4 1-4,-11-5 0,-4 5-1,-5 7-2,1 8 0,3 12-1,5 12-1,11 13 1,10 13 0,10 9 1,8 8 0,6-1 0,8 0 1,4-9-4,-2-13-9,-1-18-25,5-8 0,-9-20-1,3-7 1</inkml:trace>
  <inkml:trace contextRef="#ctx0" brushRef="#br0" timeOffset="1515">2689 909 66,'-31'24'35,"14"21"0,5 7 0,12 10-32,10 5 0,11-1-2,8-2 1,7-14 0,7-12-1,5-15 1,1-16-1,-5-17 1,-1-15 0,-7-14 0,-7-11 0,-10-11-1,-5-4 1,-11-3-1,-6 2-1,-7 5 0,-3 4 0,-3 8-1,0 10 0,1 13 0,3 10 0,12 16 0,0 0 1,-4 19 0,14 6 0,7 5 1,4 4 0,4 1 1,9-1 0,2-10-1,6-8 0,2-11-2,2-13-3,5-9-2,-4-20-6,6-5-8,-16-14-2,1 2 1,-18-9 5,-6 7 7,-17 1 5,-13 6 7,-5 13 6,-12 4 8,6 11 2,-4 3 0,11 12-5,6 0-4,14 6-4,17 4-3,11-1-1,12-2-1,7 2 0,6-2 1,4 2 0,-3 2 0,-2 4 0,-8 5-1,-10 9 1,-12 7-1,-7 8 0,-11 6 0,-6 1 0,-6 1 0,-4-4-1,-1-6 0,-1-8 1,0-10-1,1-12 0,0-10 0,2-6-1,5-3 1,0-2-1,6-2 1,6-1 0,6 1-1,7-2 2,7-1-1,6-6 1,5-7 0,3-9 1,-3-8-1,2-7-1,-3-6 1,-4-3-1,-10 1 0,-7-1-1,-11 6 0,-11 4-1,-8 8 1,-10 9-1,-6 13 0,-4 15 0,0 18 1,4 16 1,8 15 0,17 18 2,12 10 1,17 8 0,12-5 3,16-3-1,8-20 1,9-11-1,-2-21-1,-3-22-1,-6-15-5,-10-19-7,-11-6-32,-10-5-2,-19-8 1,-13 1-2</inkml:trace>
  <inkml:trace contextRef="#ctx0" brushRef="#br0" timeOffset="2484">3303 203 85,'-30'19'0,"9"-25"0,1-15 1,-19-33-38</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7:57.04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135 661 64,'-12'-22'27,"-5"3"-3,-3 5-5,5 8-4,-5 5-5,6 10-3,-3 7-3,7 14-2,3 5-2,4 6 1,6 9-1,-3-50 2,25 98-3,-25-98 3,53 78-2,-53-78 1,70 48 1,-70-48-1,76 13 1,-76-13 0,63-23 2,-37 6-2,-9-8 0,-4-10 0,-9-2-1,-6-4 0,-9-3-1,-4 3-2,-6 1 0,-4 2-1,4 9-2,-4 6-5,8 6-10,-1 5-11,2 4-5,16 8 0,-12-2 1</inkml:trace>
  <inkml:trace contextRef="#ctx0" brushRef="#br0" timeOffset="375">352 636 33,'29'3'20,"13"3"-3,-1 4-5,2 0-1,-2 6-3,-2 5-3,-4 3-2,-5 3 0,-6 4-1,-8-7 0,-6-2 1,-5-2 0,1 0 2,-6-11 1,0-9 1,0 0-1,-10-1 0,1-14 0,2-6-1,-4-3 0,4-6-2,0-2-4,4 2-4,8-2-5,3 6-16,6 9-7,15-1-2,1 6 2</inkml:trace>
  <inkml:trace contextRef="#ctx0" brushRef="#br0" timeOffset="672">1289 619 34,'0'0'34,"0"0"0,-7-17 0,-7 8-21,-12-5-4,1-1-3,-6 6-3,1-1-2,2 8-2,1 6 0,5 12-1,3 4 1,8 9-1,2 13 1,8-1 0,4 6 0,-3-47 1,21 87 1,-21-87 0,43 59 1,-19-52 2,4-15 0,-1-9 0,1-12 0,-4-16-1,-3-7 0,-8-16 1,-6 0-5,-8 0 3,-5-3-4,-5 3 4,-2 5-2,-3 8 1,0 15-1,1 13-1,1 10 3,14 17-3,-12 18 1,11 9-1,2 14 0,3 9 0,5 3 1,2 9-1,5 3 2,-1 2-2,6-6 4,1 1-4,3-6-2,-25-56-14,71 89-19,-71-89 1,82 49-2,-41-46 1</inkml:trace>
  <inkml:trace contextRef="#ctx0" brushRef="#br0" timeOffset="1172">1675 719 37,'-12'11'32,"11"2"2,-3-3 1,4-10-20,15 5-5,-15-5 0,25-16-1,-14 0-2,7-1 0,-5-6-2,4 0-1,-7-1-1,-2 3-1,-6-1 0,-5 2-1,-8 5-1,-5 9 0,-5 5-1,-4 4 0,-2 7-2,-3 6 1,5 12-2,4 4 2,10 6-1,7-1 1,9 2 1,8 1 1,-13-40 0,51 69 0,-51-69 1,64 33 0,-31-26 0,-2-9 0,-4-9 1,-1-7-1,-7-4 1,-3-6 0,-6-5 1,0 5-1,-8-3 0,-1 6 0,0 1-1,-1 2 0,2 3-1,2 9-1,5 8 1,6 3 0,2 3-1,4 3 1,2 3-1,2 1 0,-2 6 1,-2-1 0,-2 2-1,-5 0 1,-2-5-1,-4-3 2,-4 5-1,-2-4 2,-2-11-1,0 0 0,-7-25 0,6 4-1,0-1 0,2-1-4,8 1-13,1 0-23,4 0 0,8 4 0,0-2 0</inkml:trace>
  <inkml:trace contextRef="#ctx0" brushRef="#br0" timeOffset="1891">2674 18 61,'-21'-12'39,"2"3"-1,9 12 1,2 9-27,-3 3-2,8 23-3,-5 3-3,1 17-3,1 11-1,2 10 2,2 5-2,8 8 1,6-1 0,7-10 0,10-1-1,10-12 1,10-4-11,0-3-33,6-14 0,4-14 0,-4-7-1</inkml:trace>
  <inkml:trace contextRef="#ctx0" brushRef="#br0" timeOffset="2579">2931 565 57,'-22'-5'34,"22"5"0,0 0 0,5 9-30,26-2 0,14 2 0,9 8-2,7 1 1,6 4 0,-2 2-4,-3 2-3,-4 3-11,-10 1-15,-12-5-5,-2-6-1,-14-8 1</inkml:trace>
  <inkml:trace contextRef="#ctx0" brushRef="#br0" timeOffset="2797">3379 396 48,'0'0'35,"-14"4"2,6 10-3,5 6-24,-12 5-2,3 9 0,-4 8-5,-1 9 1,-1 6-5,-2 3 0,6-1-8,-5 3-21,5-7-9,7 0 0,7-55 0</inkml:trace>
  <inkml:trace contextRef="#ctx0" brushRef="#br0" timeOffset="3047">3340 191 65,'18'-11'39,"5"15"-1,-5 6 1,1 5-33,12 9-1,3 3 3,8 11-2,-1 7-3,5 9 1,-4 1-3,-1 2 1,-8 4-3,-8 2 1,-8 4-8,-17 0-11,-6-6-24,-4 6-1,-7-10 0,17-57 0</inkml:trace>
  <inkml:trace contextRef="#ctx0" brushRef="#br0" timeOffset="3547">4042 19 61,'6'-13'38,"-6"13"-1,8 21-10,-13 1-10,8 25-4,-6 5-3,7 20-3,-2 9-4,5 10 0,1 0-2,3 3 1,2-5-2,4-6 1,1-9-7,-2-7-5,8-4-13,-5-6-19,-19-57 0,35 81-2</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0.90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45 80,'12'4'36,"-12"-4"0,11 16 0,-6 6-37,9 10-1,7 12 5,3 8-2,3 12 4,-1 9-4,4 6-1,-3-2-3,-5-12-10,-2 2-24,-3-11-3,-17-56-1,20 75-1</inkml:trace>
  <inkml:trace contextRef="#ctx0" brushRef="#br0" timeOffset="234">62 128 43,'6'-29'30,"17"7"3,1 1-3,2 2-26,13 1-2,3 5 3,2 7-1,-2 7-1,-4 10 0,-9 4-2,-9 9 2,-12 8-3,-7 4 0,-8 2-5,-8-1-1,-6 2-7,-9-4-5,0-6-8,4-3-6,-4-15-1</inkml:trace>
  <inkml:trace contextRef="#ctx0" brushRef="#br0" timeOffset="469">297 281 53,'33'-8'32,"-1"2"-5,5 1-7,6 2-7,4 0-8,5 1-9,4-4-20,9 0-8,-8-4-2,7-6 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1.57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27 0 79,'-11'5'40,"2"6"-1,3 11 1,6 13-32,-1 13-4,4 20-2,4 19-24,-2 13-19,-2 10-2,3 12 3,-14-5-2</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3.406"/>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10 17,'1'16'30,"0"0"6,16 3-2,8 2-17,8-8-4,19 3 1,4-5-3,14-1-1,3-4-6,3 1-2,0-2-3,-5-4-7,-3 3-18,-6 0-9,-15-2-2,-8 0 1</inkml:trace>
  <inkml:trace contextRef="#ctx0" brushRef="#br0" timeOffset="234">185 361 39,'7'23'32,"7"-8"1,20-7 0,3-6-25,15-6-2,11 2 0,3-1-1,3 0-6,3 5-13,-1-2-19,-8-2-1,2-1 1,-15-3 0</inkml:trace>
  <inkml:trace contextRef="#ctx0" brushRef="#br0" timeOffset="453">624 1 37,'-34'0'35,"2"-3"2,17 5 0,15-2-16,0 0-10,23 1-2,10 2-2,16 4 0,3 2-3,7 5 2,0 5-4,-2 12 0,-10 6-4,-16 5-6,-11 12-32,-20 13 1,-26 6-4,-14 12 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4.89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88 497 32,'0'0'28,"-23"-3"1,23 3-1,0 0-25,1 13-1,8-1-1,3 2-2,1 2 2,0 1 0,2 3 3,-3-4-2,1-2 3,-7-2-2,-6-12 1,10 11-4,-10-11-8,0 0-14,-5-9-9,-6-3 2,9 0-5</inkml:trace>
  <inkml:trace contextRef="#ctx0" brushRef="#br0" timeOffset="672">18 531 43,'-18'-10'30,"18"10"4,-4 9-7,4-9-15,33 30 0,-5-5-5,14 10 1,4 3-4,11 4 2,-2 5-4,0 0 0,-1 1-5,-7-2-6,-47-46-17,92 77-9,-64-52-2,-1 0 2</inkml:trace>
  <inkml:trace contextRef="#ctx0" brushRef="#br0" timeOffset="906">435 567 33,'2'-9'36,"-2"9"-2,2-9 1,-2 9-17,-8 9-9,6 2 2,-8 7-6,0 9 0,-9 4-4,-5 10 1,-7 5-2,-2 3 1,-2 6-4,0-1-4,8 0-12,4-4-16,23-50-1,-21 74-4,21-74 5</inkml:trace>
  <inkml:trace contextRef="#ctx0" brushRef="#br0" timeOffset="1219">722 163 74,'13'3'35,"-13"-3"0,7 24 0,-8 1-35,6 11 0,4 14-1,2 6 0,0 11 2,1 1-3,0-1-3,3-6-10,-5-6-9,-3-21-11,5-4 1,-8-18-1</inkml:trace>
  <inkml:trace contextRef="#ctx0" brushRef="#br0" timeOffset="1422">692 255 25,'-25'-49'28,"-3"-4"6,21 12-15,10 9-2,13 9-3,14 11-4,3 4-1,9 14-2,-1 3-2,-1 14 0,-8 3-3,-9 9-1,-11 2-4,-10 2-5,-6 4-7,-9-2-16,-11-9-3,5-1-3,-8-12 3</inkml:trace>
  <inkml:trace contextRef="#ctx0" brushRef="#br0" timeOffset="1656">933 323 45,'17'16'31,"10"3"3,-3-12-4,1-6-32,11-2-11,0-14-12,13 9-5,-7-15-2</inkml:trace>
  <inkml:trace contextRef="#ctx0" brushRef="#br0" timeOffset="1828">1451 17 77,'-9'-12'40,"-2"7"-2,11 5-12,-2 29-9,3-5-7,8 16-5,-1 3-3,1 11-2,3 6-9,-4 0-32,3-8 2,3-6-2,-3-10 2</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7.078"/>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1 72,'0'0'39,"0"0"0,24-3 0,16 6-32,13-2-3,14 1-2,6 0-1,6 2-5,4 2-5,-15-6-16,-8 2-13,-7 1-1,-18-3-1</inkml:trace>
  <inkml:trace contextRef="#ctx0" brushRef="#br0" timeOffset="218">155 292 70,'23'10'39,"12"-11"-1,3 0 1,-4-10-34,19-3-3,7 1-3,-2-1-11,-1 2-15,-7 3-10,-7 3-2,-5 4 1</inkml:trace>
  <inkml:trace contextRef="#ctx0" brushRef="#br0" timeOffset="406">227 368 41,'-34'14'36,"6"-1"1,21 2-9,18-2-6,4-6-7,20 1-6,7-1-6,7-8-11,6-5-28,9-4 0,-8-6-2,4-4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7.703"/>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24 0 97,'4'23'41,"-7"5"0,-4 7-3,-1 11-35,4 5-1,0 13-3,0 6-5,8 3-26,0 4-9,1-13 1,3-2 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3:10.250"/>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0 59,'75'19'21,"-75"-19"-20,0 0 0,11 58-35,-11-58 0</inkml:trace>
  <inkml:trace contextRef="#ctx0" brushRef="#br0" timeOffset="109">440 9 83,'82'22'41,"-82"-22"1,0 0 0,0 0-36,4 52-1,-4-52-2,-66 3-3,66-3 0,-92 1 0,92-1 0,-89 16-3,89-16 1,-55 40 1,55-40 0,-13 61 1,13-61 0,23 71-2,-23-71 0,38 59 2,-38-59-2,0 0 0,58 49-1,-58-49 0,0 0 2,0 0 0,0 0 2,55-52 0,-55 52 1,0 0-1,0 0 2,0 0 0,0 0-1,57 15-1,-57-15 0,32 59-1,-32-59 1,0 0-2,64 53-1,-64-53-5,49-22-34,-49 22 2,0 0-1,60-35 0</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08:07.984"/>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154 528 82,'11'20'36,"11"0"-1,-5 0 4,-7 6-41,13-2 2,5 7-1,-1 1 2,-2 4-2,-6-7 2,-6-1-1,-5-4-1,-1-10 2,-3-2 1,-4-12 0,3 10 1,-3-10 1,4-10-1,-3 1 0,4-8 0,0-5-1,5-1-1,3 3 0,3-5-2,3 8 0,2 5-1,5 5 1,-3 8-2,3 14 0,-5-1-1,0 7-1,-8 5 1,-1 0-1,-5 0 1,0 0 0,-5-4 0,2-5 1,-2 0 0,-2-17 3,11 6 0,-3-16 0,0-12 0,0-9 0,3-9 0,-1-3 3,3-1-3,0 4 1,1 10-2,2 10 3,1 14-1,2 11 0,-1 16 1,-2 4-2,0 3 3,-1 2-3,-1-1 3,-2-1-3,0-7 0,0-5 0,1-8 1,2-5-1,1-3 1,-3-11-1,3-4 1,-2-12 0,0 1-3,-2 1 2,0 2 0,-3 5 0,-1 5 0,2 13-1,-10 0 1,14 21 0,-6 0 2,1-1-2,0 2 0,2-3 0,1-2 1,2-8 0,3-3 1,-3-6 0,2-4-1,-2-7 1,1-5 0,-5-8 0,-3-6-2,-9-3 1,-5 0-4,-7 5 1,-7 2-7,-3 16-4,-8 6-13,-2 9-11,10 10 1,1-1-2</inkml:trace>
  <inkml:trace contextRef="#ctx0" brushRef="#br0" timeOffset="797">1558 507 82,'26'1'39,"-13"1"-1,-6 8-2,-15 5-36,-2 7-3,-5 8 2,-2 8-5,-6-1 4,5 1-4,-2 0 4,7-6-1,5-7 6,4-8 0,4-17 1,20 8 1,1-16 0,1-11 1,8-11-3,-3-10 3,4-11-5,-6-10 2,-3-7-2,-9-6 0,-2-1-1,-8 6 2,-4 10-1,-3 10 0,-4 10 0,2 19-2,6 20 0,-15 8 0,8 22 0,4 15 0,0 10-1,3 12 0,0 6 2,5-1-1,5 0 2,5-12-3,3-7 2,4-15-3,4-12 3,7-14-2,3-16 0,3-7 0,-2-13-2,-1-4 4,-3-6-2,-5 2 5,-3 3-3,-9 5 3,0 10-3,-16 14 3,18 9 2,-10 20-4,1 12 1,1 11-3,3 8 2,2 10-3,-1 1 2,1 0-2,0-7 1,1-7 0,-1-7 1,-15-50 1,21 65-2,-21-65 3,0 0-2,20 0 0,-22-30-2,-4-15-1,-6-8-1,0-11 1,-5-12-1,-4-9 0,-1-1-1,-2-9 3,4 8 1,7 9 1,6 6-1,6 18 1,9 14 2,9 21-1,2 15 1,6 23-1,2 10-1,-4 8 2,-8 7-3,-3 1 1,-12-1-6,-7-4-6,-8-4-11,-5-18-10,6-4-4,-6-18 1</inkml:trace>
  <inkml:trace contextRef="#ctx0" brushRef="#br0" timeOffset="1578">2199 238 66,'19'-46'42,"7"18"-6,5 24-6,-4 9-8,13 26-7,-10 3-5,8 20-3,-2 0-3,-1 7-3,-7 2 1,-6-1 0,-10 1-3,-3-7 1,-14 3-4,-15-7-2,-4 5-13,-15-4-20,-9-12-3,-6-9-1,-12-9 2</inkml:trace>
  <inkml:trace contextRef="#ctx0" brushRef="#br0" timeOffset="1812">732 127 74,'-141'-72'40,"22"31"-1,14 29 2,11 32-33,27 33 1,13 14-2,13 22-1,2 14-4,8 7 2,7 6-4,12 1 2,15-8-2,24-3-3,30-17-1,30-12-25,41-24-12,36-19 0,19-41-1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10:34.87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72 78 35,'-22'1'9,"0"-7"0,6-1 0,4-2-1,8-2-3,4 11 0,31-18-2,7 10 2,14 0-1,15 4 0,20 4 0,22 3-1,25 5 0,20 3 0,19 7-2,15-1 1,14 6 0,9-2 0,0 1-1,-6-2 1,-13 0 0,-16-2 0,-19-2-1,-15 2 1,-21-4 0,-17 2 0,-14-2-1,-11 2 1,-16-3-1,-7 1 1,-15 1 0,-7-5-1,-8 1 1,-4-2 0,-9-2-1,-4-1-1,-9-6-7,12 11-15,-12-11-8,0 0-1,-7-11 0</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20:15:15.015"/>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0 101 19,'65'-5'3,"4"-1"0,-1-2 0,1 0 0,-3 0 0,4-3-1,-1 0 1,2 0-1,0-1 0,0 4 0,2 1 0,-1 3-1,0 2 0,-3 1 0,-3 2 0,2 2 1,-4-2-1,0 0 0,0 0 1,22-2-7,-1-2 0,4 1 0,-5 2 0</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0-10-12T19:13:12.109"/>
    </inkml:context>
    <inkml:brush xml:id="br0">
      <inkml:brushProperty name="width" value="0.05292" units="cm"/>
      <inkml:brushProperty name="height" value="0.05292" units="cm"/>
      <inkml:brushProperty name="color" value="#FFFF00"/>
      <inkml:brushProperty name="fitToCurve" value="1"/>
    </inkml:brush>
  </inkml:definitions>
  <inkml:trace contextRef="#ctx0" brushRef="#br0">16 894 45,'0'0'27,"-12"81"-1,12-81-5,0 0-3,-4 63-3,4-63-4,0 0 1,0 0-4,0 0-2,0-70 0,0 70-3,5-111-2,0 34-2,6-4 2,4-7-3,4-3 1,2 9-1,1 18 2,-22 64-1,49-75 2,-49 75 1,0 0-2,65 7 2,-65-7 0,27 55-2,-27-55 1,18 80 1,-10-28-1,0 0 0,1 6 0,1-2 0,2 5-4,-1-11-1,9 6-10,-20-56-19,31 59-5,-31-59-1,0 0 0</inkml:trace>
  <inkml:trace contextRef="#ctx0" brushRef="#br0" timeOffset="406">23 897 47,'0'0'33,"0"0"2,0 0 0,28-55-28,7 4-4,8-7-6,11 1-19,7 9-10,-5-4-5,6 10 4</inkml:trace>
  <inkml:trace contextRef="#ctx0" brushRef="#br0" timeOffset="609">630 417 55,'0'0'37,"0"0"0,4 64-1,-4-64-31,36 97-1,-12-33-5,-1 8-2,-4-9-5,3 6-4,-12-19-5,-10-50-6,17 63-4,-17-63 3,0 0 1</inkml:trace>
  <inkml:trace contextRef="#ctx0" brushRef="#br0" timeOffset="781">653 433 46,'-21'-97'24,"3"1"-1,9 24-1,3 2-4,13 25 0,-1 10-5,11 17-1,-6 13-4,-11 5-2,0 0-3,37 70-3,-37-70 1,7 95-4,-8-36 2,-2 5-4,0-1 3,0-9-2,3-3 3,0-51 0,16 68 2,-16-68-1,0 0-1,71 2 2,-71-2 0,77-25 0,-77 25 0,80-12 1,-80 12 0,64 21 0,-64-21 0,22 76 0,-34-19-2,-10 8-1,-10 4-2,-9-2 1,0 9-3,-7-6 1,7-17-2,41-53-8,-65 86-13,65-86-6,0 0-1,0 0 2</inkml:trace>
  <inkml:trace contextRef="#ctx0" brushRef="#br0" timeOffset="1344">1501 357 58,'-43'-51'39,"43"51"-2,0 0 2,0 0-31,0 0 0,0 0-3,0 0-2,54 15-1,-54-15-2,95 14-2,-33-6-2,1 6-4,6 5-4,-11-4-15,-1 3-12,-4 6 1,-53-24-1</inkml:trace>
  <inkml:trace contextRef="#ctx0" brushRef="#br0" timeOffset="1594">1377 736 65,'-1'61'35,"1"-61"2,54 45 1,-54-45-30,86 4-1,-31-15 0,8 2-6,4-14-2,1 2 0,1-6-5,-8 1-12,-4 11-22,-3 0 3,-54 15-3,81-31 4</inkml:trace>
  <inkml:trace contextRef="#ctx0" brushRef="#br0" timeOffset="1828">1911 188 78,'0'0'38,"0"0"0,44 53 1,-44-53-31,-15 68-4,4-17 3,-1 5-3,-5 9-2,-4 15 2,-5 5-2,1 1 0,2-10 0,3 2 0,6-15-3,0-3-3,13-2-10,1-58-25,1 62-4,-1-62 4,0 0-3</inkml:trace>
  <inkml:trace contextRef="#ctx0" brushRef="#br0" timeOffset="2250">2535 227 69,'0'0'40,"0"0"-5,0 0 3,-25 53-34,24-3 4,10 8-5,-2 13-1,3 8-6,1-2 3,-6-7 2,2 3-5,-5-17 2,-2-56-2,2 66-1,-2-66 0,0 0 3,0 0-1,-33-99-1,17 23 3,-1-14 2,3-8-1,4 9 5,4-1-4,6 17 3,4-3-1,9 20 2,3 11-2,7 21-1,-4 7 1,1 11 0,-20 6-2,0 0 1,0 0-2,49 87-2,-48-32 2,-2 6-2,-1 7 1,-1-5-2,3 7 2,1-10-1,6-4 1,-7-56 1,32 79-1,-32-79 1,58 36 0,-58-36-2,73-3 3,-73 3 0,76-9 0,-76 9 1,58-5 1,-58 5-3,0 0 1,14 72 2,-14-72-5,-43 101-2,13-42-2,-9-6-3,7 6-7,32-59-19,-59 74-1,59-74 0,0 0 0</inkml:trace>
  <inkml:trace contextRef="#ctx0" brushRef="#br0" timeOffset="2844">3170 736 58,'25'82'38,"-25"-82"-5,2 57 4,-2-57-31,0 0-4,0 0 1,-28-73-2,18 10 1,-1-24-2,4-13 4,5-14-3,7 9 1,5 7 1,5 20 1,0 11-1,6 31 1,-21 36-1,0 0-3,66 27 1,-46 27-3,-5 3 3,5 4-4,1 18 3,0 1-2,2-3 2,1 3-3,2-10-2,-4-16-6,-22-54-28,56 83 3,-56-83-4,0 0 2</inkml:trace>
  <inkml:trace contextRef="#ctx0" brushRef="#br0" timeOffset="3187">3090 726 67,'0'0'36,"54"-26"-3,6-34-48,24-20-13,4-32-4,15-12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A19EFB8-68AF-5F74-2BC1-E0D68BD833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Rounded MT Bold" pitchFamily="34" charset="0"/>
                <a:ea typeface="+mn-ea"/>
              </a:defRPr>
            </a:lvl1pPr>
          </a:lstStyle>
          <a:p>
            <a:pPr>
              <a:defRPr/>
            </a:pPr>
            <a:endParaRPr lang="en-US"/>
          </a:p>
        </p:txBody>
      </p:sp>
      <p:sp>
        <p:nvSpPr>
          <p:cNvPr id="11267" name="Rectangle 3">
            <a:extLst>
              <a:ext uri="{FF2B5EF4-FFF2-40B4-BE49-F238E27FC236}">
                <a16:creationId xmlns:a16="http://schemas.microsoft.com/office/drawing/2014/main" id="{DEDE408E-C349-48C6-DF22-238BBE0A0F6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Rounded MT Bold" pitchFamily="34" charset="0"/>
                <a:ea typeface="+mn-ea"/>
              </a:defRPr>
            </a:lvl1pPr>
          </a:lstStyle>
          <a:p>
            <a:pPr>
              <a:defRPr/>
            </a:pPr>
            <a:endParaRPr lang="en-US"/>
          </a:p>
        </p:txBody>
      </p:sp>
      <p:sp>
        <p:nvSpPr>
          <p:cNvPr id="3076" name="Rectangle 4">
            <a:extLst>
              <a:ext uri="{FF2B5EF4-FFF2-40B4-BE49-F238E27FC236}">
                <a16:creationId xmlns:a16="http://schemas.microsoft.com/office/drawing/2014/main" id="{77A3D77F-026D-6B55-DAE1-7CEAE7DE5A7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6DEE9068-F2EC-950C-73EE-5594EBA6044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E1A27BC3-A804-2EF9-F2F2-127B222C9E3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Rounded MT Bold" pitchFamily="34" charset="0"/>
                <a:ea typeface="+mn-ea"/>
              </a:defRPr>
            </a:lvl1pPr>
          </a:lstStyle>
          <a:p>
            <a:pPr>
              <a:defRPr/>
            </a:pPr>
            <a:endParaRPr lang="en-US"/>
          </a:p>
        </p:txBody>
      </p:sp>
      <p:sp>
        <p:nvSpPr>
          <p:cNvPr id="11271" name="Rectangle 7">
            <a:extLst>
              <a:ext uri="{FF2B5EF4-FFF2-40B4-BE49-F238E27FC236}">
                <a16:creationId xmlns:a16="http://schemas.microsoft.com/office/drawing/2014/main" id="{080EEA66-5AF1-9D71-232D-80E2FCD45CF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F41A0E9-ACED-4F7A-9B0A-0D02F771169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Rounded MT Bold"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Rounded MT Bold"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Rounded MT Bold"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Rounded MT Bold"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Rounded MT Bold"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0B47B0B-BFB4-702F-DC68-91C68BE4B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C72E6E54-BDB5-4135-AD98-3E859FA92604}" type="slidenum">
              <a:rPr lang="en-US" altLang="en-US" sz="1200"/>
              <a:pPr algn="r"/>
              <a:t>1</a:t>
            </a:fld>
            <a:endParaRPr lang="en-US" altLang="en-US" sz="1200"/>
          </a:p>
        </p:txBody>
      </p:sp>
      <p:sp>
        <p:nvSpPr>
          <p:cNvPr id="6147" name="Rectangle 2">
            <a:extLst>
              <a:ext uri="{FF2B5EF4-FFF2-40B4-BE49-F238E27FC236}">
                <a16:creationId xmlns:a16="http://schemas.microsoft.com/office/drawing/2014/main" id="{DC5A1DD0-A431-5134-11A9-6F0DB49A682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6D2B8D8-D613-B851-6305-043A9ADF4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5BEA6E9-1424-D222-BC70-84A82F6148EF}"/>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FF11E06-3B75-EC3D-2460-E29E6AE4D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2A46712-3896-EBD7-EAE0-05942E86C6F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C5C9ABA-3323-8B18-723B-347E56A7F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430C10-929F-0045-06E8-D3D157BEF83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74C7D8C-15A0-17AC-5B2A-1277EF13B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CD356F6-7A3E-615B-B24B-D1DDD32D83B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C9400CE-E61A-881E-A911-D80F7DC14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C26E2F1-4BCB-D866-AD3D-90551F7BBD0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923083D9-7E69-BEE0-5E4F-F5792B91F8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1325E6B-4FA5-9338-0F3A-0CFA59EF8A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defTabSz="912813">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7C5416BB-A47E-4C96-ADD3-F372C4D0D57C}" type="slidenum">
              <a:rPr lang="en-US" altLang="en-US" sz="1200"/>
              <a:pPr algn="r"/>
              <a:t>15</a:t>
            </a:fld>
            <a:endParaRPr lang="en-US" altLang="en-US" sz="1200"/>
          </a:p>
        </p:txBody>
      </p:sp>
      <p:sp>
        <p:nvSpPr>
          <p:cNvPr id="32771" name="Rectangle 2">
            <a:extLst>
              <a:ext uri="{FF2B5EF4-FFF2-40B4-BE49-F238E27FC236}">
                <a16:creationId xmlns:a16="http://schemas.microsoft.com/office/drawing/2014/main" id="{219DED21-7070-3F7E-1847-82505C3560D2}"/>
              </a:ext>
            </a:extLst>
          </p:cNvPr>
          <p:cNvSpPr>
            <a:spLocks noGrp="1" noRot="1" noChangeAspect="1" noChangeArrowheads="1" noTextEdit="1"/>
          </p:cNvSpPr>
          <p:nvPr>
            <p:ph type="sldImg"/>
          </p:nvPr>
        </p:nvSpPr>
        <p:spPr>
          <a:xfrm>
            <a:off x="1144588" y="685800"/>
            <a:ext cx="4570412" cy="3429000"/>
          </a:xfrm>
          <a:ln/>
        </p:spPr>
      </p:sp>
      <p:sp>
        <p:nvSpPr>
          <p:cNvPr id="32772" name="Rectangle 3">
            <a:extLst>
              <a:ext uri="{FF2B5EF4-FFF2-40B4-BE49-F238E27FC236}">
                <a16:creationId xmlns:a16="http://schemas.microsoft.com/office/drawing/2014/main" id="{02C1551D-F64E-842B-D9CF-194140E96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1D10ED-0D61-188B-CBEF-3D937F03142A}"/>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FCA39DD-92C1-B187-1630-47E221B7E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0BF0215-C0F3-9F33-6AF4-C93A5E258992}"/>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96F8D010-2CC2-667A-BA46-5E1464AFAF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72BF498-E28A-9043-812A-263F4AD9A70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BBDC041-4E06-698B-A8DE-814D48D3C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2A12529-13B5-5772-C650-DDCB7F05402D}"/>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B5474A2-4DDE-0E36-F8FC-D0F1EF60C0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7DC5-6213-5F8B-B1EC-5AED0372BEA0}"/>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4E54F73-83DD-5F80-096F-350FE1D6E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C72E6E54-BDB5-4135-AD98-3E859FA92604}" type="slidenum">
              <a:rPr lang="en-US" altLang="en-US" sz="1200"/>
              <a:pPr algn="r"/>
              <a:t>2</a:t>
            </a:fld>
            <a:endParaRPr lang="en-US" altLang="en-US" sz="1200"/>
          </a:p>
        </p:txBody>
      </p:sp>
      <p:sp>
        <p:nvSpPr>
          <p:cNvPr id="6147" name="Rectangle 2">
            <a:extLst>
              <a:ext uri="{FF2B5EF4-FFF2-40B4-BE49-F238E27FC236}">
                <a16:creationId xmlns:a16="http://schemas.microsoft.com/office/drawing/2014/main" id="{D85E91E5-DC83-049C-79C5-15D1D4B3791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DC5AD89-6827-E7EA-600E-645DDF8CC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762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874D4A5-DCFF-2ADF-A008-5BD098558E4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F73A573-90B9-C30E-C178-B770BDFBD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D98DA4-623A-13A6-5FCF-8CDA588B78D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CA52A24-80C4-6387-95F9-5C89C8585D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136B497-EAA3-6D19-8CEE-DC7CF01F8CE5}"/>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91DAF59-BB01-69A3-E021-2F7DCAF0D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78DD019-EE9E-9DAF-6967-87B3F29E112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E41098C-7A05-9AD1-E1F3-A9D48F3E78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8F51C0B-6DB2-6EF6-1D64-3CC22CD7CDC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F579EE5-9EA7-B9BF-2AB7-E78ADD87E8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54E8D8D-295C-8EA3-D033-219982FB3FC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0E312FD-D113-C95C-1527-7B47A6173B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74B41E6-ABD7-B3E9-EBA5-2E92E2C4501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206C2107-13C6-09F6-E38E-61DE8B353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138BA3B-B74D-3E5D-95E9-755F9BEB7EC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12D46227-1FF1-FF80-55EE-85D51D4C9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44060F3-322B-79E4-ACA1-A8B8ACC1A51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E68DC88-BD60-3A7E-9218-CAD738FE26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3780A6-DD3D-AFF0-3691-BE26DF1C251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F2388FFB-930B-E1A4-43D9-9BD2EE78A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844B77C-E0E2-69C0-7E9C-451AD0A99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defTabSz="912813">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CAB98293-0A6D-4763-A717-6A53395E3781}" type="slidenum">
              <a:rPr lang="en-US" altLang="en-US" sz="1200"/>
              <a:pPr algn="r"/>
              <a:t>3</a:t>
            </a:fld>
            <a:endParaRPr lang="en-US" altLang="en-US" sz="1200"/>
          </a:p>
        </p:txBody>
      </p:sp>
      <p:sp>
        <p:nvSpPr>
          <p:cNvPr id="8195" name="Rectangle 2">
            <a:extLst>
              <a:ext uri="{FF2B5EF4-FFF2-40B4-BE49-F238E27FC236}">
                <a16:creationId xmlns:a16="http://schemas.microsoft.com/office/drawing/2014/main" id="{324EFB63-B9D3-C29A-6CE5-51FDB031C9F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88175C-99AF-35BB-E7B4-1B3D082FB0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355D02F-0757-9F0C-B86B-CFD2CF9FE56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05C32E13-EE3B-5BA5-25FE-9CB3CAE28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955F8F9-6484-4A6E-37CC-FA8F3DF26DB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6665B10-8763-8841-7C13-B0C0BF5BF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E931CD2-62C4-87EA-72C6-007FA38C909E}"/>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12763CA8-8209-C87B-3D3F-AEF6CEA83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58644A4-CC67-EC7C-8874-BE353018DE17}"/>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553ED5A1-AE2B-3826-56ED-C9F3415A18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096893F-30F3-2322-FF96-0F847BD8F0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defTabSz="912813">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A89B4E18-BF3A-4F11-AD55-C8F684220E8B}" type="slidenum">
              <a:rPr lang="en-US" altLang="en-US" sz="1200"/>
              <a:pPr algn="r"/>
              <a:t>34</a:t>
            </a:fld>
            <a:endParaRPr lang="en-US" altLang="en-US" sz="1200"/>
          </a:p>
        </p:txBody>
      </p:sp>
      <p:sp>
        <p:nvSpPr>
          <p:cNvPr id="71683" name="Rectangle 2">
            <a:extLst>
              <a:ext uri="{FF2B5EF4-FFF2-40B4-BE49-F238E27FC236}">
                <a16:creationId xmlns:a16="http://schemas.microsoft.com/office/drawing/2014/main" id="{BD58ED4E-5355-0FD6-187B-B7405210524C}"/>
              </a:ext>
            </a:extLst>
          </p:cNvPr>
          <p:cNvSpPr>
            <a:spLocks noGrp="1" noRot="1" noChangeAspect="1" noChangeArrowheads="1" noTextEdit="1"/>
          </p:cNvSpPr>
          <p:nvPr>
            <p:ph type="sldImg"/>
          </p:nvPr>
        </p:nvSpPr>
        <p:spPr>
          <a:xfrm>
            <a:off x="1144588" y="685800"/>
            <a:ext cx="4570412" cy="3429000"/>
          </a:xfrm>
          <a:ln/>
        </p:spPr>
      </p:sp>
      <p:sp>
        <p:nvSpPr>
          <p:cNvPr id="71684" name="Rectangle 3">
            <a:extLst>
              <a:ext uri="{FF2B5EF4-FFF2-40B4-BE49-F238E27FC236}">
                <a16:creationId xmlns:a16="http://schemas.microsoft.com/office/drawing/2014/main" id="{3EB7FF3B-BA03-9044-457A-E43407884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26A8EAA-879C-9478-87CC-3612C001874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6DBD5BE-1154-2CB2-708E-996362FF0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D539786-90D6-CC13-B910-9109AABB8984}"/>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27D000C-3250-ECBE-C365-854E6929F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A581221-9738-6DF0-5EA9-104858AE0F3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94CC185B-5BD9-4AA3-D37D-09E71D7EE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36045EC-E37E-0E2A-9D1C-545EDDC3A047}"/>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E78F174F-BED4-B08F-27E1-34D4E1509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2F7175C-7B76-B12D-6769-C43B618F1AD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1CAD68C6-C36B-0A4D-5E01-AE768A08E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2B819D-305F-3B54-9C21-D439059F231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7B71437-EBC0-5E0F-D652-9CE2E55BC4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F4C20F1-369C-3348-2558-E3C796AE218B}"/>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BE09EC5-7293-3671-2692-D8DA96A809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A951B12-37AB-A557-C220-C8DD6C564807}"/>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DB4C880-9692-4679-86B1-779096D11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9CA656B-877C-1589-3831-705A94B20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defTabSz="912813">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eaLnBrk="0" hangingPunct="0">
              <a:spcBef>
                <a:spcPct val="20000"/>
              </a:spcBef>
            </a:pPr>
            <a:fld id="{1DCF7052-2A14-4CC0-96EE-E4D2359D7258}" type="slidenum">
              <a:rPr lang="en-US" altLang="en-US" sz="1100">
                <a:solidFill>
                  <a:srgbClr val="000000"/>
                </a:solidFill>
              </a:rPr>
              <a:pPr algn="r" eaLnBrk="0" hangingPunct="0">
                <a:spcBef>
                  <a:spcPct val="20000"/>
                </a:spcBef>
              </a:pPr>
              <a:t>42</a:t>
            </a:fld>
            <a:endParaRPr lang="en-US" altLang="en-US" sz="1100">
              <a:solidFill>
                <a:srgbClr val="000000"/>
              </a:solidFill>
            </a:endParaRPr>
          </a:p>
        </p:txBody>
      </p:sp>
      <p:sp>
        <p:nvSpPr>
          <p:cNvPr id="88067" name="Rectangle 2">
            <a:extLst>
              <a:ext uri="{FF2B5EF4-FFF2-40B4-BE49-F238E27FC236}">
                <a16:creationId xmlns:a16="http://schemas.microsoft.com/office/drawing/2014/main" id="{7AAD731A-B063-A003-98E4-7FCF4AFB36E1}"/>
              </a:ext>
            </a:extLst>
          </p:cNvPr>
          <p:cNvSpPr>
            <a:spLocks noGrp="1" noRot="1" noChangeAspect="1" noChangeArrowheads="1" noTextEdit="1"/>
          </p:cNvSpPr>
          <p:nvPr>
            <p:ph type="sldImg"/>
          </p:nvPr>
        </p:nvSpPr>
        <p:spPr>
          <a:xfrm>
            <a:off x="1144588" y="685800"/>
            <a:ext cx="4570412" cy="3429000"/>
          </a:xfrm>
          <a:ln/>
        </p:spPr>
      </p:sp>
      <p:sp>
        <p:nvSpPr>
          <p:cNvPr id="88068" name="Rectangle 3">
            <a:extLst>
              <a:ext uri="{FF2B5EF4-FFF2-40B4-BE49-F238E27FC236}">
                <a16:creationId xmlns:a16="http://schemas.microsoft.com/office/drawing/2014/main" id="{49CCB929-0D36-93C3-0321-67DFF9FA6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20FAB03-BC01-1FE0-BC6A-C390B519BEE1}"/>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ED12E49B-FFA0-645F-272F-E957ED366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7D828A7-2AB6-5447-C9BF-2FF432F0D9CE}"/>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00393A9D-903B-2EFB-613B-65D3CF0E40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4A423B1-6F50-7044-4ABB-1BF862C4B9D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FA7FEFB4-3416-8DE6-C565-71E7DA52F4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42D2B9E-AACA-F561-3752-AF76613B3F9D}"/>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E1A1AF51-67C2-E7D9-78AF-339939BEB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8D0297D-AD72-7398-5E84-B750FCFD3223}"/>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FA7331C5-90BA-6CBD-78D2-54BD8BB81C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1E96AC3-41F4-80DC-6E18-BD7E4D2F95FF}"/>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43F77DA-D747-DD1F-E08E-000EA2A2F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3895587-DF6A-FEEF-83F2-648A2683C6F4}"/>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2C590009-EB7A-A061-1F40-3EA859C8B3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8E68BDE-3F14-1372-F01B-D5CA1EC05FC3}"/>
              </a:ext>
            </a:extLst>
          </p:cNvPr>
          <p:cNvSpPr>
            <a:spLocks noGrp="1" noRot="1" noChangeAspect="1" noChangeArrowheads="1" noTextEdit="1"/>
          </p:cNvSpPr>
          <p:nvPr>
            <p:ph type="sldImg"/>
          </p:nvPr>
        </p:nvSpPr>
        <p:spPr>
          <a:solidFill>
            <a:srgbClr val="FFFFFF"/>
          </a:solidFill>
          <a:ln/>
        </p:spPr>
      </p:sp>
      <p:sp>
        <p:nvSpPr>
          <p:cNvPr id="12291" name="Rectangle 3">
            <a:extLst>
              <a:ext uri="{FF2B5EF4-FFF2-40B4-BE49-F238E27FC236}">
                <a16:creationId xmlns:a16="http://schemas.microsoft.com/office/drawing/2014/main" id="{DB119390-0255-75E3-BA3D-C01AF1ED844F}"/>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6DA6789-0BBD-D52A-1415-692239377DC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F754398F-2FDD-3906-F0D6-E86EBEAECB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DD36766-475C-09F1-56D9-8D1BC18BA3CB}"/>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912EDF24-9AAB-C296-C735-871FA4E0B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17D7182-A04A-358D-F30B-5383CEC5CCC7}"/>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9D11B1BA-1C70-46D8-5DF7-B0806AEE9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A23F585-5522-D267-9C62-23D114D941A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82301DC7-953B-269B-CD28-F73039612F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8B0DED9-1C4D-BD54-68A3-273BA6A3203C}"/>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745F63EE-ADC5-64F8-BDC6-26777B0FA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59FC7C7-4170-0B17-6FC7-726D896D071D}"/>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167B19C1-DD94-BD73-A770-261E038D10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6A6A39B-3811-D98E-5FA8-28B36E51C389}"/>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DDD582AF-8D75-0997-0009-2F0ECCB75F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2DCE756-0121-30B6-A13A-7F097CE22C54}"/>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DED19031-9782-CE91-20D7-4A9E76A7A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FF2B891-A132-01E2-3E26-EFBBF1CE0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defTabSz="912813">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defTabSz="912813">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defTabSz="912813"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358D1DAB-76A9-47D9-A649-17E39B455157}" type="slidenum">
              <a:rPr lang="en-US" altLang="en-US" sz="1200"/>
              <a:pPr algn="r"/>
              <a:t>58</a:t>
            </a:fld>
            <a:endParaRPr lang="en-US" altLang="en-US" sz="1200"/>
          </a:p>
        </p:txBody>
      </p:sp>
      <p:sp>
        <p:nvSpPr>
          <p:cNvPr id="120835" name="Rectangle 2">
            <a:extLst>
              <a:ext uri="{FF2B5EF4-FFF2-40B4-BE49-F238E27FC236}">
                <a16:creationId xmlns:a16="http://schemas.microsoft.com/office/drawing/2014/main" id="{8D36AD75-84F5-810F-44F7-D6E9BFD83875}"/>
              </a:ext>
            </a:extLst>
          </p:cNvPr>
          <p:cNvSpPr>
            <a:spLocks noGrp="1" noRot="1" noChangeAspect="1" noChangeArrowheads="1" noTextEdit="1"/>
          </p:cNvSpPr>
          <p:nvPr>
            <p:ph type="sldImg"/>
          </p:nvPr>
        </p:nvSpPr>
        <p:spPr>
          <a:xfrm>
            <a:off x="1144588" y="685800"/>
            <a:ext cx="4570412" cy="3429000"/>
          </a:xfrm>
          <a:ln/>
        </p:spPr>
      </p:sp>
      <p:sp>
        <p:nvSpPr>
          <p:cNvPr id="120836" name="Rectangle 3">
            <a:extLst>
              <a:ext uri="{FF2B5EF4-FFF2-40B4-BE49-F238E27FC236}">
                <a16:creationId xmlns:a16="http://schemas.microsoft.com/office/drawing/2014/main" id="{E55E0F8B-B100-4325-6191-21C77738A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002804A-5E3C-A816-970E-398CD1D84430}"/>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69C5D5DB-A78F-8A1F-11B0-C6C221E78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57C84B4-C100-B303-FA46-049890F56615}"/>
              </a:ext>
            </a:extLst>
          </p:cNvPr>
          <p:cNvSpPr>
            <a:spLocks noGrp="1" noRot="1" noChangeAspect="1" noChangeArrowheads="1" noTextEdit="1"/>
          </p:cNvSpPr>
          <p:nvPr>
            <p:ph type="sldImg"/>
          </p:nvPr>
        </p:nvSpPr>
        <p:spPr>
          <a:solidFill>
            <a:srgbClr val="FFFFFF"/>
          </a:solidFill>
          <a:ln/>
        </p:spPr>
      </p:sp>
      <p:sp>
        <p:nvSpPr>
          <p:cNvPr id="14339" name="Rectangle 3">
            <a:extLst>
              <a:ext uri="{FF2B5EF4-FFF2-40B4-BE49-F238E27FC236}">
                <a16:creationId xmlns:a16="http://schemas.microsoft.com/office/drawing/2014/main" id="{CDC59D57-17C9-973E-EFBF-579B5E8EDF00}"/>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2A7C6DD-24A9-40EE-1218-4369B451A3A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EE121EF3-4B87-E78E-FFC2-65FE504185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4C6614C-C4CD-4559-55BE-0F95B0257DCB}"/>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2CEEEE7E-5CA5-8ACC-BAAB-BB93AA0E1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3279405-58BB-414C-A299-14458F280045}"/>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944BC28E-EF8F-C008-CD81-923AA13189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5AF2687-080F-AD7A-A7DB-5E4EF3A1DADD}"/>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9B0A0237-80E4-C705-6B48-FDF802FF8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6F0464B-9F8C-AA56-C9B3-E1184FEE52F6}"/>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D35E9FE3-DA17-8503-1047-59CA279FE7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8903BA82-1AEB-8BC6-86EE-0A1E12B024A0}"/>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4069181B-E69B-3BBB-3749-1A75C6E24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B18E238-146B-B30E-B4AE-C22B061F7740}"/>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E73196B0-1464-3404-40C9-0C0B6872C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3CEC2D7-45C6-DCBB-BE78-10CA2E8440AF}"/>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68880D06-0DA9-FF19-E435-4BAEDAC87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9B5484E-3E3D-8EE6-6B70-C57464B286E4}"/>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F6DDE5FA-968E-C6B4-513B-0D772E53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4A2B3851-6280-C854-2F4D-98F9B579095C}"/>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79D7CA67-288B-0463-1442-D02B6B482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E8ACE31-534E-7947-9F0A-39CF81429D6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FF82A3CC-2B11-0C07-C96B-7C6E3DA93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8269811-78E3-2C42-8ECA-19425F3790FC}"/>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918B3E36-98F4-13A4-9450-DC7F8D41C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759B304-0B3A-06E5-E47A-59748974F38F}"/>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8D11981B-E11E-122F-277E-7B95D4376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31C4DF98-11E7-EBC2-3323-D53EEB8C620A}"/>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0BCA0552-430F-4E69-630B-71C8AA0E42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BA4B3783-F191-9384-235B-545CFB442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r"/>
            <a:fld id="{0843D7B3-BCE1-4D97-BC0C-97ED54E2B151}" type="slidenum">
              <a:rPr lang="en-US" altLang="en-US" sz="1200"/>
              <a:pPr algn="r"/>
              <a:t>76</a:t>
            </a:fld>
            <a:endParaRPr lang="en-US" altLang="en-US" sz="1200"/>
          </a:p>
        </p:txBody>
      </p:sp>
      <p:sp>
        <p:nvSpPr>
          <p:cNvPr id="154627" name="Rectangle 2">
            <a:extLst>
              <a:ext uri="{FF2B5EF4-FFF2-40B4-BE49-F238E27FC236}">
                <a16:creationId xmlns:a16="http://schemas.microsoft.com/office/drawing/2014/main" id="{F1D1ED3E-3B66-314A-FB14-04D598530F89}"/>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46152915-B4F5-320F-E3B1-F779A3A48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78D5514-3AE6-444D-BED5-607C4AB92B9E}" type="slidenum">
              <a:rPr lang="en-US"/>
              <a:pPr/>
              <a:t>77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Rounded MT Bold"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12813"/>
            <a:fld id="{3CDD00F0-5595-0645-BBA6-E6EAE9BC50DC}" type="slidenum">
              <a:rPr lang="en-US"/>
              <a:pPr defTabSz="912813"/>
              <a:t>78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813"/>
            <a:fld id="{4D9427E4-BEF9-5043-982D-DA4AFE5530EB}" type="slidenum">
              <a:rPr lang="en-US"/>
              <a:pPr defTabSz="912813"/>
              <a:t>114</a:t>
            </a:fld>
            <a:endParaRPr lang="en-US"/>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2813"/>
            <a:fld id="{8B1F5107-CAFB-D743-BBC0-6AB48B37E787}" type="slidenum">
              <a:rPr lang="en-US"/>
              <a:pPr defTabSz="912813"/>
              <a:t>115</a:t>
            </a:fld>
            <a:endParaRPr lang="en-US"/>
          </a:p>
        </p:txBody>
      </p:sp>
      <p:sp>
        <p:nvSpPr>
          <p:cNvPr id="60419" name="Rectangle 2"/>
          <p:cNvSpPr>
            <a:spLocks noGrp="1" noRot="1" noChangeAspect="1" noChangeArrowheads="1" noTextEdit="1"/>
          </p:cNvSpPr>
          <p:nvPr>
            <p:ph type="sldImg"/>
          </p:nvPr>
        </p:nvSpPr>
        <p:spPr>
          <a:xfrm>
            <a:off x="1144588" y="685800"/>
            <a:ext cx="4570412" cy="3429000"/>
          </a:xfrm>
          <a:ln/>
        </p:spPr>
      </p:sp>
      <p:sp>
        <p:nvSpPr>
          <p:cNvPr id="60420"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2813"/>
            <a:fld id="{FC7FFD8B-C2F2-C548-BA32-CF1F8E5E8D6D}" type="slidenum">
              <a:rPr lang="en-US"/>
              <a:pPr defTabSz="912813"/>
              <a:t>116</a:t>
            </a:fld>
            <a:endParaRPr lang="en-US"/>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4E9CC1A0-BAF1-8949-9450-ED81B80BEC33}" type="slidenum">
              <a:rPr lang="en-US"/>
              <a:pPr defTabSz="912813"/>
              <a:t>117</a:t>
            </a:fld>
            <a:endParaRPr lang="en-US"/>
          </a:p>
        </p:txBody>
      </p:sp>
      <p:sp>
        <p:nvSpPr>
          <p:cNvPr id="64515" name="Rectangle 2"/>
          <p:cNvSpPr>
            <a:spLocks noGrp="1" noRot="1" noChangeAspect="1" noChangeArrowheads="1" noTextEdit="1"/>
          </p:cNvSpPr>
          <p:nvPr>
            <p:ph type="sldImg"/>
          </p:nvPr>
        </p:nvSpPr>
        <p:spPr>
          <a:xfrm>
            <a:off x="1144588" y="685800"/>
            <a:ext cx="4570412" cy="3429000"/>
          </a:xfrm>
          <a:ln/>
        </p:spPr>
      </p:sp>
      <p:sp>
        <p:nvSpPr>
          <p:cNvPr id="64516"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70C7FF4-90E2-CB43-4925-2FB79306E44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9C2A33C-1EFD-40E4-29D2-C6C67B28A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12813"/>
            <a:fld id="{17700C5B-917D-B94E-9B2D-DAE360E611AC}" type="slidenum">
              <a:rPr lang="en-US"/>
              <a:pPr defTabSz="912813"/>
              <a:t>118</a:t>
            </a:fld>
            <a:endParaRPr lang="en-US"/>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a:noFill/>
          <a:ln/>
        </p:spPr>
        <p:txBody>
          <a:bodyPr/>
          <a:lstStyle/>
          <a:p>
            <a:endParaRPr lang="en-US">
              <a:latin typeface="Arial Rounded MT Bold"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6CC0754-01E7-6343-8BBA-45622DA80252}" type="slidenum">
              <a:rPr lang="en-US"/>
              <a:pPr/>
              <a:t>126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Rounded MT Bold"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8DFAF56-CF52-65C3-D9A5-60E0942D3B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fld id="{78367ECE-2D55-4B4A-B8BE-FB2AB23975C1}" type="slidenum">
              <a:rPr lang="en-US" altLang="en-US" sz="1200">
                <a:latin typeface="Arial" panose="020B0604020202020204" pitchFamily="34" charset="0"/>
              </a:rPr>
              <a:pPr eaLnBrk="1" hangingPunct="1"/>
              <a:t>127</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2F1BF8DD-1982-8AE8-9D60-CDBB887D8336}"/>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B5E7DEAC-F6A1-E2DC-DC8E-D110DF20DBAA}"/>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C747BD7-3291-A92E-3C69-4789726AC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fld id="{F8124A8E-71C7-4379-964B-4EAC92573FC9}" type="slidenum">
              <a:rPr lang="en-US" altLang="en-US" sz="1200">
                <a:latin typeface="Arial" panose="020B0604020202020204" pitchFamily="34" charset="0"/>
              </a:rPr>
              <a:pPr eaLnBrk="1" hangingPunct="1"/>
              <a:t>128</a:t>
            </a:fld>
            <a:endParaRPr lang="en-US" altLang="en-US" sz="1200">
              <a:latin typeface="Arial" panose="020B0604020202020204" pitchFamily="34" charset="0"/>
            </a:endParaRPr>
          </a:p>
        </p:txBody>
      </p:sp>
      <p:sp>
        <p:nvSpPr>
          <p:cNvPr id="67587" name="Rectangle 2">
            <a:extLst>
              <a:ext uri="{FF2B5EF4-FFF2-40B4-BE49-F238E27FC236}">
                <a16:creationId xmlns:a16="http://schemas.microsoft.com/office/drawing/2014/main" id="{F9280B20-191E-7D36-C22C-86DC6F0A0A73}"/>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113D9BE0-B6A0-B3D1-A150-DB106DE5C594}"/>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E68DC2B-AC36-B10A-475C-E99F4B65AD9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61EC8C2-D4DA-9EC1-CB79-F3843596E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198955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7577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3008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8972732-0A04-CD1A-9BED-F5DD225BFA65}"/>
              </a:ext>
            </a:extLst>
          </p:cNvPr>
          <p:cNvSpPr>
            <a:spLocks noGrp="1" noChangeArrowheads="1"/>
          </p:cNvSpPr>
          <p:nvPr>
            <p:ph type="dt" sz="half" idx="10"/>
          </p:nvPr>
        </p:nvSpPr>
        <p:spPr>
          <a:ln/>
        </p:spPr>
        <p:txBody>
          <a:bodyPr/>
          <a:lstStyle>
            <a:lvl1pPr>
              <a:defRPr/>
            </a:lvl1pPr>
          </a:lstStyle>
          <a:p>
            <a:pPr>
              <a:defRPr/>
            </a:pPr>
            <a:fld id="{6B35A539-F6BC-4AC4-B24E-CA11E5AA9FCB}"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DA48E824-FE28-F3D1-367F-CAAA2D4E21FF}"/>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7342969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E474B9-6968-3D2A-79CC-BA591B72A146}"/>
              </a:ext>
            </a:extLst>
          </p:cNvPr>
          <p:cNvSpPr>
            <a:spLocks noGrp="1" noChangeArrowheads="1"/>
          </p:cNvSpPr>
          <p:nvPr>
            <p:ph type="dt" sz="half" idx="10"/>
          </p:nvPr>
        </p:nvSpPr>
        <p:spPr>
          <a:ln/>
        </p:spPr>
        <p:txBody>
          <a:bodyPr/>
          <a:lstStyle>
            <a:lvl1pPr>
              <a:defRPr/>
            </a:lvl1pPr>
          </a:lstStyle>
          <a:p>
            <a:pPr>
              <a:defRPr/>
            </a:pPr>
            <a:fld id="{D9542587-A9A1-43A0-944C-1E351AE25DE6}"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70DC30B1-F005-9FB0-95D8-976133A600DF}"/>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563895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DEC154-EBD0-41E3-537D-341B60B64310}"/>
              </a:ext>
            </a:extLst>
          </p:cNvPr>
          <p:cNvSpPr>
            <a:spLocks noGrp="1" noChangeArrowheads="1"/>
          </p:cNvSpPr>
          <p:nvPr>
            <p:ph type="dt" sz="half" idx="10"/>
          </p:nvPr>
        </p:nvSpPr>
        <p:spPr>
          <a:ln/>
        </p:spPr>
        <p:txBody>
          <a:bodyPr/>
          <a:lstStyle>
            <a:lvl1pPr>
              <a:defRPr/>
            </a:lvl1pPr>
          </a:lstStyle>
          <a:p>
            <a:pPr>
              <a:defRPr/>
            </a:pPr>
            <a:fld id="{DF55D9FF-E37F-42D5-BBCF-EAF0F1A363AF}"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42AE0E38-B48F-38C6-5A38-A43D86283CB2}"/>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171705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ACE5AC-3FEC-BAEC-2356-DB3E6A041F81}"/>
              </a:ext>
            </a:extLst>
          </p:cNvPr>
          <p:cNvSpPr>
            <a:spLocks noGrp="1" noChangeArrowheads="1"/>
          </p:cNvSpPr>
          <p:nvPr>
            <p:ph type="dt" sz="half" idx="10"/>
          </p:nvPr>
        </p:nvSpPr>
        <p:spPr>
          <a:ln/>
        </p:spPr>
        <p:txBody>
          <a:bodyPr/>
          <a:lstStyle>
            <a:lvl1pPr>
              <a:defRPr/>
            </a:lvl1pPr>
          </a:lstStyle>
          <a:p>
            <a:pPr>
              <a:defRPr/>
            </a:pPr>
            <a:fld id="{F033A52D-1D9F-4758-9943-28F844EBCC09}" type="datetime1">
              <a:rPr lang="en-US" altLang="en-US"/>
              <a:pPr>
                <a:defRPr/>
              </a:pPr>
              <a:t>3/6/2024</a:t>
            </a:fld>
            <a:endParaRPr lang="en-US" altLang="en-US"/>
          </a:p>
        </p:txBody>
      </p:sp>
      <p:sp>
        <p:nvSpPr>
          <p:cNvPr id="6" name="Rectangle 5">
            <a:extLst>
              <a:ext uri="{FF2B5EF4-FFF2-40B4-BE49-F238E27FC236}">
                <a16:creationId xmlns:a16="http://schemas.microsoft.com/office/drawing/2014/main" id="{CE060173-69DF-0EC9-97BB-3BAC5BD4D63C}"/>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29652645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036C11-7E62-D0B5-4657-0671BBA60354}"/>
              </a:ext>
            </a:extLst>
          </p:cNvPr>
          <p:cNvSpPr>
            <a:spLocks noGrp="1" noChangeArrowheads="1"/>
          </p:cNvSpPr>
          <p:nvPr>
            <p:ph type="dt" sz="half" idx="10"/>
          </p:nvPr>
        </p:nvSpPr>
        <p:spPr>
          <a:ln/>
        </p:spPr>
        <p:txBody>
          <a:bodyPr/>
          <a:lstStyle>
            <a:lvl1pPr>
              <a:defRPr/>
            </a:lvl1pPr>
          </a:lstStyle>
          <a:p>
            <a:pPr>
              <a:defRPr/>
            </a:pPr>
            <a:fld id="{9D68D6A5-A054-4EF0-8A8C-6B8D12AB0C13}" type="datetime1">
              <a:rPr lang="en-US" altLang="en-US"/>
              <a:pPr>
                <a:defRPr/>
              </a:pPr>
              <a:t>3/6/2024</a:t>
            </a:fld>
            <a:endParaRPr lang="en-US" altLang="en-US"/>
          </a:p>
        </p:txBody>
      </p:sp>
      <p:sp>
        <p:nvSpPr>
          <p:cNvPr id="8" name="Rectangle 5">
            <a:extLst>
              <a:ext uri="{FF2B5EF4-FFF2-40B4-BE49-F238E27FC236}">
                <a16:creationId xmlns:a16="http://schemas.microsoft.com/office/drawing/2014/main" id="{3380E7C5-DAB6-A298-10A3-37BE9244858F}"/>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8085029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9B95E6-E931-D2A9-7E14-E4E9773244C1}"/>
              </a:ext>
            </a:extLst>
          </p:cNvPr>
          <p:cNvSpPr>
            <a:spLocks noGrp="1" noChangeArrowheads="1"/>
          </p:cNvSpPr>
          <p:nvPr>
            <p:ph type="dt" sz="half" idx="10"/>
          </p:nvPr>
        </p:nvSpPr>
        <p:spPr>
          <a:ln/>
        </p:spPr>
        <p:txBody>
          <a:bodyPr/>
          <a:lstStyle>
            <a:lvl1pPr>
              <a:defRPr/>
            </a:lvl1pPr>
          </a:lstStyle>
          <a:p>
            <a:pPr>
              <a:defRPr/>
            </a:pPr>
            <a:fld id="{D1A8A2AA-2EEA-4EA6-B100-684909F619D8}" type="datetime1">
              <a:rPr lang="en-US" altLang="en-US"/>
              <a:pPr>
                <a:defRPr/>
              </a:pPr>
              <a:t>3/6/2024</a:t>
            </a:fld>
            <a:endParaRPr lang="en-US" altLang="en-US"/>
          </a:p>
        </p:txBody>
      </p:sp>
      <p:sp>
        <p:nvSpPr>
          <p:cNvPr id="4" name="Rectangle 5">
            <a:extLst>
              <a:ext uri="{FF2B5EF4-FFF2-40B4-BE49-F238E27FC236}">
                <a16:creationId xmlns:a16="http://schemas.microsoft.com/office/drawing/2014/main" id="{0FA76C34-C378-136C-5E78-F396A1CDED08}"/>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47457781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D3F698-CCF6-C3BD-0506-B4643031809A}"/>
              </a:ext>
            </a:extLst>
          </p:cNvPr>
          <p:cNvSpPr>
            <a:spLocks noGrp="1" noChangeArrowheads="1"/>
          </p:cNvSpPr>
          <p:nvPr>
            <p:ph type="dt" sz="half" idx="10"/>
          </p:nvPr>
        </p:nvSpPr>
        <p:spPr>
          <a:ln/>
        </p:spPr>
        <p:txBody>
          <a:bodyPr/>
          <a:lstStyle>
            <a:lvl1pPr>
              <a:defRPr/>
            </a:lvl1pPr>
          </a:lstStyle>
          <a:p>
            <a:pPr>
              <a:defRPr/>
            </a:pPr>
            <a:fld id="{4E74D2AE-6883-4899-9411-5224009FC23A}" type="datetime1">
              <a:rPr lang="en-US" altLang="en-US"/>
              <a:pPr>
                <a:defRPr/>
              </a:pPr>
              <a:t>3/6/2024</a:t>
            </a:fld>
            <a:endParaRPr lang="en-US" altLang="en-US"/>
          </a:p>
        </p:txBody>
      </p:sp>
      <p:sp>
        <p:nvSpPr>
          <p:cNvPr id="3" name="Rectangle 5">
            <a:extLst>
              <a:ext uri="{FF2B5EF4-FFF2-40B4-BE49-F238E27FC236}">
                <a16:creationId xmlns:a16="http://schemas.microsoft.com/office/drawing/2014/main" id="{97416917-6CF9-EF4D-27AA-9BDE41AD8DC4}"/>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3661370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0D736F-6EE6-CD9F-41C5-03E1090D4918}"/>
              </a:ext>
            </a:extLst>
          </p:cNvPr>
          <p:cNvSpPr>
            <a:spLocks noGrp="1" noChangeArrowheads="1"/>
          </p:cNvSpPr>
          <p:nvPr>
            <p:ph type="dt" sz="half" idx="10"/>
          </p:nvPr>
        </p:nvSpPr>
        <p:spPr>
          <a:ln/>
        </p:spPr>
        <p:txBody>
          <a:bodyPr/>
          <a:lstStyle>
            <a:lvl1pPr>
              <a:defRPr/>
            </a:lvl1pPr>
          </a:lstStyle>
          <a:p>
            <a:pPr>
              <a:defRPr/>
            </a:pPr>
            <a:fld id="{9EBC4816-45D4-485A-8BCA-5BD902E4333C}" type="datetime1">
              <a:rPr lang="en-US" altLang="en-US"/>
              <a:pPr>
                <a:defRPr/>
              </a:pPr>
              <a:t>3/6/2024</a:t>
            </a:fld>
            <a:endParaRPr lang="en-US" altLang="en-US"/>
          </a:p>
        </p:txBody>
      </p:sp>
      <p:sp>
        <p:nvSpPr>
          <p:cNvPr id="6" name="Rectangle 5">
            <a:extLst>
              <a:ext uri="{FF2B5EF4-FFF2-40B4-BE49-F238E27FC236}">
                <a16:creationId xmlns:a16="http://schemas.microsoft.com/office/drawing/2014/main" id="{AACAA224-9FA9-B798-EB57-4314FC2CE2FF}"/>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063351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058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F086CC-0972-F4A0-6448-EC64C46EF28B}"/>
              </a:ext>
            </a:extLst>
          </p:cNvPr>
          <p:cNvSpPr>
            <a:spLocks noGrp="1" noChangeArrowheads="1"/>
          </p:cNvSpPr>
          <p:nvPr>
            <p:ph type="dt" sz="half" idx="10"/>
          </p:nvPr>
        </p:nvSpPr>
        <p:spPr>
          <a:ln/>
        </p:spPr>
        <p:txBody>
          <a:bodyPr/>
          <a:lstStyle>
            <a:lvl1pPr>
              <a:defRPr/>
            </a:lvl1pPr>
          </a:lstStyle>
          <a:p>
            <a:pPr>
              <a:defRPr/>
            </a:pPr>
            <a:fld id="{B4800DF9-0FCF-4CC0-9B58-2E0A259F06B6}" type="datetime1">
              <a:rPr lang="en-US" altLang="en-US"/>
              <a:pPr>
                <a:defRPr/>
              </a:pPr>
              <a:t>3/6/2024</a:t>
            </a:fld>
            <a:endParaRPr lang="en-US" altLang="en-US"/>
          </a:p>
        </p:txBody>
      </p:sp>
      <p:sp>
        <p:nvSpPr>
          <p:cNvPr id="6" name="Rectangle 5">
            <a:extLst>
              <a:ext uri="{FF2B5EF4-FFF2-40B4-BE49-F238E27FC236}">
                <a16:creationId xmlns:a16="http://schemas.microsoft.com/office/drawing/2014/main" id="{8B265B37-D43F-F736-0D07-AAC74FEEA7E3}"/>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33141190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376498-E2EC-6786-320E-4A7274F26ADB}"/>
              </a:ext>
            </a:extLst>
          </p:cNvPr>
          <p:cNvSpPr>
            <a:spLocks noGrp="1" noChangeArrowheads="1"/>
          </p:cNvSpPr>
          <p:nvPr>
            <p:ph type="dt" sz="half" idx="10"/>
          </p:nvPr>
        </p:nvSpPr>
        <p:spPr>
          <a:ln/>
        </p:spPr>
        <p:txBody>
          <a:bodyPr/>
          <a:lstStyle>
            <a:lvl1pPr>
              <a:defRPr/>
            </a:lvl1pPr>
          </a:lstStyle>
          <a:p>
            <a:pPr>
              <a:defRPr/>
            </a:pPr>
            <a:fld id="{FC1E2781-ED80-4B2F-BBC5-A114A5EA8505}"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FEB5902A-99D8-A13D-2B7E-DFD75774E934}"/>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6439158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23EB47-66A0-2124-3F6D-31914D5FEA9F}"/>
              </a:ext>
            </a:extLst>
          </p:cNvPr>
          <p:cNvSpPr>
            <a:spLocks noGrp="1" noChangeArrowheads="1"/>
          </p:cNvSpPr>
          <p:nvPr>
            <p:ph type="dt" sz="half" idx="10"/>
          </p:nvPr>
        </p:nvSpPr>
        <p:spPr>
          <a:ln/>
        </p:spPr>
        <p:txBody>
          <a:bodyPr/>
          <a:lstStyle>
            <a:lvl1pPr>
              <a:defRPr/>
            </a:lvl1pPr>
          </a:lstStyle>
          <a:p>
            <a:pPr>
              <a:defRPr/>
            </a:pPr>
            <a:fld id="{0E084E51-D017-404A-A25C-B4CC8C12E57C}"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FBB49AE2-8C0C-B61A-F1FF-F608B82DB739}"/>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662827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0C42470A-D357-16DB-C302-51EC2FD04E41}"/>
              </a:ext>
            </a:extLst>
          </p:cNvPr>
          <p:cNvSpPr>
            <a:spLocks noGrp="1" noChangeArrowheads="1"/>
          </p:cNvSpPr>
          <p:nvPr>
            <p:ph type="dt" sz="half" idx="10"/>
          </p:nvPr>
        </p:nvSpPr>
        <p:spPr>
          <a:ln/>
        </p:spPr>
        <p:txBody>
          <a:bodyPr/>
          <a:lstStyle>
            <a:lvl1pPr>
              <a:defRPr/>
            </a:lvl1pPr>
          </a:lstStyle>
          <a:p>
            <a:pPr>
              <a:defRPr/>
            </a:pPr>
            <a:fld id="{1B32212E-2554-402E-AB8E-727982E3F54A}" type="datetime1">
              <a:rPr lang="en-US" altLang="en-US"/>
              <a:pPr>
                <a:defRPr/>
              </a:pPr>
              <a:t>3/6/2024</a:t>
            </a:fld>
            <a:endParaRPr lang="en-US" altLang="en-US"/>
          </a:p>
        </p:txBody>
      </p:sp>
      <p:sp>
        <p:nvSpPr>
          <p:cNvPr id="5" name="Rectangle 5">
            <a:extLst>
              <a:ext uri="{FF2B5EF4-FFF2-40B4-BE49-F238E27FC236}">
                <a16:creationId xmlns:a16="http://schemas.microsoft.com/office/drawing/2014/main" id="{EF2C5494-9E98-7250-75DE-29F5DEE9B3BF}"/>
              </a:ext>
            </a:extLst>
          </p:cNvPr>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392750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582936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3292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0763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2617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7905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1115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54490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1E3F62-27BC-308A-E5A0-731E820F78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3653A7-E2D0-120A-B655-AE6D442F928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ctr" rtl="0" eaLnBrk="0" fontAlgn="base" hangingPunct="0">
        <a:spcBef>
          <a:spcPct val="0"/>
        </a:spcBef>
        <a:spcAft>
          <a:spcPct val="0"/>
        </a:spcAft>
        <a:defRPr sz="36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2pPr>
      <a:lvl3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3pPr>
      <a:lvl4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4pPr>
      <a:lvl5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5pPr>
      <a:lvl6pPr marL="457200" algn="ctr" rtl="0" fontAlgn="base">
        <a:spcBef>
          <a:spcPct val="0"/>
        </a:spcBef>
        <a:spcAft>
          <a:spcPct val="0"/>
        </a:spcAft>
        <a:defRPr sz="3600">
          <a:solidFill>
            <a:schemeClr val="tx2"/>
          </a:solidFill>
          <a:latin typeface="Arial Rounded MT Bold" pitchFamily="34" charset="0"/>
        </a:defRPr>
      </a:lvl6pPr>
      <a:lvl7pPr marL="914400" algn="ctr" rtl="0" fontAlgn="base">
        <a:spcBef>
          <a:spcPct val="0"/>
        </a:spcBef>
        <a:spcAft>
          <a:spcPct val="0"/>
        </a:spcAft>
        <a:defRPr sz="3600">
          <a:solidFill>
            <a:schemeClr val="tx2"/>
          </a:solidFill>
          <a:latin typeface="Arial Rounded MT Bold" pitchFamily="34" charset="0"/>
        </a:defRPr>
      </a:lvl7pPr>
      <a:lvl8pPr marL="1371600" algn="ctr" rtl="0" fontAlgn="base">
        <a:spcBef>
          <a:spcPct val="0"/>
        </a:spcBef>
        <a:spcAft>
          <a:spcPct val="0"/>
        </a:spcAft>
        <a:defRPr sz="3600">
          <a:solidFill>
            <a:schemeClr val="tx2"/>
          </a:solidFill>
          <a:latin typeface="Arial Rounded MT Bold" pitchFamily="34" charset="0"/>
        </a:defRPr>
      </a:lvl8pPr>
      <a:lvl9pPr marL="1828800" algn="ctr" rtl="0" fontAlgn="base">
        <a:spcBef>
          <a:spcPct val="0"/>
        </a:spcBef>
        <a:spcAft>
          <a:spcPct val="0"/>
        </a:spcAft>
        <a:defRPr sz="36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defRPr sz="2000">
          <a:solidFill>
            <a:schemeClr val="tx1"/>
          </a:solidFill>
          <a:latin typeface="+mn-lt"/>
          <a:ea typeface="ＭＳ Ｐゴシック" charset="-128"/>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58CDC94-75B8-F0AF-0FB4-53995F761929}"/>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332E070-0203-F90C-5C64-EBD901CAEACD}"/>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5524" name="Rectangle 4">
            <a:extLst>
              <a:ext uri="{FF2B5EF4-FFF2-40B4-BE49-F238E27FC236}">
                <a16:creationId xmlns:a16="http://schemas.microsoft.com/office/drawing/2014/main" id="{A91C8546-95B3-856C-2495-FE4BE2EE0A79}"/>
              </a:ext>
            </a:extLst>
          </p:cNvPr>
          <p:cNvSpPr>
            <a:spLocks noGrp="1" noChangeArrowheads="1"/>
          </p:cNvSpPr>
          <p:nvPr>
            <p:ph type="dt" sz="half" idx="2"/>
          </p:nvPr>
        </p:nvSpPr>
        <p:spPr bwMode="auto">
          <a:xfrm>
            <a:off x="0" y="6573838"/>
            <a:ext cx="1905000" cy="284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rgbClr val="CCFFCC"/>
                </a:solidFill>
              </a:defRPr>
            </a:lvl1pPr>
          </a:lstStyle>
          <a:p>
            <a:pPr>
              <a:defRPr/>
            </a:pPr>
            <a:fld id="{7D8F6E8F-BBDC-4571-913D-17DA86035274}" type="datetime1">
              <a:rPr lang="en-US" altLang="en-US"/>
              <a:pPr>
                <a:defRPr/>
              </a:pPr>
              <a:t>3/6/2024</a:t>
            </a:fld>
            <a:endParaRPr lang="en-US" altLang="en-US"/>
          </a:p>
        </p:txBody>
      </p:sp>
      <p:sp>
        <p:nvSpPr>
          <p:cNvPr id="875525" name="Rectangle 5">
            <a:extLst>
              <a:ext uri="{FF2B5EF4-FFF2-40B4-BE49-F238E27FC236}">
                <a16:creationId xmlns:a16="http://schemas.microsoft.com/office/drawing/2014/main" id="{B7F31EF9-3AEF-0394-FB2C-BA48A35120EF}"/>
              </a:ext>
            </a:extLst>
          </p:cNvPr>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200">
                <a:solidFill>
                  <a:srgbClr val="CCFFCC"/>
                </a:solidFill>
                <a:latin typeface="Arial Rounded MT Bold" pitchFamily="34" charset="0"/>
                <a:ea typeface="+mn-ea"/>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spd="med"/>
  <p:txStyles>
    <p:titleStyle>
      <a:lvl1pPr algn="ctr" rtl="0" eaLnBrk="0" fontAlgn="base" hangingPunct="0">
        <a:spcBef>
          <a:spcPct val="0"/>
        </a:spcBef>
        <a:spcAft>
          <a:spcPct val="0"/>
        </a:spcAft>
        <a:defRPr sz="36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2pPr>
      <a:lvl3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3pPr>
      <a:lvl4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4pPr>
      <a:lvl5pPr algn="ctr" rtl="0" eaLnBrk="0" fontAlgn="base" hangingPunct="0">
        <a:spcBef>
          <a:spcPct val="0"/>
        </a:spcBef>
        <a:spcAft>
          <a:spcPct val="0"/>
        </a:spcAft>
        <a:defRPr sz="3600">
          <a:solidFill>
            <a:schemeClr val="tx2"/>
          </a:solidFill>
          <a:latin typeface="Arial Rounded MT Bold" pitchFamily="34" charset="0"/>
          <a:ea typeface="ＭＳ Ｐゴシック" panose="020B0600070205080204" pitchFamily="34" charset="-128"/>
        </a:defRPr>
      </a:lvl5pPr>
      <a:lvl6pPr marL="457200" algn="ctr" rtl="0" eaLnBrk="0" fontAlgn="base" hangingPunct="0">
        <a:spcBef>
          <a:spcPct val="0"/>
        </a:spcBef>
        <a:spcAft>
          <a:spcPct val="0"/>
        </a:spcAft>
        <a:defRPr sz="3600">
          <a:solidFill>
            <a:schemeClr val="tx2"/>
          </a:solidFill>
          <a:latin typeface="Arial Rounded MT Bold" pitchFamily="34" charset="0"/>
        </a:defRPr>
      </a:lvl6pPr>
      <a:lvl7pPr marL="914400" algn="ctr" rtl="0" eaLnBrk="0" fontAlgn="base" hangingPunct="0">
        <a:spcBef>
          <a:spcPct val="0"/>
        </a:spcBef>
        <a:spcAft>
          <a:spcPct val="0"/>
        </a:spcAft>
        <a:defRPr sz="3600">
          <a:solidFill>
            <a:schemeClr val="tx2"/>
          </a:solidFill>
          <a:latin typeface="Arial Rounded MT Bold" pitchFamily="34" charset="0"/>
        </a:defRPr>
      </a:lvl7pPr>
      <a:lvl8pPr marL="1371600" algn="ctr" rtl="0" eaLnBrk="0" fontAlgn="base" hangingPunct="0">
        <a:spcBef>
          <a:spcPct val="0"/>
        </a:spcBef>
        <a:spcAft>
          <a:spcPct val="0"/>
        </a:spcAft>
        <a:defRPr sz="3600">
          <a:solidFill>
            <a:schemeClr val="tx2"/>
          </a:solidFill>
          <a:latin typeface="Arial Rounded MT Bold" pitchFamily="34" charset="0"/>
        </a:defRPr>
      </a:lvl8pPr>
      <a:lvl9pPr marL="1828800" algn="ctr" rtl="0" eaLnBrk="0" fontAlgn="base" hangingPunct="0">
        <a:spcBef>
          <a:spcPct val="0"/>
        </a:spcBef>
        <a:spcAft>
          <a:spcPct val="0"/>
        </a:spcAft>
        <a:defRPr sz="36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tabLst>
          <a:tab pos="858838" algn="l"/>
        </a:tabLst>
        <a:defRPr sz="3200">
          <a:solidFill>
            <a:schemeClr val="tx1"/>
          </a:solidFill>
          <a:latin typeface="+mn-lt"/>
          <a:ea typeface="ＭＳ Ｐゴシック" panose="020B0600070205080204" pitchFamily="34" charset="-128"/>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mn-lt"/>
          <a:ea typeface="ＭＳ Ｐゴシック" charset="-128"/>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mn-lt"/>
          <a:ea typeface="ＭＳ Ｐゴシック" charset="-128"/>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mn-lt"/>
          <a:ea typeface="ＭＳ Ｐゴシック" charset="-128"/>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mn-lt"/>
          <a:ea typeface="ＭＳ Ｐゴシック" charset="-128"/>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mn-lt"/>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mn-lt"/>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mn-lt"/>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9.xml"/><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1.png"/></Relationships>
</file>

<file path=ppt/slides/_rels/slide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ustomXml" Target="../ink/ink11.xml"/></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ideo" Target="file:///C:\My%20Documents\Pictures\Mona_Lisa.jpg"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3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customXml" Target="../ink/ink17.xml"/><Relationship Id="rId1" Type="http://schemas.openxmlformats.org/officeDocument/2006/relationships/slideLayout" Target="../slideLayouts/slideLayout7.xml"/><Relationship Id="rId6" Type="http://schemas.openxmlformats.org/officeDocument/2006/relationships/customXml" Target="../ink/ink19.xml"/><Relationship Id="rId5" Type="http://schemas.openxmlformats.org/officeDocument/2006/relationships/image" Target="../media/image34.png"/><Relationship Id="rId4" Type="http://schemas.openxmlformats.org/officeDocument/2006/relationships/customXml" Target="../ink/ink18.xml"/><Relationship Id="rId9" Type="http://schemas.openxmlformats.org/officeDocument/2006/relationships/image" Target="../media/image36.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customXml" Target="../ink/ink30.xml"/><Relationship Id="rId26" Type="http://schemas.openxmlformats.org/officeDocument/2006/relationships/customXml" Target="../ink/ink34.xml"/><Relationship Id="rId39" Type="http://schemas.openxmlformats.org/officeDocument/2006/relationships/image" Target="../media/image56.png"/><Relationship Id="rId21" Type="http://schemas.openxmlformats.org/officeDocument/2006/relationships/image" Target="../media/image47.png"/><Relationship Id="rId34" Type="http://schemas.openxmlformats.org/officeDocument/2006/relationships/customXml" Target="../ink/ink38.xml"/><Relationship Id="rId42" Type="http://schemas.openxmlformats.org/officeDocument/2006/relationships/customXml" Target="../ink/ink42.xml"/><Relationship Id="rId47" Type="http://schemas.openxmlformats.org/officeDocument/2006/relationships/image" Target="../media/image60.png"/><Relationship Id="rId50" Type="http://schemas.openxmlformats.org/officeDocument/2006/relationships/customXml" Target="../ink/ink46.xml"/><Relationship Id="rId55" Type="http://schemas.openxmlformats.org/officeDocument/2006/relationships/image" Target="../media/image64.png"/><Relationship Id="rId7" Type="http://schemas.openxmlformats.org/officeDocument/2006/relationships/image" Target="../media/image40.png"/><Relationship Id="rId2" Type="http://schemas.openxmlformats.org/officeDocument/2006/relationships/customXml" Target="../ink/ink22.xml"/><Relationship Id="rId16" Type="http://schemas.openxmlformats.org/officeDocument/2006/relationships/customXml" Target="../ink/ink29.xml"/><Relationship Id="rId29" Type="http://schemas.openxmlformats.org/officeDocument/2006/relationships/image" Target="../media/image51.png"/><Relationship Id="rId11" Type="http://schemas.openxmlformats.org/officeDocument/2006/relationships/image" Target="../media/image42.png"/><Relationship Id="rId24" Type="http://schemas.openxmlformats.org/officeDocument/2006/relationships/customXml" Target="../ink/ink33.xml"/><Relationship Id="rId32" Type="http://schemas.openxmlformats.org/officeDocument/2006/relationships/customXml" Target="../ink/ink37.xml"/><Relationship Id="rId37" Type="http://schemas.openxmlformats.org/officeDocument/2006/relationships/image" Target="../media/image55.png"/><Relationship Id="rId40" Type="http://schemas.openxmlformats.org/officeDocument/2006/relationships/customXml" Target="../ink/ink41.xml"/><Relationship Id="rId45" Type="http://schemas.openxmlformats.org/officeDocument/2006/relationships/image" Target="../media/image59.png"/><Relationship Id="rId53" Type="http://schemas.openxmlformats.org/officeDocument/2006/relationships/image" Target="../media/image63.png"/><Relationship Id="rId5" Type="http://schemas.openxmlformats.org/officeDocument/2006/relationships/image" Target="../media/image39.png"/><Relationship Id="rId19" Type="http://schemas.openxmlformats.org/officeDocument/2006/relationships/image" Target="../media/image46.png"/><Relationship Id="rId4" Type="http://schemas.openxmlformats.org/officeDocument/2006/relationships/customXml" Target="../ink/ink23.xml"/><Relationship Id="rId9" Type="http://schemas.openxmlformats.org/officeDocument/2006/relationships/image" Target="../media/image41.png"/><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50.png"/><Relationship Id="rId30" Type="http://schemas.openxmlformats.org/officeDocument/2006/relationships/customXml" Target="../ink/ink36.xml"/><Relationship Id="rId35" Type="http://schemas.openxmlformats.org/officeDocument/2006/relationships/image" Target="../media/image54.png"/><Relationship Id="rId43" Type="http://schemas.openxmlformats.org/officeDocument/2006/relationships/image" Target="../media/image58.png"/><Relationship Id="rId48" Type="http://schemas.openxmlformats.org/officeDocument/2006/relationships/customXml" Target="../ink/ink45.xml"/><Relationship Id="rId56" Type="http://schemas.openxmlformats.org/officeDocument/2006/relationships/customXml" Target="../ink/ink49.xml"/><Relationship Id="rId8" Type="http://schemas.openxmlformats.org/officeDocument/2006/relationships/customXml" Target="../ink/ink25.xml"/><Relationship Id="rId51" Type="http://schemas.openxmlformats.org/officeDocument/2006/relationships/image" Target="../media/image62.png"/><Relationship Id="rId3" Type="http://schemas.openxmlformats.org/officeDocument/2006/relationships/image" Target="../media/image38.png"/><Relationship Id="rId12" Type="http://schemas.openxmlformats.org/officeDocument/2006/relationships/customXml" Target="../ink/ink27.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40.xml"/><Relationship Id="rId46" Type="http://schemas.openxmlformats.org/officeDocument/2006/relationships/customXml" Target="../ink/ink44.xml"/><Relationship Id="rId20" Type="http://schemas.openxmlformats.org/officeDocument/2006/relationships/customXml" Target="../ink/ink31.xml"/><Relationship Id="rId41" Type="http://schemas.openxmlformats.org/officeDocument/2006/relationships/image" Target="../media/image57.png"/><Relationship Id="rId54" Type="http://schemas.openxmlformats.org/officeDocument/2006/relationships/customXml" Target="../ink/ink48.xml"/><Relationship Id="rId1" Type="http://schemas.openxmlformats.org/officeDocument/2006/relationships/slideLayout" Target="../slideLayouts/slideLayout7.xml"/><Relationship Id="rId6" Type="http://schemas.openxmlformats.org/officeDocument/2006/relationships/customXml" Target="../ink/ink24.xml"/><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35.xml"/><Relationship Id="rId36" Type="http://schemas.openxmlformats.org/officeDocument/2006/relationships/customXml" Target="../ink/ink39.xml"/><Relationship Id="rId49" Type="http://schemas.openxmlformats.org/officeDocument/2006/relationships/image" Target="../media/image61.png"/><Relationship Id="rId57" Type="http://schemas.openxmlformats.org/officeDocument/2006/relationships/image" Target="../media/image65.png"/><Relationship Id="rId10" Type="http://schemas.openxmlformats.org/officeDocument/2006/relationships/customXml" Target="../ink/ink26.xml"/><Relationship Id="rId31" Type="http://schemas.openxmlformats.org/officeDocument/2006/relationships/image" Target="../media/image52.png"/><Relationship Id="rId44" Type="http://schemas.openxmlformats.org/officeDocument/2006/relationships/customXml" Target="../ink/ink43.xml"/><Relationship Id="rId52" Type="http://schemas.openxmlformats.org/officeDocument/2006/relationships/customXml" Target="../ink/ink4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50.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72.png"/><Relationship Id="rId18" Type="http://schemas.openxmlformats.org/officeDocument/2006/relationships/customXml" Target="../ink/ink59.xml"/><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customXml" Target="../ink/ink56.xml"/><Relationship Id="rId17" Type="http://schemas.openxmlformats.org/officeDocument/2006/relationships/image" Target="../media/image74.png"/><Relationship Id="rId2" Type="http://schemas.openxmlformats.org/officeDocument/2006/relationships/customXml" Target="../ink/ink51.xml"/><Relationship Id="rId16" Type="http://schemas.openxmlformats.org/officeDocument/2006/relationships/customXml" Target="../ink/ink58.xml"/><Relationship Id="rId1" Type="http://schemas.openxmlformats.org/officeDocument/2006/relationships/slideLayout" Target="../slideLayouts/slideLayout7.xml"/><Relationship Id="rId6" Type="http://schemas.openxmlformats.org/officeDocument/2006/relationships/customXml" Target="../ink/ink53.xml"/><Relationship Id="rId11" Type="http://schemas.openxmlformats.org/officeDocument/2006/relationships/image" Target="../media/image71.png"/><Relationship Id="rId5" Type="http://schemas.openxmlformats.org/officeDocument/2006/relationships/image" Target="../media/image68.png"/><Relationship Id="rId15" Type="http://schemas.openxmlformats.org/officeDocument/2006/relationships/image" Target="../media/image73.png"/><Relationship Id="rId10" Type="http://schemas.openxmlformats.org/officeDocument/2006/relationships/customXml" Target="../ink/ink55.xml"/><Relationship Id="rId19" Type="http://schemas.openxmlformats.org/officeDocument/2006/relationships/image" Target="../media/image75.png"/><Relationship Id="rId4" Type="http://schemas.openxmlformats.org/officeDocument/2006/relationships/customXml" Target="../ink/ink52.xml"/><Relationship Id="rId9" Type="http://schemas.openxmlformats.org/officeDocument/2006/relationships/image" Target="../media/image70.png"/><Relationship Id="rId14" Type="http://schemas.openxmlformats.org/officeDocument/2006/relationships/customXml" Target="../ink/ink5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8" Type="http://schemas.openxmlformats.org/officeDocument/2006/relationships/customXml" Target="../ink/ink63.xml"/><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customXml" Target="../ink/ink60.xml"/><Relationship Id="rId1" Type="http://schemas.openxmlformats.org/officeDocument/2006/relationships/slideLayout" Target="../slideLayouts/slideLayout7.xml"/><Relationship Id="rId6" Type="http://schemas.openxmlformats.org/officeDocument/2006/relationships/customXml" Target="../ink/ink62.xml"/><Relationship Id="rId5" Type="http://schemas.openxmlformats.org/officeDocument/2006/relationships/image" Target="../media/image77.png"/><Relationship Id="rId4" Type="http://schemas.openxmlformats.org/officeDocument/2006/relationships/customXml" Target="../ink/ink61.xml"/><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6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customXml" Target="../ink/ink6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8" Type="http://schemas.openxmlformats.org/officeDocument/2006/relationships/customXml" Target="../ink/ink69.xml"/><Relationship Id="rId13"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4.png"/><Relationship Id="rId12" Type="http://schemas.openxmlformats.org/officeDocument/2006/relationships/customXml" Target="../ink/ink71.xml"/><Relationship Id="rId2" Type="http://schemas.openxmlformats.org/officeDocument/2006/relationships/customXml" Target="../ink/ink66.xml"/><Relationship Id="rId1" Type="http://schemas.openxmlformats.org/officeDocument/2006/relationships/slideLayout" Target="../slideLayouts/slideLayout7.xml"/><Relationship Id="rId6" Type="http://schemas.openxmlformats.org/officeDocument/2006/relationships/customXml" Target="../ink/ink68.xml"/><Relationship Id="rId11" Type="http://schemas.openxmlformats.org/officeDocument/2006/relationships/image" Target="../media/image86.png"/><Relationship Id="rId5" Type="http://schemas.openxmlformats.org/officeDocument/2006/relationships/image" Target="../media/image83.png"/><Relationship Id="rId15" Type="http://schemas.openxmlformats.org/officeDocument/2006/relationships/image" Target="../media/image88.png"/><Relationship Id="rId10" Type="http://schemas.openxmlformats.org/officeDocument/2006/relationships/customXml" Target="../ink/ink70.xml"/><Relationship Id="rId4" Type="http://schemas.openxmlformats.org/officeDocument/2006/relationships/customXml" Target="../ink/ink67.xml"/><Relationship Id="rId9" Type="http://schemas.openxmlformats.org/officeDocument/2006/relationships/image" Target="../media/image85.png"/><Relationship Id="rId14" Type="http://schemas.openxmlformats.org/officeDocument/2006/relationships/customXml" Target="../ink/ink72.xml"/></Relationships>
</file>

<file path=ppt/slides/_rels/slide177.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1.png"/><Relationship Id="rId12" Type="http://schemas.openxmlformats.org/officeDocument/2006/relationships/customXml" Target="../ink/ink78.xml"/><Relationship Id="rId17" Type="http://schemas.openxmlformats.org/officeDocument/2006/relationships/image" Target="../media/image96.png"/><Relationship Id="rId2" Type="http://schemas.openxmlformats.org/officeDocument/2006/relationships/customXml" Target="../ink/ink73.xml"/><Relationship Id="rId16" Type="http://schemas.openxmlformats.org/officeDocument/2006/relationships/customXml" Target="../ink/ink80.xml"/><Relationship Id="rId1" Type="http://schemas.openxmlformats.org/officeDocument/2006/relationships/slideLayout" Target="../slideLayouts/slideLayout7.xml"/><Relationship Id="rId6" Type="http://schemas.openxmlformats.org/officeDocument/2006/relationships/customXml" Target="../ink/ink75.xml"/><Relationship Id="rId11" Type="http://schemas.openxmlformats.org/officeDocument/2006/relationships/image" Target="../media/image93.png"/><Relationship Id="rId5" Type="http://schemas.openxmlformats.org/officeDocument/2006/relationships/image" Target="../media/image90.png"/><Relationship Id="rId15" Type="http://schemas.openxmlformats.org/officeDocument/2006/relationships/image" Target="../media/image95.png"/><Relationship Id="rId10" Type="http://schemas.openxmlformats.org/officeDocument/2006/relationships/customXml" Target="../ink/ink77.xml"/><Relationship Id="rId4" Type="http://schemas.openxmlformats.org/officeDocument/2006/relationships/customXml" Target="../ink/ink74.xml"/><Relationship Id="rId9" Type="http://schemas.openxmlformats.org/officeDocument/2006/relationships/image" Target="../media/image92.png"/><Relationship Id="rId14" Type="http://schemas.openxmlformats.org/officeDocument/2006/relationships/customXml" Target="../ink/ink7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customXml" Target="../ink/ink8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E96D3F1-2175-9F5C-A787-EE4998D652B2}"/>
              </a:ext>
            </a:extLst>
          </p:cNvPr>
          <p:cNvSpPr txBox="1">
            <a:spLocks noChangeArrowheads="1"/>
          </p:cNvSpPr>
          <p:nvPr/>
        </p:nvSpPr>
        <p:spPr bwMode="auto">
          <a:xfrm>
            <a:off x="39226" y="1360488"/>
            <a:ext cx="90719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274320" rIns="274320" anchorCtr="1">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8800" dirty="0"/>
              <a:t>Number Theory</a:t>
            </a:r>
          </a:p>
        </p:txBody>
      </p:sp>
      <p:sp>
        <p:nvSpPr>
          <p:cNvPr id="5123" name="Text Box 3">
            <a:extLst>
              <a:ext uri="{FF2B5EF4-FFF2-40B4-BE49-F238E27FC236}">
                <a16:creationId xmlns:a16="http://schemas.microsoft.com/office/drawing/2014/main" id="{E0F965EA-D16C-4315-884C-218B710DB5A6}"/>
              </a:ext>
            </a:extLst>
          </p:cNvPr>
          <p:cNvSpPr txBox="1">
            <a:spLocks noChangeArrowheads="1"/>
          </p:cNvSpPr>
          <p:nvPr/>
        </p:nvSpPr>
        <p:spPr bwMode="auto">
          <a:xfrm>
            <a:off x="498475" y="2732088"/>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274320" rIns="274320" anchorCtr="1">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800" dirty="0"/>
              <a:t>All slides from somewhere else</a:t>
            </a:r>
          </a:p>
          <a:p>
            <a:r>
              <a:rPr lang="en-US" altLang="en-US" sz="1200" dirty="0"/>
              <a:t>https://www.cs.cmu.edu/afs/cs.cmu.edu/academic/class/15251-f10/Site/Materials/Lectures/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9ACA2DA-16F2-B0CC-9B1C-A6CA08175E91}"/>
              </a:ext>
            </a:extLst>
          </p:cNvPr>
          <p:cNvSpPr>
            <a:spLocks noChangeArrowheads="1"/>
          </p:cNvSpPr>
          <p:nvPr/>
        </p:nvSpPr>
        <p:spPr bwMode="auto">
          <a:xfrm>
            <a:off x="457200" y="381000"/>
            <a:ext cx="8077200" cy="6019800"/>
          </a:xfrm>
          <a:prstGeom prst="wedgeRectCallout">
            <a:avLst>
              <a:gd name="adj1" fmla="val -53222"/>
              <a:gd name="adj2" fmla="val -14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rgbClr val="000000"/>
                </a:solidFill>
                <a:miter lim="800000"/>
                <a:headEnd/>
                <a:tailEnd/>
              </a14:hiddenLine>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latin typeface="Symbol" panose="05050102010706020507" pitchFamily="18" charset="2"/>
                <a:sym typeface="Symbol" panose="05050102010706020507" pitchFamily="18" charset="2"/>
              </a:rPr>
              <a:t></a:t>
            </a:r>
            <a:r>
              <a:rPr lang="en-US" altLang="en-US" sz="3600" baseline="-25000">
                <a:solidFill>
                  <a:schemeClr val="tx2"/>
                </a:solidFill>
              </a:rPr>
              <a:t>n</a:t>
            </a:r>
            <a:r>
              <a:rPr lang="en-US" altLang="en-US" sz="3600">
                <a:solidFill>
                  <a:schemeClr val="tx2"/>
                </a:solidFill>
              </a:rPr>
              <a:t> is an </a:t>
            </a:r>
            <a:r>
              <a:rPr lang="en-US" altLang="en-US" sz="3600" u="sng">
                <a:solidFill>
                  <a:schemeClr val="tx2"/>
                </a:solidFill>
              </a:rPr>
              <a:t>equivalence relation</a:t>
            </a:r>
          </a:p>
          <a:p>
            <a:endParaRPr lang="en-US" altLang="en-US" sz="3200"/>
          </a:p>
          <a:p>
            <a:r>
              <a:rPr lang="en-US" altLang="en-US" sz="3200"/>
              <a:t>In other words, it is</a:t>
            </a:r>
          </a:p>
          <a:p>
            <a:endParaRPr lang="en-US" altLang="en-US" sz="3200"/>
          </a:p>
          <a:p>
            <a:pPr algn="l"/>
            <a:r>
              <a:rPr lang="en-US" altLang="en-US" sz="3200">
                <a:solidFill>
                  <a:schemeClr val="tx2"/>
                </a:solidFill>
              </a:rPr>
              <a:t>Reflexive:</a:t>
            </a:r>
            <a:r>
              <a:rPr lang="en-US" altLang="en-US" sz="3200"/>
              <a:t> a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a</a:t>
            </a:r>
          </a:p>
          <a:p>
            <a:pPr algn="l"/>
            <a:endParaRPr lang="en-US" altLang="en-US" sz="3200">
              <a:solidFill>
                <a:schemeClr val="tx2"/>
              </a:solidFill>
            </a:endParaRPr>
          </a:p>
          <a:p>
            <a:pPr algn="l"/>
            <a:r>
              <a:rPr lang="en-US" altLang="en-US" sz="3200">
                <a:solidFill>
                  <a:schemeClr val="tx2"/>
                </a:solidFill>
              </a:rPr>
              <a:t>Symmetric:</a:t>
            </a:r>
            <a:r>
              <a:rPr lang="en-US" altLang="en-US" sz="3200">
                <a:solidFill>
                  <a:schemeClr val="accent2"/>
                </a:solidFill>
              </a:rPr>
              <a:t> </a:t>
            </a:r>
            <a:r>
              <a:rPr lang="en-US" altLang="en-US" sz="3200"/>
              <a:t>(a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b) </a:t>
            </a:r>
            <a:r>
              <a:rPr lang="en-US" altLang="en-US" sz="3200">
                <a:latin typeface="Symbol" panose="05050102010706020507" pitchFamily="18" charset="2"/>
                <a:sym typeface="Symbol" panose="05050102010706020507" pitchFamily="18" charset="2"/>
              </a:rPr>
              <a:t> </a:t>
            </a:r>
            <a:r>
              <a:rPr lang="en-US" altLang="en-US" sz="3200"/>
              <a:t>(b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a)</a:t>
            </a:r>
          </a:p>
          <a:p>
            <a:pPr algn="l"/>
            <a:endParaRPr lang="en-US" altLang="en-US" sz="3200"/>
          </a:p>
          <a:p>
            <a:pPr algn="l"/>
            <a:r>
              <a:rPr lang="en-US" altLang="en-US" sz="3200">
                <a:solidFill>
                  <a:schemeClr val="tx2"/>
                </a:solidFill>
              </a:rPr>
              <a:t>Transitive:</a:t>
            </a:r>
            <a:r>
              <a:rPr lang="en-US" altLang="en-US" sz="3200"/>
              <a:t> (a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b and b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c) </a:t>
            </a:r>
            <a:r>
              <a:rPr lang="en-US" altLang="en-US" sz="3200">
                <a:latin typeface="Symbol" panose="05050102010706020507" pitchFamily="18" charset="2"/>
                <a:sym typeface="Symbol" panose="05050102010706020507" pitchFamily="18" charset="2"/>
              </a:rPr>
              <a:t> </a:t>
            </a:r>
            <a:r>
              <a:rPr lang="en-US" altLang="en-US" sz="3200"/>
              <a:t>(a </a:t>
            </a:r>
            <a:r>
              <a:rPr lang="en-US" altLang="en-US">
                <a:solidFill>
                  <a:schemeClr val="tx2"/>
                </a:solidFill>
                <a:latin typeface="Symbol" panose="05050102010706020507" pitchFamily="18" charset="2"/>
                <a:sym typeface="Symbol" panose="05050102010706020507" pitchFamily="18" charset="2"/>
              </a:rPr>
              <a:t></a:t>
            </a:r>
            <a:r>
              <a:rPr lang="en-US" altLang="en-US" sz="3200" baseline="-25000">
                <a:latin typeface="Arial" panose="020B0604020202020204" pitchFamily="34" charset="0"/>
              </a:rPr>
              <a:t>n</a:t>
            </a:r>
            <a:r>
              <a:rPr lang="en-US" altLang="en-US" sz="3200"/>
              <a:t> 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493713" y="769938"/>
            <a:ext cx="8162925" cy="1200150"/>
          </a:xfrm>
          <a:prstGeom prst="rect">
            <a:avLst/>
          </a:prstGeom>
          <a:noFill/>
          <a:ln w="9525">
            <a:noFill/>
            <a:miter lim="800000"/>
            <a:headEnd/>
            <a:tailEnd/>
          </a:ln>
        </p:spPr>
        <p:txBody>
          <a:bodyPr>
            <a:prstTxWarp prst="textNoShape">
              <a:avLst/>
            </a:prstTxWarp>
            <a:spAutoFit/>
          </a:bodyPr>
          <a:lstStyle/>
          <a:p>
            <a:r>
              <a:rPr lang="en-US" sz="3600">
                <a:solidFill>
                  <a:schemeClr val="tx2"/>
                </a:solidFill>
              </a:rPr>
              <a:t>(Correct) Fundamental lemma of powers.</a:t>
            </a:r>
          </a:p>
        </p:txBody>
      </p:sp>
      <p:sp>
        <p:nvSpPr>
          <p:cNvPr id="43011" name="Rectangle 2"/>
          <p:cNvSpPr>
            <a:spLocks noChangeArrowheads="1"/>
          </p:cNvSpPr>
          <p:nvPr/>
        </p:nvSpPr>
        <p:spPr bwMode="auto">
          <a:xfrm>
            <a:off x="1219200" y="3735388"/>
            <a:ext cx="6146800" cy="1754187"/>
          </a:xfrm>
          <a:prstGeom prst="rect">
            <a:avLst/>
          </a:prstGeom>
          <a:noFill/>
          <a:ln w="9525">
            <a:noFill/>
            <a:miter lim="800000"/>
            <a:headEnd/>
            <a:tailEnd/>
          </a:ln>
        </p:spPr>
        <p:txBody>
          <a:bodyPr>
            <a:prstTxWarp prst="textNoShape">
              <a:avLst/>
            </a:prstTxWarp>
            <a:spAutoFit/>
          </a:bodyPr>
          <a:lstStyle/>
          <a:p>
            <a:r>
              <a:rPr lang="en-US" sz="3600" dirty="0"/>
              <a:t>Equivalently,</a:t>
            </a:r>
          </a:p>
          <a:p>
            <a:endParaRPr lang="en-US" sz="3600" dirty="0"/>
          </a:p>
          <a:p>
            <a:r>
              <a:rPr lang="en-US" sz="3600" dirty="0">
                <a:solidFill>
                  <a:schemeClr val="tx2"/>
                </a:solidFill>
              </a:rPr>
              <a:t>for </a:t>
            </a:r>
            <a:r>
              <a:rPr lang="en-US" sz="3600" dirty="0"/>
              <a:t>a</a:t>
            </a:r>
            <a:r>
              <a:rPr lang="en-US" sz="3600" dirty="0">
                <a:solidFill>
                  <a:schemeClr val="tx2"/>
                </a:solidFill>
                <a:latin typeface="cmsy10" pitchFamily="34" charset="0"/>
                <a:sym typeface="Symbol" charset="2"/>
              </a:rPr>
              <a:t> </a:t>
            </a:r>
            <a:r>
              <a:rPr lang="en-US" sz="3600" dirty="0" err="1">
                <a:solidFill>
                  <a:schemeClr val="tx2"/>
                </a:solidFill>
                <a:latin typeface="cmsy10" pitchFamily="34" charset="0"/>
                <a:sym typeface="Symbol" charset="2"/>
              </a:rPr>
              <a:t></a:t>
            </a:r>
            <a:r>
              <a:rPr lang="en-US" sz="3600" dirty="0"/>
              <a:t> Z</a:t>
            </a:r>
            <a:r>
              <a:rPr lang="en-US" sz="3600" baseline="-25000" dirty="0"/>
              <a:t>n</a:t>
            </a:r>
            <a:r>
              <a:rPr lang="en-US" sz="3600" baseline="30000" dirty="0"/>
              <a:t>*</a:t>
            </a:r>
            <a:r>
              <a:rPr lang="en-US" sz="3600" dirty="0">
                <a:solidFill>
                  <a:schemeClr val="tx2"/>
                </a:solidFill>
              </a:rPr>
              <a:t>,  </a:t>
            </a:r>
            <a:r>
              <a:rPr lang="en-US" sz="3600" dirty="0"/>
              <a:t>a</a:t>
            </a:r>
            <a:r>
              <a:rPr lang="en-US" sz="3600" baseline="30000" dirty="0"/>
              <a:t>x</a:t>
            </a:r>
            <a:r>
              <a:rPr lang="en-US" sz="3600" dirty="0"/>
              <a:t> </a:t>
            </a:r>
            <a:r>
              <a:rPr lang="en-US" sz="3600" dirty="0" err="1">
                <a:latin typeface="cmsy10" pitchFamily="34" charset="0"/>
                <a:sym typeface="Symbol" charset="2"/>
              </a:rPr>
              <a:t></a:t>
            </a:r>
            <a:r>
              <a:rPr lang="en-US" sz="3600" baseline="-25000" dirty="0" err="1"/>
              <a:t>n</a:t>
            </a:r>
            <a:r>
              <a:rPr lang="en-US" sz="3600" dirty="0"/>
              <a:t> a</a:t>
            </a:r>
            <a:r>
              <a:rPr lang="en-US" sz="3600" baseline="30000" dirty="0"/>
              <a:t>x mod </a:t>
            </a:r>
            <a:r>
              <a:rPr lang="en-US" sz="3600" baseline="30000" dirty="0" err="1">
                <a:latin typeface="cmmi10" pitchFamily="34" charset="0"/>
              </a:rPr>
              <a:t>Φ</a:t>
            </a:r>
            <a:r>
              <a:rPr lang="en-US" sz="3600" baseline="30000" dirty="0" err="1">
                <a:sym typeface="Symbol" charset="2"/>
              </a:rPr>
              <a:t>(</a:t>
            </a:r>
            <a:r>
              <a:rPr lang="en-US" sz="3600" baseline="30000" dirty="0" err="1"/>
              <a:t>n</a:t>
            </a:r>
            <a:r>
              <a:rPr lang="en-US" sz="3600" baseline="30000" dirty="0"/>
              <a:t>)</a:t>
            </a:r>
          </a:p>
        </p:txBody>
      </p:sp>
      <p:sp>
        <p:nvSpPr>
          <p:cNvPr id="43012" name="Rectangle 3"/>
          <p:cNvSpPr>
            <a:spLocks noChangeArrowheads="1"/>
          </p:cNvSpPr>
          <p:nvPr/>
        </p:nvSpPr>
        <p:spPr bwMode="auto">
          <a:xfrm>
            <a:off x="655638" y="2619375"/>
            <a:ext cx="7839075" cy="646113"/>
          </a:xfrm>
          <a:prstGeom prst="rect">
            <a:avLst/>
          </a:prstGeom>
          <a:noFill/>
          <a:ln w="9525">
            <a:noFill/>
            <a:miter lim="800000"/>
            <a:headEnd/>
            <a:tailEnd/>
          </a:ln>
        </p:spPr>
        <p:txBody>
          <a:bodyPr>
            <a:prstTxWarp prst="textNoShape">
              <a:avLst/>
            </a:prstTxWarp>
            <a:spAutoFit/>
          </a:bodyPr>
          <a:lstStyle/>
          <a:p>
            <a:r>
              <a:rPr lang="en-US" sz="3600" dirty="0"/>
              <a:t>If a</a:t>
            </a:r>
            <a:r>
              <a:rPr lang="en-US" sz="3600" dirty="0">
                <a:solidFill>
                  <a:schemeClr val="tx2"/>
                </a:solidFill>
                <a:latin typeface="cmsy10" pitchFamily="34" charset="0"/>
                <a:sym typeface="Symbol" charset="2"/>
              </a:rPr>
              <a:t> </a:t>
            </a:r>
            <a:r>
              <a:rPr lang="en-US" sz="3600" dirty="0" err="1">
                <a:solidFill>
                  <a:schemeClr val="tx2"/>
                </a:solidFill>
                <a:latin typeface="cmsy10" pitchFamily="34" charset="0"/>
                <a:sym typeface="Symbol" charset="2"/>
              </a:rPr>
              <a:t></a:t>
            </a:r>
            <a:r>
              <a:rPr lang="en-US" sz="3600" dirty="0"/>
              <a:t> Z</a:t>
            </a:r>
            <a:r>
              <a:rPr lang="en-US" sz="3600" baseline="-25000" dirty="0"/>
              <a:t>n</a:t>
            </a:r>
            <a:r>
              <a:rPr lang="en-US" sz="3600" baseline="30000" dirty="0"/>
              <a:t>* </a:t>
            </a:r>
            <a:r>
              <a:rPr lang="en-US" sz="3600" dirty="0"/>
              <a:t> </a:t>
            </a:r>
            <a:r>
              <a:rPr lang="en-US" sz="3600" dirty="0">
                <a:solidFill>
                  <a:schemeClr val="tx2"/>
                </a:solidFill>
              </a:rPr>
              <a:t>and </a:t>
            </a:r>
            <a:r>
              <a:rPr lang="en-US" sz="3600" dirty="0" err="1"/>
              <a:t>x</a:t>
            </a:r>
            <a:r>
              <a:rPr lang="en-US" sz="3600" dirty="0"/>
              <a:t> </a:t>
            </a:r>
            <a:r>
              <a:rPr lang="en-US" sz="3600" dirty="0" err="1">
                <a:latin typeface="cmsy10" pitchFamily="34" charset="0"/>
                <a:sym typeface="Symbol" charset="2"/>
              </a:rPr>
              <a:t></a:t>
            </a:r>
            <a:r>
              <a:rPr lang="en-US" sz="3600" baseline="-25000" dirty="0" err="1">
                <a:latin typeface="cmmi10" pitchFamily="34" charset="0"/>
              </a:rPr>
              <a:t>Φ</a:t>
            </a:r>
            <a:r>
              <a:rPr lang="en-US" sz="3600" baseline="-25000" dirty="0" err="1">
                <a:sym typeface="Symbol" charset="2"/>
              </a:rPr>
              <a:t>(</a:t>
            </a:r>
            <a:r>
              <a:rPr lang="en-US" sz="3600" baseline="-25000" dirty="0" err="1"/>
              <a:t>n</a:t>
            </a:r>
            <a:r>
              <a:rPr lang="en-US" sz="3600" baseline="-25000" dirty="0"/>
              <a:t>)</a:t>
            </a:r>
            <a:r>
              <a:rPr lang="en-US" sz="3600" dirty="0"/>
              <a:t> </a:t>
            </a:r>
            <a:r>
              <a:rPr lang="en-US" sz="3600" dirty="0" err="1"/>
              <a:t>y</a:t>
            </a:r>
            <a:r>
              <a:rPr lang="en-US" sz="3600" dirty="0"/>
              <a:t>  </a:t>
            </a:r>
            <a:r>
              <a:rPr lang="en-US" sz="3600" dirty="0">
                <a:solidFill>
                  <a:schemeClr val="tx2"/>
                </a:solidFill>
              </a:rPr>
              <a:t>then </a:t>
            </a:r>
            <a:r>
              <a:rPr lang="en-US" sz="3600" dirty="0"/>
              <a:t>a</a:t>
            </a:r>
            <a:r>
              <a:rPr lang="en-US" sz="3600" baseline="30000" dirty="0"/>
              <a:t>x</a:t>
            </a:r>
            <a:r>
              <a:rPr lang="en-US" sz="3600" dirty="0"/>
              <a:t> </a:t>
            </a:r>
            <a:r>
              <a:rPr lang="en-US" sz="3600" dirty="0" err="1">
                <a:latin typeface="cmsy10" pitchFamily="34" charset="0"/>
                <a:sym typeface="Symbol" charset="2"/>
              </a:rPr>
              <a:t></a:t>
            </a:r>
            <a:r>
              <a:rPr lang="en-US" sz="3600" baseline="-25000" dirty="0" err="1"/>
              <a:t>n</a:t>
            </a:r>
            <a:r>
              <a:rPr lang="en-US" sz="3600" dirty="0"/>
              <a:t> a</a:t>
            </a:r>
            <a:r>
              <a:rPr lang="en-US" sz="3600" baseline="30000" dirty="0"/>
              <a:t>y</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06488" y="1717675"/>
            <a:ext cx="6937375" cy="1754188"/>
          </a:xfrm>
          <a:prstGeom prst="rect">
            <a:avLst/>
          </a:prstGeom>
          <a:noFill/>
          <a:ln w="9525">
            <a:noFill/>
            <a:miter lim="800000"/>
            <a:headEnd/>
            <a:tailEnd/>
          </a:ln>
        </p:spPr>
        <p:txBody>
          <a:bodyPr>
            <a:prstTxWarp prst="textNoShape">
              <a:avLst/>
            </a:prstTxWarp>
            <a:spAutoFit/>
          </a:bodyPr>
          <a:lstStyle/>
          <a:p>
            <a:r>
              <a:rPr lang="en-US" sz="3600" dirty="0"/>
              <a:t>Use Euler’s Theorem</a:t>
            </a:r>
          </a:p>
          <a:p>
            <a:endParaRPr lang="en-US" sz="3600" dirty="0"/>
          </a:p>
          <a:p>
            <a:r>
              <a:rPr lang="en-US" sz="3600" dirty="0"/>
              <a:t>For a </a:t>
            </a:r>
            <a:r>
              <a:rPr lang="en-US" sz="3600" dirty="0" err="1">
                <a:latin typeface="cmsy10" pitchFamily="34" charset="0"/>
                <a:sym typeface="Symbol" charset="2"/>
              </a:rPr>
              <a:t></a:t>
            </a:r>
            <a:r>
              <a:rPr lang="en-US" sz="3600" dirty="0"/>
              <a:t> Z</a:t>
            </a:r>
            <a:r>
              <a:rPr lang="en-US" sz="3600" baseline="-25000" dirty="0"/>
              <a:t>n</a:t>
            </a:r>
            <a:r>
              <a:rPr lang="en-US" sz="3600" baseline="30000" dirty="0"/>
              <a:t>*</a:t>
            </a:r>
            <a:r>
              <a:rPr lang="en-US" sz="3600" dirty="0"/>
              <a:t>, </a:t>
            </a:r>
            <a:r>
              <a:rPr lang="en-US" sz="3200" dirty="0"/>
              <a:t>a</a:t>
            </a:r>
            <a:r>
              <a:rPr lang="en-US" sz="3200" baseline="30000" dirty="0">
                <a:sym typeface="Symbol" charset="2"/>
              </a:rPr>
              <a:t> </a:t>
            </a:r>
            <a:r>
              <a:rPr lang="en-US" sz="3200" baseline="30000" dirty="0" err="1">
                <a:latin typeface="cmmi10" pitchFamily="34" charset="0"/>
                <a:sym typeface="Symbol" charset="2"/>
              </a:rPr>
              <a:t>Φ</a:t>
            </a:r>
            <a:r>
              <a:rPr lang="en-US" sz="3200" baseline="30000" dirty="0" err="1"/>
              <a:t>(n</a:t>
            </a:r>
            <a:r>
              <a:rPr lang="en-US" sz="3200" baseline="30000" dirty="0"/>
              <a:t>)</a:t>
            </a:r>
            <a:r>
              <a:rPr lang="en-US" sz="3200" dirty="0"/>
              <a:t> </a:t>
            </a:r>
            <a:r>
              <a:rPr lang="en-US" dirty="0" err="1">
                <a:latin typeface="cmsy10" pitchFamily="34" charset="0"/>
                <a:sym typeface="Symbol" charset="2"/>
              </a:rPr>
              <a:t></a:t>
            </a:r>
            <a:r>
              <a:rPr lang="en-US" sz="3200" baseline="-25000" dirty="0" err="1"/>
              <a:t>n</a:t>
            </a:r>
            <a:r>
              <a:rPr lang="en-US" sz="3200" dirty="0"/>
              <a:t> 1</a:t>
            </a:r>
          </a:p>
        </p:txBody>
      </p:sp>
      <p:sp>
        <p:nvSpPr>
          <p:cNvPr id="3" name="Rectangle 2"/>
          <p:cNvSpPr>
            <a:spLocks noChangeArrowheads="1"/>
          </p:cNvSpPr>
          <p:nvPr/>
        </p:nvSpPr>
        <p:spPr bwMode="auto">
          <a:xfrm>
            <a:off x="271463" y="4267200"/>
            <a:ext cx="8582025" cy="1692275"/>
          </a:xfrm>
          <a:prstGeom prst="rect">
            <a:avLst/>
          </a:prstGeom>
          <a:noFill/>
          <a:ln w="9525">
            <a:noFill/>
            <a:miter lim="800000"/>
            <a:headEnd/>
            <a:tailEnd/>
          </a:ln>
        </p:spPr>
        <p:txBody>
          <a:bodyPr>
            <a:prstTxWarp prst="textNoShape">
              <a:avLst/>
            </a:prstTxWarp>
            <a:spAutoFit/>
          </a:bodyPr>
          <a:lstStyle/>
          <a:p>
            <a:r>
              <a:rPr lang="en-US" sz="3200" dirty="0"/>
              <a:t>Corollary: Fermat’s Little Theorem</a:t>
            </a:r>
          </a:p>
          <a:p>
            <a:endParaRPr lang="en-US" sz="3200" dirty="0"/>
          </a:p>
          <a:p>
            <a:r>
              <a:rPr lang="en-US" sz="3600" dirty="0"/>
              <a:t>For </a:t>
            </a:r>
            <a:r>
              <a:rPr lang="en-US" sz="3600" dirty="0" err="1"/>
              <a:t>p</a:t>
            </a:r>
            <a:r>
              <a:rPr lang="en-US" sz="3600" dirty="0"/>
              <a:t> prime, a</a:t>
            </a:r>
            <a:r>
              <a:rPr lang="en-US" sz="3600" dirty="0">
                <a:latin typeface="cmsy10" pitchFamily="34" charset="0"/>
                <a:sym typeface="Symbol" charset="2"/>
              </a:rPr>
              <a:t> </a:t>
            </a:r>
            <a:r>
              <a:rPr lang="en-US" sz="3600" dirty="0" err="1">
                <a:latin typeface="cmsy10" pitchFamily="34" charset="0"/>
                <a:sym typeface="Symbol" charset="2"/>
              </a:rPr>
              <a:t></a:t>
            </a:r>
            <a:r>
              <a:rPr lang="en-US" sz="3600" dirty="0"/>
              <a:t> </a:t>
            </a:r>
            <a:r>
              <a:rPr lang="en-US" sz="3600" dirty="0" err="1"/>
              <a:t>Z</a:t>
            </a:r>
            <a:r>
              <a:rPr lang="en-US" sz="3600" baseline="-25000" dirty="0" err="1"/>
              <a:t>p</a:t>
            </a:r>
            <a:r>
              <a:rPr lang="en-US" sz="3600" baseline="30000" dirty="0"/>
              <a:t>*</a:t>
            </a:r>
            <a:r>
              <a:rPr lang="en-US" sz="3600" dirty="0" err="1">
                <a:latin typeface="cmsy10" pitchFamily="34" charset="0"/>
                <a:sym typeface="Symbol" charset="2"/>
              </a:rPr>
              <a:t></a:t>
            </a:r>
            <a:r>
              <a:rPr lang="en-US" sz="3600" dirty="0"/>
              <a:t> </a:t>
            </a:r>
            <a:r>
              <a:rPr lang="en-US" sz="3200" dirty="0"/>
              <a:t>a</a:t>
            </a:r>
            <a:r>
              <a:rPr lang="en-US" sz="3200" baseline="30000" dirty="0">
                <a:sym typeface="Symbol" charset="2"/>
              </a:rPr>
              <a:t>p-1</a:t>
            </a:r>
            <a:r>
              <a:rPr lang="en-US" sz="3200" dirty="0"/>
              <a:t> </a:t>
            </a:r>
            <a:r>
              <a:rPr lang="en-US" dirty="0" err="1">
                <a:latin typeface="cmsy10" pitchFamily="34" charset="0"/>
                <a:sym typeface="Symbol" charset="2"/>
              </a:rPr>
              <a:t></a:t>
            </a:r>
            <a:r>
              <a:rPr lang="en-US" sz="3200" baseline="-25000" dirty="0" err="1"/>
              <a:t>p</a:t>
            </a:r>
            <a:r>
              <a:rPr lang="en-US" sz="3200" dirty="0"/>
              <a:t> 1</a:t>
            </a:r>
            <a:endParaRPr lang="en-US" sz="3600" dirty="0"/>
          </a:p>
        </p:txBody>
      </p:sp>
      <p:sp>
        <p:nvSpPr>
          <p:cNvPr id="44036" name="TextBox 3"/>
          <p:cNvSpPr txBox="1">
            <a:spLocks noChangeArrowheads="1"/>
          </p:cNvSpPr>
          <p:nvPr/>
        </p:nvSpPr>
        <p:spPr bwMode="auto">
          <a:xfrm>
            <a:off x="363538" y="577850"/>
            <a:ext cx="8367712" cy="584200"/>
          </a:xfrm>
          <a:prstGeom prst="rect">
            <a:avLst/>
          </a:prstGeom>
          <a:noFill/>
          <a:ln w="9525">
            <a:noFill/>
            <a:miter lim="800000"/>
            <a:headEnd/>
            <a:tailEnd/>
          </a:ln>
        </p:spPr>
        <p:txBody>
          <a:bodyPr wrap="none">
            <a:prstTxWarp prst="textNoShape">
              <a:avLst/>
            </a:prstTxWarp>
            <a:spAutoFit/>
          </a:bodyPr>
          <a:lstStyle/>
          <a:p>
            <a:r>
              <a:rPr lang="en-US" sz="3200">
                <a:solidFill>
                  <a:schemeClr val="tx2"/>
                </a:solidFill>
              </a:rPr>
              <a:t>How do you prove the lemma for powers?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550863" y="587375"/>
            <a:ext cx="8048625" cy="522288"/>
          </a:xfrm>
          <a:prstGeom prst="rect">
            <a:avLst/>
          </a:prstGeom>
          <a:noFill/>
          <a:ln w="9525">
            <a:noFill/>
            <a:miter lim="800000"/>
            <a:headEnd/>
            <a:tailEnd/>
          </a:ln>
        </p:spPr>
        <p:txBody>
          <a:bodyPr wrap="none">
            <a:prstTxWarp prst="textNoShape">
              <a:avLst/>
            </a:prstTxWarp>
            <a:spAutoFit/>
          </a:bodyPr>
          <a:lstStyle/>
          <a:p>
            <a:r>
              <a:rPr lang="en-US" dirty="0"/>
              <a:t>Proof of Euler’s Theorem: for a </a:t>
            </a:r>
            <a:r>
              <a:rPr lang="en-US" dirty="0" err="1">
                <a:latin typeface="cmsy10" pitchFamily="34" charset="0"/>
                <a:sym typeface="Symbol" charset="2"/>
              </a:rPr>
              <a:t></a:t>
            </a:r>
            <a:r>
              <a:rPr lang="en-US" dirty="0"/>
              <a:t> Z</a:t>
            </a:r>
            <a:r>
              <a:rPr lang="en-US" baseline="-25000" dirty="0"/>
              <a:t>n</a:t>
            </a:r>
            <a:r>
              <a:rPr lang="en-US" baseline="30000" dirty="0"/>
              <a:t>*</a:t>
            </a:r>
            <a:r>
              <a:rPr lang="en-US" dirty="0"/>
              <a:t>, </a:t>
            </a:r>
            <a:r>
              <a:rPr lang="en-US" sz="2400" dirty="0" err="1"/>
              <a:t>a</a:t>
            </a:r>
            <a:r>
              <a:rPr lang="en-US" sz="2400" baseline="30000" dirty="0" err="1">
                <a:latin typeface="cmmi10" pitchFamily="34" charset="0"/>
                <a:sym typeface="Symbol" charset="2"/>
              </a:rPr>
              <a:t>Φ</a:t>
            </a:r>
            <a:r>
              <a:rPr lang="en-US" sz="2400" baseline="30000" dirty="0" err="1"/>
              <a:t>(n</a:t>
            </a:r>
            <a:r>
              <a:rPr lang="en-US" sz="2400" baseline="30000" dirty="0"/>
              <a:t>)</a:t>
            </a:r>
            <a:r>
              <a:rPr lang="en-US" sz="2400" dirty="0"/>
              <a:t> </a:t>
            </a:r>
            <a:r>
              <a:rPr lang="en-US" dirty="0" err="1">
                <a:latin typeface="cmsy10" pitchFamily="34" charset="0"/>
                <a:sym typeface="Symbol" charset="2"/>
              </a:rPr>
              <a:t></a:t>
            </a:r>
            <a:r>
              <a:rPr lang="en-US" sz="2400" baseline="-25000" dirty="0" err="1"/>
              <a:t>n</a:t>
            </a:r>
            <a:r>
              <a:rPr lang="en-US" sz="2400" dirty="0"/>
              <a:t> 1</a:t>
            </a:r>
          </a:p>
        </p:txBody>
      </p:sp>
      <p:sp>
        <p:nvSpPr>
          <p:cNvPr id="3" name="Rectangle 2"/>
          <p:cNvSpPr>
            <a:spLocks noChangeArrowheads="1"/>
          </p:cNvSpPr>
          <p:nvPr/>
        </p:nvSpPr>
        <p:spPr bwMode="auto">
          <a:xfrm>
            <a:off x="877888" y="1600200"/>
            <a:ext cx="7394575" cy="523875"/>
          </a:xfrm>
          <a:prstGeom prst="rect">
            <a:avLst/>
          </a:prstGeom>
          <a:noFill/>
          <a:ln w="9525">
            <a:noFill/>
            <a:miter lim="800000"/>
            <a:headEnd/>
            <a:tailEnd/>
          </a:ln>
        </p:spPr>
        <p:txBody>
          <a:bodyPr>
            <a:prstTxWarp prst="textNoShape">
              <a:avLst/>
            </a:prstTxWarp>
            <a:spAutoFit/>
          </a:bodyPr>
          <a:lstStyle/>
          <a:p>
            <a:r>
              <a:rPr lang="en-US"/>
              <a:t>Define </a:t>
            </a:r>
            <a:r>
              <a:rPr lang="en-US">
                <a:solidFill>
                  <a:schemeClr val="tx2"/>
                </a:solidFill>
              </a:rPr>
              <a:t>a Z</a:t>
            </a:r>
            <a:r>
              <a:rPr lang="en-US" baseline="-25000">
                <a:solidFill>
                  <a:schemeClr val="tx2"/>
                </a:solidFill>
              </a:rPr>
              <a:t>n</a:t>
            </a:r>
            <a:r>
              <a:rPr lang="en-US" baseline="30000">
                <a:solidFill>
                  <a:schemeClr val="tx2"/>
                </a:solidFill>
              </a:rPr>
              <a:t>*</a:t>
            </a:r>
            <a:r>
              <a:rPr lang="en-US">
                <a:solidFill>
                  <a:schemeClr val="tx2"/>
                </a:solidFill>
              </a:rPr>
              <a:t> = {a *</a:t>
            </a:r>
            <a:r>
              <a:rPr lang="en-US" baseline="-25000">
                <a:solidFill>
                  <a:schemeClr val="tx2"/>
                </a:solidFill>
              </a:rPr>
              <a:t>n</a:t>
            </a:r>
            <a:r>
              <a:rPr lang="en-US">
                <a:solidFill>
                  <a:schemeClr val="tx2"/>
                </a:solidFill>
              </a:rPr>
              <a:t> x | x </a:t>
            </a:r>
            <a:r>
              <a:rPr lang="en-US">
                <a:solidFill>
                  <a:schemeClr val="tx2"/>
                </a:solidFill>
                <a:latin typeface="cmsy10" pitchFamily="34" charset="0"/>
                <a:sym typeface="Symbol" charset="2"/>
              </a:rPr>
              <a:t></a:t>
            </a:r>
            <a:r>
              <a:rPr lang="en-US">
                <a:solidFill>
                  <a:schemeClr val="tx2"/>
                </a:solidFill>
              </a:rPr>
              <a:t> Z</a:t>
            </a:r>
            <a:r>
              <a:rPr lang="en-US" baseline="-25000">
                <a:solidFill>
                  <a:schemeClr val="tx2"/>
                </a:solidFill>
              </a:rPr>
              <a:t>n</a:t>
            </a:r>
            <a:r>
              <a:rPr lang="en-US" baseline="30000">
                <a:solidFill>
                  <a:schemeClr val="tx2"/>
                </a:solidFill>
              </a:rPr>
              <a:t>*</a:t>
            </a:r>
            <a:r>
              <a:rPr lang="en-US">
                <a:solidFill>
                  <a:schemeClr val="tx2"/>
                </a:solidFill>
              </a:rPr>
              <a:t>} </a:t>
            </a:r>
            <a:r>
              <a:rPr lang="en-US"/>
              <a:t>for a </a:t>
            </a:r>
            <a:r>
              <a:rPr lang="en-US">
                <a:latin typeface="cmsy10" pitchFamily="34" charset="0"/>
                <a:sym typeface="Symbol" charset="2"/>
              </a:rPr>
              <a:t></a:t>
            </a:r>
            <a:r>
              <a:rPr lang="en-US"/>
              <a:t> Z</a:t>
            </a:r>
            <a:r>
              <a:rPr lang="en-US" baseline="-25000"/>
              <a:t>n</a:t>
            </a:r>
            <a:r>
              <a:rPr lang="en-US" baseline="30000"/>
              <a:t>*</a:t>
            </a:r>
            <a:endParaRPr lang="en-US"/>
          </a:p>
        </p:txBody>
      </p:sp>
      <p:sp>
        <p:nvSpPr>
          <p:cNvPr id="4" name="Rectangle 3"/>
          <p:cNvSpPr>
            <a:spLocks noChangeArrowheads="1"/>
          </p:cNvSpPr>
          <p:nvPr/>
        </p:nvSpPr>
        <p:spPr bwMode="auto">
          <a:xfrm>
            <a:off x="525463" y="2384425"/>
            <a:ext cx="8099425" cy="522288"/>
          </a:xfrm>
          <a:prstGeom prst="rect">
            <a:avLst/>
          </a:prstGeom>
          <a:noFill/>
          <a:ln w="9525">
            <a:noFill/>
            <a:miter lim="800000"/>
            <a:headEnd/>
            <a:tailEnd/>
          </a:ln>
        </p:spPr>
        <p:txBody>
          <a:bodyPr>
            <a:prstTxWarp prst="textNoShape">
              <a:avLst/>
            </a:prstTxWarp>
            <a:spAutoFit/>
          </a:bodyPr>
          <a:lstStyle/>
          <a:p>
            <a:r>
              <a:rPr lang="en-US"/>
              <a:t>By the cancellation property, Z</a:t>
            </a:r>
            <a:r>
              <a:rPr lang="en-US" baseline="-25000"/>
              <a:t>n</a:t>
            </a:r>
            <a:r>
              <a:rPr lang="en-US" baseline="30000"/>
              <a:t>*  </a:t>
            </a:r>
            <a:r>
              <a:rPr lang="en-US"/>
              <a:t>= aZ</a:t>
            </a:r>
            <a:r>
              <a:rPr lang="en-US" baseline="-25000"/>
              <a:t>n</a:t>
            </a:r>
            <a:r>
              <a:rPr lang="en-US" baseline="30000"/>
              <a:t>*</a:t>
            </a:r>
            <a:endParaRPr lang="en-US"/>
          </a:p>
        </p:txBody>
      </p:sp>
      <p:sp>
        <p:nvSpPr>
          <p:cNvPr id="5" name="Rectangle 4"/>
          <p:cNvSpPr>
            <a:spLocks noChangeArrowheads="1"/>
          </p:cNvSpPr>
          <p:nvPr/>
        </p:nvSpPr>
        <p:spPr bwMode="auto">
          <a:xfrm>
            <a:off x="466725" y="3071813"/>
            <a:ext cx="8245475" cy="3457357"/>
          </a:xfrm>
          <a:prstGeom prst="rect">
            <a:avLst/>
          </a:prstGeom>
          <a:noFill/>
          <a:ln w="9525">
            <a:noFill/>
            <a:miter lim="800000"/>
            <a:headEnd/>
            <a:tailEnd/>
          </a:ln>
        </p:spPr>
        <p:txBody>
          <a:bodyPr>
            <a:prstTxWarp prst="textNoShape">
              <a:avLst/>
            </a:prstTxWarp>
            <a:spAutoFit/>
          </a:bodyPr>
          <a:lstStyle/>
          <a:p>
            <a:pPr>
              <a:buFont typeface="Symbol" charset="2"/>
              <a:buChar char="Õ"/>
            </a:pPr>
            <a:r>
              <a:rPr lang="en-US" dirty="0">
                <a:sym typeface="Symbol" charset="2"/>
              </a:rPr>
              <a:t> </a:t>
            </a:r>
            <a:r>
              <a:rPr lang="en-US" sz="3200" dirty="0" err="1">
                <a:sym typeface="Symbol" charset="2"/>
              </a:rPr>
              <a:t>x</a:t>
            </a:r>
            <a:r>
              <a:rPr lang="en-US" sz="3200" dirty="0">
                <a:sym typeface="Symbol" charset="2"/>
              </a:rPr>
              <a:t> </a:t>
            </a:r>
            <a:r>
              <a:rPr lang="en-US" sz="3200" dirty="0" err="1">
                <a:latin typeface="cmsy10" pitchFamily="34" charset="0"/>
                <a:sym typeface="Symbol" charset="2"/>
              </a:rPr>
              <a:t></a:t>
            </a:r>
            <a:r>
              <a:rPr lang="en-US" sz="3200" baseline="-25000" dirty="0" err="1">
                <a:sym typeface="Symbol" charset="2"/>
              </a:rPr>
              <a:t>n</a:t>
            </a:r>
            <a:r>
              <a:rPr lang="en-US" sz="3200" dirty="0">
                <a:sym typeface="Symbol" charset="2"/>
              </a:rPr>
              <a:t>  </a:t>
            </a:r>
            <a:r>
              <a:rPr lang="en-US" sz="3200" dirty="0" err="1">
                <a:sym typeface="Symbol" charset="2"/>
              </a:rPr>
              <a:t></a:t>
            </a:r>
            <a:r>
              <a:rPr lang="en-US" sz="3200" dirty="0">
                <a:sym typeface="Symbol" charset="2"/>
              </a:rPr>
              <a:t> ax  [as </a:t>
            </a:r>
            <a:r>
              <a:rPr lang="en-US" sz="3200" dirty="0" err="1">
                <a:sym typeface="Symbol" charset="2"/>
              </a:rPr>
              <a:t>x</a:t>
            </a:r>
            <a:r>
              <a:rPr lang="en-US" sz="3200" dirty="0">
                <a:sym typeface="Symbol" charset="2"/>
              </a:rPr>
              <a:t> ranges over Z</a:t>
            </a:r>
            <a:r>
              <a:rPr lang="en-US" sz="3200" baseline="-25000" dirty="0">
                <a:sym typeface="Symbol" charset="2"/>
              </a:rPr>
              <a:t>n</a:t>
            </a:r>
            <a:r>
              <a:rPr lang="en-US" sz="3200" baseline="30000" dirty="0">
                <a:sym typeface="Symbol" charset="2"/>
              </a:rPr>
              <a:t>* </a:t>
            </a:r>
            <a:r>
              <a:rPr lang="en-US" sz="3200" dirty="0">
                <a:sym typeface="Symbol" charset="2"/>
              </a:rPr>
              <a:t>] </a:t>
            </a:r>
            <a:r>
              <a:rPr lang="en-US" dirty="0">
                <a:sym typeface="Symbol" charset="2"/>
              </a:rPr>
              <a:t>  </a:t>
            </a:r>
          </a:p>
          <a:p>
            <a:pPr>
              <a:buFont typeface="Symbol" charset="2"/>
              <a:buChar char="Õ"/>
            </a:pPr>
            <a:endParaRPr lang="en-US" dirty="0">
              <a:sym typeface="Symbol" charset="2"/>
            </a:endParaRPr>
          </a:p>
          <a:p>
            <a:pPr>
              <a:buFont typeface="Symbol" charset="2"/>
              <a:buChar char="Õ"/>
            </a:pPr>
            <a:r>
              <a:rPr lang="en-US" dirty="0" err="1">
                <a:sym typeface="Symbol" charset="2"/>
              </a:rPr>
              <a:t>x</a:t>
            </a:r>
            <a:r>
              <a:rPr lang="en-US" dirty="0">
                <a:sym typeface="Symbol" charset="2"/>
              </a:rPr>
              <a:t> </a:t>
            </a:r>
            <a:r>
              <a:rPr lang="en-US" sz="3200" dirty="0" err="1">
                <a:latin typeface="cmsy10" pitchFamily="34" charset="0"/>
                <a:sym typeface="Symbol" charset="2"/>
              </a:rPr>
              <a:t></a:t>
            </a:r>
            <a:r>
              <a:rPr lang="en-US" baseline="-25000" dirty="0" err="1">
                <a:sym typeface="Symbol" charset="2"/>
              </a:rPr>
              <a:t>n</a:t>
            </a:r>
            <a:r>
              <a:rPr lang="en-US" dirty="0">
                <a:sym typeface="Symbol" charset="2"/>
              </a:rPr>
              <a:t> </a:t>
            </a:r>
            <a:r>
              <a:rPr lang="en-US" dirty="0" err="1">
                <a:sym typeface="Symbol" charset="2"/>
              </a:rPr>
              <a:t></a:t>
            </a:r>
            <a:r>
              <a:rPr lang="en-US" dirty="0">
                <a:sym typeface="Symbol" charset="2"/>
              </a:rPr>
              <a:t> </a:t>
            </a:r>
            <a:r>
              <a:rPr lang="en-US" dirty="0" err="1">
                <a:sym typeface="Symbol" charset="2"/>
              </a:rPr>
              <a:t>x</a:t>
            </a:r>
            <a:r>
              <a:rPr lang="en-US" dirty="0">
                <a:sym typeface="Symbol" charset="2"/>
              </a:rPr>
              <a:t>  (a </a:t>
            </a:r>
            <a:r>
              <a:rPr lang="en-US" baseline="30000" dirty="0">
                <a:sym typeface="Symbol" charset="2"/>
              </a:rPr>
              <a:t>size of Zn*</a:t>
            </a:r>
            <a:r>
              <a:rPr lang="en-US" dirty="0">
                <a:sym typeface="Symbol" charset="2"/>
              </a:rPr>
              <a:t>)    [</a:t>
            </a:r>
            <a:r>
              <a:rPr lang="en-US" dirty="0" err="1">
                <a:sym typeface="Symbol" charset="2"/>
              </a:rPr>
              <a:t>Commutativity</a:t>
            </a:r>
            <a:r>
              <a:rPr lang="en-US" dirty="0">
                <a:sym typeface="Symbol" charset="2"/>
              </a:rPr>
              <a:t>]</a:t>
            </a:r>
          </a:p>
          <a:p>
            <a:pPr>
              <a:buFont typeface="Symbol" charset="2"/>
              <a:buChar char="Õ"/>
            </a:pPr>
            <a:endParaRPr lang="en-US" baseline="30000" dirty="0">
              <a:sym typeface="Symbol" charset="2"/>
            </a:endParaRPr>
          </a:p>
          <a:p>
            <a:r>
              <a:rPr lang="en-US" dirty="0">
                <a:sym typeface="Symbol" charset="2"/>
              </a:rPr>
              <a:t>1 =</a:t>
            </a:r>
            <a:r>
              <a:rPr lang="en-US" sz="3100" baseline="-25000" dirty="0" err="1">
                <a:sym typeface="Symbol" charset="2"/>
              </a:rPr>
              <a:t>n</a:t>
            </a:r>
            <a:r>
              <a:rPr lang="en-US" dirty="0">
                <a:sym typeface="Symbol" charset="2"/>
              </a:rPr>
              <a:t>  </a:t>
            </a:r>
            <a:r>
              <a:rPr lang="en-US" dirty="0" err="1">
                <a:sym typeface="Symbol" charset="2"/>
              </a:rPr>
              <a:t>a</a:t>
            </a:r>
            <a:r>
              <a:rPr lang="en-US" baseline="30000" dirty="0" err="1">
                <a:sym typeface="Symbol" charset="2"/>
              </a:rPr>
              <a:t>size</a:t>
            </a:r>
            <a:r>
              <a:rPr lang="en-US" baseline="30000" dirty="0">
                <a:sym typeface="Symbol" charset="2"/>
              </a:rPr>
              <a:t> of Zn*</a:t>
            </a:r>
            <a:r>
              <a:rPr lang="en-US" dirty="0">
                <a:sym typeface="Symbol" charset="2"/>
              </a:rPr>
              <a:t>		     [Cancellation]</a:t>
            </a:r>
            <a:endParaRPr lang="en-US" sz="3600" dirty="0"/>
          </a:p>
          <a:p>
            <a:endParaRPr lang="en-US" sz="3600" dirty="0"/>
          </a:p>
          <a:p>
            <a:r>
              <a:rPr lang="en-US" sz="3600" dirty="0" err="1"/>
              <a:t>a</a:t>
            </a:r>
            <a:r>
              <a:rPr lang="en-US" sz="3600" baseline="30000" dirty="0" err="1">
                <a:latin typeface="cmmi10" pitchFamily="34" charset="0"/>
                <a:sym typeface="Symbol" charset="2"/>
              </a:rPr>
              <a:t>Φ</a:t>
            </a:r>
            <a:r>
              <a:rPr lang="en-US" sz="3600" baseline="30000" dirty="0" err="1"/>
              <a:t>(n</a:t>
            </a:r>
            <a:r>
              <a:rPr lang="en-US" sz="3600" baseline="30000" dirty="0"/>
              <a:t>)</a:t>
            </a:r>
            <a:r>
              <a:rPr lang="en-US" sz="3600" dirty="0"/>
              <a:t> =</a:t>
            </a:r>
            <a:r>
              <a:rPr lang="en-US" sz="4000" baseline="-25000" dirty="0" err="1"/>
              <a:t>n</a:t>
            </a:r>
            <a:r>
              <a:rPr lang="en-US" sz="3600" dirty="0"/>
              <a:t> 1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1106488" y="1717675"/>
            <a:ext cx="6937375" cy="1754188"/>
          </a:xfrm>
          <a:prstGeom prst="rect">
            <a:avLst/>
          </a:prstGeom>
          <a:noFill/>
          <a:ln w="9525">
            <a:noFill/>
            <a:miter lim="800000"/>
            <a:headEnd/>
            <a:tailEnd/>
          </a:ln>
        </p:spPr>
        <p:txBody>
          <a:bodyPr>
            <a:prstTxWarp prst="textNoShape">
              <a:avLst/>
            </a:prstTxWarp>
            <a:spAutoFit/>
          </a:bodyPr>
          <a:lstStyle/>
          <a:p>
            <a:r>
              <a:rPr lang="en-US" sz="3600" dirty="0"/>
              <a:t>Euler’s Theorem</a:t>
            </a:r>
          </a:p>
          <a:p>
            <a:endParaRPr lang="en-US" sz="3600" dirty="0"/>
          </a:p>
          <a:p>
            <a:r>
              <a:rPr lang="en-US" sz="3600" dirty="0"/>
              <a:t>For a </a:t>
            </a:r>
            <a:r>
              <a:rPr lang="en-US" sz="3600" dirty="0" err="1">
                <a:latin typeface="cmsy10" pitchFamily="34" charset="0"/>
                <a:sym typeface="Symbol" charset="2"/>
              </a:rPr>
              <a:t></a:t>
            </a:r>
            <a:r>
              <a:rPr lang="en-US" sz="3600" dirty="0"/>
              <a:t> Z</a:t>
            </a:r>
            <a:r>
              <a:rPr lang="en-US" sz="3600" baseline="-25000" dirty="0"/>
              <a:t>n</a:t>
            </a:r>
            <a:r>
              <a:rPr lang="en-US" sz="3600" baseline="30000" dirty="0"/>
              <a:t>*</a:t>
            </a:r>
            <a:r>
              <a:rPr lang="en-US" sz="3600" dirty="0"/>
              <a:t>, </a:t>
            </a:r>
            <a:r>
              <a:rPr lang="en-US" sz="3200" dirty="0"/>
              <a:t>a</a:t>
            </a:r>
            <a:r>
              <a:rPr lang="en-US" sz="3200" baseline="30000" dirty="0">
                <a:sym typeface="Symbol" charset="2"/>
              </a:rPr>
              <a:t> </a:t>
            </a:r>
            <a:r>
              <a:rPr lang="en-US" sz="3200" baseline="30000" dirty="0" err="1">
                <a:latin typeface="cmmi10" pitchFamily="34" charset="0"/>
                <a:sym typeface="Symbol" charset="2"/>
              </a:rPr>
              <a:t>Φ</a:t>
            </a:r>
            <a:r>
              <a:rPr lang="en-US" sz="3200" baseline="30000" dirty="0" err="1"/>
              <a:t>(n</a:t>
            </a:r>
            <a:r>
              <a:rPr lang="en-US" sz="3200" baseline="30000" dirty="0"/>
              <a:t>)</a:t>
            </a:r>
            <a:r>
              <a:rPr lang="en-US" sz="3200" dirty="0"/>
              <a:t> </a:t>
            </a:r>
            <a:r>
              <a:rPr lang="en-US" dirty="0" err="1">
                <a:latin typeface="cmsy10" pitchFamily="34" charset="0"/>
                <a:sym typeface="Symbol" charset="2"/>
              </a:rPr>
              <a:t></a:t>
            </a:r>
            <a:r>
              <a:rPr lang="en-US" sz="3200" baseline="-25000" dirty="0" err="1"/>
              <a:t>n</a:t>
            </a:r>
            <a:r>
              <a:rPr lang="en-US" sz="3200" dirty="0"/>
              <a:t> 1</a:t>
            </a:r>
          </a:p>
        </p:txBody>
      </p:sp>
      <p:sp>
        <p:nvSpPr>
          <p:cNvPr id="46083" name="Rectangle 2"/>
          <p:cNvSpPr>
            <a:spLocks noChangeArrowheads="1"/>
          </p:cNvSpPr>
          <p:nvPr/>
        </p:nvSpPr>
        <p:spPr bwMode="auto">
          <a:xfrm>
            <a:off x="271463" y="4267200"/>
            <a:ext cx="8582025" cy="1692275"/>
          </a:xfrm>
          <a:prstGeom prst="rect">
            <a:avLst/>
          </a:prstGeom>
          <a:noFill/>
          <a:ln w="9525">
            <a:noFill/>
            <a:miter lim="800000"/>
            <a:headEnd/>
            <a:tailEnd/>
          </a:ln>
        </p:spPr>
        <p:txBody>
          <a:bodyPr>
            <a:prstTxWarp prst="textNoShape">
              <a:avLst/>
            </a:prstTxWarp>
            <a:spAutoFit/>
          </a:bodyPr>
          <a:lstStyle/>
          <a:p>
            <a:r>
              <a:rPr lang="en-US" sz="3200"/>
              <a:t>Corollary: Fermat’s Little Theorem</a:t>
            </a:r>
          </a:p>
          <a:p>
            <a:endParaRPr lang="en-US" sz="3200"/>
          </a:p>
          <a:p>
            <a:r>
              <a:rPr lang="en-US" sz="3600"/>
              <a:t>For p prime, a</a:t>
            </a:r>
            <a:r>
              <a:rPr lang="en-US" sz="3600">
                <a:latin typeface="cmsy10" pitchFamily="34" charset="0"/>
                <a:sym typeface="Symbol" charset="2"/>
              </a:rPr>
              <a:t> </a:t>
            </a:r>
            <a:r>
              <a:rPr lang="en-US" sz="3600"/>
              <a:t> Z</a:t>
            </a:r>
            <a:r>
              <a:rPr lang="en-US" sz="3600" baseline="-25000"/>
              <a:t>p</a:t>
            </a:r>
            <a:r>
              <a:rPr lang="en-US" sz="3600" baseline="30000"/>
              <a:t>*</a:t>
            </a:r>
            <a:r>
              <a:rPr lang="en-US" sz="3600">
                <a:latin typeface="cmsy10" pitchFamily="34" charset="0"/>
                <a:sym typeface="Symbol" charset="2"/>
              </a:rPr>
              <a:t></a:t>
            </a:r>
            <a:r>
              <a:rPr lang="en-US" sz="3600"/>
              <a:t> </a:t>
            </a:r>
            <a:r>
              <a:rPr lang="en-US" sz="3200"/>
              <a:t>a</a:t>
            </a:r>
            <a:r>
              <a:rPr lang="en-US" sz="3200" baseline="30000">
                <a:sym typeface="Symbol" charset="2"/>
              </a:rPr>
              <a:t>p-1</a:t>
            </a:r>
            <a:r>
              <a:rPr lang="en-US" sz="3200"/>
              <a:t> </a:t>
            </a:r>
            <a:r>
              <a:rPr lang="en-US">
                <a:latin typeface="cmsy10" pitchFamily="34" charset="0"/>
                <a:sym typeface="Symbol" charset="2"/>
              </a:rPr>
              <a:t></a:t>
            </a:r>
            <a:r>
              <a:rPr lang="en-US" sz="3200" baseline="-25000"/>
              <a:t>p</a:t>
            </a:r>
            <a:r>
              <a:rPr lang="en-US" sz="3200"/>
              <a:t> 1</a:t>
            </a:r>
            <a:endParaRPr lang="en-US" sz="3600"/>
          </a:p>
        </p:txBody>
      </p:sp>
      <p:sp>
        <p:nvSpPr>
          <p:cNvPr id="46084" name="TextBox 3"/>
          <p:cNvSpPr txBox="1">
            <a:spLocks noChangeArrowheads="1"/>
          </p:cNvSpPr>
          <p:nvPr/>
        </p:nvSpPr>
        <p:spPr bwMode="auto">
          <a:xfrm>
            <a:off x="2511425" y="655638"/>
            <a:ext cx="4127500" cy="646112"/>
          </a:xfrm>
          <a:prstGeom prst="rect">
            <a:avLst/>
          </a:prstGeom>
          <a:noFill/>
          <a:ln w="9525">
            <a:noFill/>
            <a:miter lim="800000"/>
            <a:headEnd/>
            <a:tailEnd/>
          </a:ln>
        </p:spPr>
        <p:txBody>
          <a:bodyPr wrap="none">
            <a:prstTxWarp prst="textNoShape">
              <a:avLst/>
            </a:prstTxWarp>
            <a:spAutoFit/>
          </a:bodyPr>
          <a:lstStyle/>
          <a:p>
            <a:r>
              <a:rPr lang="en-US" sz="3600">
                <a:solidFill>
                  <a:schemeClr val="tx2"/>
                </a:solidFill>
              </a:rPr>
              <a:t>Please remember</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4127500" y="2868613"/>
            <a:ext cx="4638675" cy="646112"/>
          </a:xfrm>
          <a:prstGeom prst="rect">
            <a:avLst/>
          </a:prstGeom>
          <a:noFill/>
          <a:ln w="9525">
            <a:noFill/>
            <a:miter lim="800000"/>
            <a:headEnd/>
            <a:tailEnd/>
          </a:ln>
        </p:spPr>
        <p:txBody>
          <a:bodyPr wrap="none">
            <a:prstTxWarp prst="textNoShape">
              <a:avLst/>
            </a:prstTxWarp>
            <a:spAutoFit/>
          </a:bodyPr>
          <a:lstStyle/>
          <a:p>
            <a:r>
              <a:rPr lang="en-US" sz="3600"/>
              <a:t>Basic Cryptography</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3184525" y="503238"/>
            <a:ext cx="2781300" cy="523875"/>
          </a:xfrm>
          <a:prstGeom prst="rect">
            <a:avLst/>
          </a:prstGeom>
          <a:noFill/>
          <a:ln w="9525">
            <a:noFill/>
            <a:miter lim="800000"/>
            <a:headEnd/>
            <a:tailEnd/>
          </a:ln>
        </p:spPr>
        <p:txBody>
          <a:bodyPr wrap="none">
            <a:prstTxWarp prst="textNoShape">
              <a:avLst/>
            </a:prstTxWarp>
            <a:spAutoFit/>
          </a:bodyPr>
          <a:lstStyle/>
          <a:p>
            <a:r>
              <a:rPr lang="en-US"/>
              <a:t>One Time Pads</a:t>
            </a:r>
          </a:p>
        </p:txBody>
      </p:sp>
      <p:pic>
        <p:nvPicPr>
          <p:cNvPr id="3" name="Picture 2" descr="letter1.bmp"/>
          <p:cNvPicPr>
            <a:picLocks noChangeAspect="1"/>
          </p:cNvPicPr>
          <p:nvPr/>
        </p:nvPicPr>
        <p:blipFill>
          <a:blip r:embed="rId2"/>
          <a:srcRect/>
          <a:stretch>
            <a:fillRect/>
          </a:stretch>
        </p:blipFill>
        <p:spPr bwMode="auto">
          <a:xfrm>
            <a:off x="871538" y="1916113"/>
            <a:ext cx="3286125" cy="3562350"/>
          </a:xfrm>
          <a:prstGeom prst="rect">
            <a:avLst/>
          </a:prstGeom>
          <a:noFill/>
          <a:ln w="9525">
            <a:noFill/>
            <a:miter lim="800000"/>
            <a:headEnd/>
            <a:tailEnd/>
          </a:ln>
        </p:spPr>
      </p:pic>
      <p:pic>
        <p:nvPicPr>
          <p:cNvPr id="4" name="Picture 3" descr="out1.bmp"/>
          <p:cNvPicPr>
            <a:picLocks noChangeAspect="1"/>
          </p:cNvPicPr>
          <p:nvPr/>
        </p:nvPicPr>
        <p:blipFill>
          <a:blip r:embed="rId3"/>
          <a:srcRect/>
          <a:stretch>
            <a:fillRect/>
          </a:stretch>
        </p:blipFill>
        <p:spPr bwMode="auto">
          <a:xfrm>
            <a:off x="5049838" y="1912938"/>
            <a:ext cx="3273425" cy="35480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3184525" y="503238"/>
            <a:ext cx="2781300" cy="523875"/>
          </a:xfrm>
          <a:prstGeom prst="rect">
            <a:avLst/>
          </a:prstGeom>
          <a:noFill/>
          <a:ln w="9525">
            <a:noFill/>
            <a:miter lim="800000"/>
            <a:headEnd/>
            <a:tailEnd/>
          </a:ln>
        </p:spPr>
        <p:txBody>
          <a:bodyPr wrap="none">
            <a:prstTxWarp prst="textNoShape">
              <a:avLst/>
            </a:prstTxWarp>
            <a:spAutoFit/>
          </a:bodyPr>
          <a:lstStyle/>
          <a:p>
            <a:r>
              <a:rPr lang="en-US"/>
              <a:t>One Time Pads</a:t>
            </a:r>
          </a:p>
        </p:txBody>
      </p:sp>
      <p:pic>
        <p:nvPicPr>
          <p:cNvPr id="3" name="Picture 2" descr="letter1.bmp"/>
          <p:cNvPicPr>
            <a:picLocks noChangeAspect="1"/>
          </p:cNvPicPr>
          <p:nvPr/>
        </p:nvPicPr>
        <p:blipFill>
          <a:blip r:embed="rId2"/>
          <a:srcRect/>
          <a:stretch>
            <a:fillRect/>
          </a:stretch>
        </p:blipFill>
        <p:spPr bwMode="auto">
          <a:xfrm>
            <a:off x="871538" y="1916113"/>
            <a:ext cx="3286125" cy="3562350"/>
          </a:xfrm>
          <a:prstGeom prst="rect">
            <a:avLst/>
          </a:prstGeom>
          <a:noFill/>
          <a:ln w="9525">
            <a:noFill/>
            <a:miter lim="800000"/>
            <a:headEnd/>
            <a:tailEnd/>
          </a:ln>
        </p:spPr>
      </p:pic>
      <p:pic>
        <p:nvPicPr>
          <p:cNvPr id="4" name="Picture 3" descr="out1.bmp"/>
          <p:cNvPicPr>
            <a:picLocks noChangeAspect="1"/>
          </p:cNvPicPr>
          <p:nvPr/>
        </p:nvPicPr>
        <p:blipFill>
          <a:blip r:embed="rId3"/>
          <a:srcRect/>
          <a:stretch>
            <a:fillRect/>
          </a:stretch>
        </p:blipFill>
        <p:spPr bwMode="auto">
          <a:xfrm>
            <a:off x="5049838" y="1912938"/>
            <a:ext cx="3281362" cy="3556000"/>
          </a:xfrm>
          <a:prstGeom prst="rect">
            <a:avLst/>
          </a:prstGeom>
          <a:noFill/>
          <a:ln w="9525">
            <a:noFill/>
            <a:miter lim="800000"/>
            <a:headEnd/>
            <a:tailEnd/>
          </a:ln>
        </p:spPr>
      </p:pic>
      <p:sp>
        <p:nvSpPr>
          <p:cNvPr id="5" name="TextBox 4"/>
          <p:cNvSpPr txBox="1">
            <a:spLocks noChangeArrowheads="1"/>
          </p:cNvSpPr>
          <p:nvPr/>
        </p:nvSpPr>
        <p:spPr bwMode="auto">
          <a:xfrm>
            <a:off x="2217738" y="5864225"/>
            <a:ext cx="4714875" cy="522288"/>
          </a:xfrm>
          <a:prstGeom prst="rect">
            <a:avLst/>
          </a:prstGeom>
          <a:noFill/>
          <a:ln w="9525">
            <a:noFill/>
            <a:miter lim="800000"/>
            <a:headEnd/>
            <a:tailEnd/>
          </a:ln>
        </p:spPr>
        <p:txBody>
          <a:bodyPr wrap="none">
            <a:prstTxWarp prst="textNoShape">
              <a:avLst/>
            </a:prstTxWarp>
            <a:spAutoFit/>
          </a:bodyPr>
          <a:lstStyle/>
          <a:p>
            <a:r>
              <a:rPr lang="en-US"/>
              <a:t>they give perfect security!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3078163" y="661988"/>
            <a:ext cx="2994025" cy="523875"/>
          </a:xfrm>
          <a:prstGeom prst="rect">
            <a:avLst/>
          </a:prstGeom>
          <a:noFill/>
          <a:ln w="9525">
            <a:noFill/>
            <a:miter lim="800000"/>
            <a:headEnd/>
            <a:tailEnd/>
          </a:ln>
        </p:spPr>
        <p:txBody>
          <a:bodyPr wrap="none">
            <a:prstTxWarp prst="textNoShape">
              <a:avLst/>
            </a:prstTxWarp>
            <a:spAutoFit/>
          </a:bodyPr>
          <a:lstStyle/>
          <a:p>
            <a:r>
              <a:rPr lang="en-US"/>
              <a:t>But reuse is bad</a:t>
            </a:r>
          </a:p>
        </p:txBody>
      </p:sp>
      <p:pic>
        <p:nvPicPr>
          <p:cNvPr id="3" name="Picture 2" descr="out1.bmp"/>
          <p:cNvPicPr>
            <a:picLocks noChangeAspect="1"/>
          </p:cNvPicPr>
          <p:nvPr/>
        </p:nvPicPr>
        <p:blipFill>
          <a:blip r:embed="rId2"/>
          <a:srcRect/>
          <a:stretch>
            <a:fillRect/>
          </a:stretch>
        </p:blipFill>
        <p:spPr bwMode="auto">
          <a:xfrm>
            <a:off x="536575" y="1166813"/>
            <a:ext cx="1711325" cy="1855787"/>
          </a:xfrm>
          <a:prstGeom prst="rect">
            <a:avLst/>
          </a:prstGeom>
          <a:noFill/>
          <a:ln w="9525">
            <a:noFill/>
            <a:miter lim="800000"/>
            <a:headEnd/>
            <a:tailEnd/>
          </a:ln>
        </p:spPr>
      </p:pic>
      <p:sp>
        <p:nvSpPr>
          <p:cNvPr id="4" name="TextBox 3"/>
          <p:cNvSpPr txBox="1">
            <a:spLocks noChangeArrowheads="1"/>
          </p:cNvSpPr>
          <p:nvPr/>
        </p:nvSpPr>
        <p:spPr bwMode="auto">
          <a:xfrm>
            <a:off x="896938" y="3205163"/>
            <a:ext cx="938212" cy="522287"/>
          </a:xfrm>
          <a:prstGeom prst="rect">
            <a:avLst/>
          </a:prstGeom>
          <a:noFill/>
          <a:ln w="9525">
            <a:noFill/>
            <a:miter lim="800000"/>
            <a:headEnd/>
            <a:tailEnd/>
          </a:ln>
        </p:spPr>
        <p:txBody>
          <a:bodyPr wrap="none">
            <a:prstTxWarp prst="textNoShape">
              <a:avLst/>
            </a:prstTxWarp>
            <a:spAutoFit/>
          </a:bodyPr>
          <a:lstStyle/>
          <a:p>
            <a:r>
              <a:rPr lang="en-US"/>
              <a:t>XOR</a:t>
            </a:r>
          </a:p>
        </p:txBody>
      </p:sp>
      <p:pic>
        <p:nvPicPr>
          <p:cNvPr id="5" name="Picture 4" descr="out1.bmp"/>
          <p:cNvPicPr>
            <a:picLocks noChangeAspect="1"/>
          </p:cNvPicPr>
          <p:nvPr/>
        </p:nvPicPr>
        <p:blipFill>
          <a:blip r:embed="rId3"/>
          <a:srcRect/>
          <a:stretch>
            <a:fillRect/>
          </a:stretch>
        </p:blipFill>
        <p:spPr bwMode="auto">
          <a:xfrm>
            <a:off x="554038" y="3910013"/>
            <a:ext cx="1736725" cy="1882775"/>
          </a:xfrm>
          <a:prstGeom prst="rect">
            <a:avLst/>
          </a:prstGeom>
          <a:noFill/>
          <a:ln w="9525">
            <a:noFill/>
            <a:miter lim="800000"/>
            <a:headEnd/>
            <a:tailEnd/>
          </a:ln>
        </p:spPr>
      </p:pic>
      <p:sp>
        <p:nvSpPr>
          <p:cNvPr id="6" name="TextBox 5"/>
          <p:cNvSpPr txBox="1">
            <a:spLocks noChangeArrowheads="1"/>
          </p:cNvSpPr>
          <p:nvPr/>
        </p:nvSpPr>
        <p:spPr bwMode="auto">
          <a:xfrm>
            <a:off x="2651125" y="3221038"/>
            <a:ext cx="393700" cy="523875"/>
          </a:xfrm>
          <a:prstGeom prst="rect">
            <a:avLst/>
          </a:prstGeom>
          <a:noFill/>
          <a:ln w="9525">
            <a:noFill/>
            <a:miter lim="800000"/>
            <a:headEnd/>
            <a:tailEnd/>
          </a:ln>
        </p:spPr>
        <p:txBody>
          <a:bodyPr wrap="none">
            <a:prstTxWarp prst="textNoShape">
              <a:avLst/>
            </a:prstTxWarp>
            <a:spAutoFit/>
          </a:bodyPr>
          <a:lstStyle/>
          <a:p>
            <a:r>
              <a:rPr lang="en-US"/>
              <a:t>=</a:t>
            </a:r>
          </a:p>
        </p:txBody>
      </p:sp>
      <p:pic>
        <p:nvPicPr>
          <p:cNvPr id="7" name="Picture 6" descr="comb.bmp"/>
          <p:cNvPicPr>
            <a:picLocks noChangeAspect="1"/>
          </p:cNvPicPr>
          <p:nvPr/>
        </p:nvPicPr>
        <p:blipFill>
          <a:blip r:embed="rId4"/>
          <a:srcRect/>
          <a:stretch>
            <a:fillRect/>
          </a:stretch>
        </p:blipFill>
        <p:spPr bwMode="auto">
          <a:xfrm>
            <a:off x="3411538" y="1912938"/>
            <a:ext cx="3163887" cy="3429000"/>
          </a:xfrm>
          <a:prstGeom prst="rect">
            <a:avLst/>
          </a:prstGeom>
          <a:noFill/>
          <a:ln w="9525">
            <a:solidFill>
              <a:schemeClr val="tx1"/>
            </a:solidFill>
            <a:miter lim="800000"/>
            <a:headEnd/>
            <a:tailEnd/>
          </a:ln>
        </p:spPr>
      </p:pic>
      <p:sp>
        <p:nvSpPr>
          <p:cNvPr id="8" name="TextBox 7"/>
          <p:cNvSpPr txBox="1">
            <a:spLocks noChangeArrowheads="1"/>
          </p:cNvSpPr>
          <p:nvPr/>
        </p:nvSpPr>
        <p:spPr bwMode="auto">
          <a:xfrm>
            <a:off x="3378200" y="5884863"/>
            <a:ext cx="3675063" cy="400050"/>
          </a:xfrm>
          <a:prstGeom prst="rect">
            <a:avLst/>
          </a:prstGeom>
          <a:noFill/>
          <a:ln w="9525">
            <a:noFill/>
            <a:miter lim="800000"/>
            <a:headEnd/>
            <a:tailEnd/>
          </a:ln>
        </p:spPr>
        <p:txBody>
          <a:bodyPr wrap="none">
            <a:prstTxWarp prst="textNoShape">
              <a:avLst/>
            </a:prstTxWarp>
            <a:spAutoFit/>
          </a:bodyPr>
          <a:lstStyle/>
          <a:p>
            <a:r>
              <a:rPr lang="en-US" sz="2000"/>
              <a:t>Can do other attacks as well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Agreeing on a secret</a:t>
            </a:r>
          </a:p>
        </p:txBody>
      </p:sp>
      <p:sp>
        <p:nvSpPr>
          <p:cNvPr id="31747" name="Rectangle 3"/>
          <p:cNvSpPr>
            <a:spLocks noGrp="1" noChangeArrowheads="1"/>
          </p:cNvSpPr>
          <p:nvPr>
            <p:ph type="body" idx="1"/>
          </p:nvPr>
        </p:nvSpPr>
        <p:spPr/>
        <p:txBody>
          <a:bodyPr/>
          <a:lstStyle/>
          <a:p>
            <a:endParaRPr lang="en-US" sz="2400"/>
          </a:p>
          <a:p>
            <a:r>
              <a:rPr lang="en-US" sz="2400"/>
              <a:t>One time pads rely on having a shared secret!</a:t>
            </a:r>
          </a:p>
          <a:p>
            <a:endParaRPr lang="en-US" sz="2400"/>
          </a:p>
          <a:p>
            <a:r>
              <a:rPr lang="en-US" sz="2400"/>
              <a:t>Alice and Bob have never talked before</a:t>
            </a:r>
          </a:p>
          <a:p>
            <a:r>
              <a:rPr lang="en-US" sz="2400"/>
              <a:t>	but they want to agree on a secret…</a:t>
            </a:r>
          </a:p>
          <a:p>
            <a:endParaRPr lang="en-US" sz="2400"/>
          </a:p>
          <a:p>
            <a:r>
              <a:rPr lang="en-US" sz="2400"/>
              <a:t>How can they do this?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t>A couple of small things</a:t>
            </a:r>
          </a:p>
        </p:txBody>
      </p:sp>
      <p:sp>
        <p:nvSpPr>
          <p:cNvPr id="52227" name="Content Placeholder 2"/>
          <p:cNvSpPr>
            <a:spLocks noGrp="1"/>
          </p:cNvSpPr>
          <p:nvPr>
            <p:ph idx="1"/>
          </p:nvPr>
        </p:nvSpPr>
        <p:spPr/>
        <p:txBody>
          <a:bodyPr/>
          <a:lstStyle/>
          <a:p>
            <a:endParaRPr lang="en-US" sz="2400" dirty="0"/>
          </a:p>
          <a:p>
            <a:r>
              <a:rPr lang="en-US" sz="2400" dirty="0"/>
              <a:t>A value </a:t>
            </a:r>
            <a:r>
              <a:rPr lang="en-US" sz="2400" dirty="0" err="1"/>
              <a:t>g</a:t>
            </a:r>
            <a:r>
              <a:rPr lang="en-US" sz="2400" dirty="0"/>
              <a:t> in Z</a:t>
            </a:r>
            <a:r>
              <a:rPr lang="en-US" sz="2400" baseline="-25000" dirty="0"/>
              <a:t>n</a:t>
            </a:r>
            <a:r>
              <a:rPr lang="en-US" sz="2400" baseline="55000" dirty="0"/>
              <a:t>*</a:t>
            </a:r>
            <a:r>
              <a:rPr lang="en-US" sz="2400" dirty="0"/>
              <a:t> “generates” Z</a:t>
            </a:r>
            <a:r>
              <a:rPr lang="en-US" sz="2400" baseline="-25000" dirty="0"/>
              <a:t>n</a:t>
            </a:r>
            <a:r>
              <a:rPr lang="en-US" sz="2400" baseline="15000" dirty="0"/>
              <a:t>*</a:t>
            </a:r>
            <a:r>
              <a:rPr lang="en-US" sz="2400" dirty="0"/>
              <a:t> if</a:t>
            </a:r>
          </a:p>
          <a:p>
            <a:r>
              <a:rPr lang="en-US" sz="2400" dirty="0"/>
              <a:t>	</a:t>
            </a:r>
            <a:r>
              <a:rPr lang="en-US" sz="2400" dirty="0" err="1"/>
              <a:t>g</a:t>
            </a:r>
            <a:r>
              <a:rPr lang="en-US" sz="2400" dirty="0"/>
              <a:t>, g</a:t>
            </a:r>
            <a:r>
              <a:rPr lang="en-US" sz="2400" baseline="30000" dirty="0"/>
              <a:t>2</a:t>
            </a:r>
            <a:r>
              <a:rPr lang="en-US" sz="2400" dirty="0"/>
              <a:t>, g</a:t>
            </a:r>
            <a:r>
              <a:rPr lang="en-US" sz="2400" baseline="30000" dirty="0"/>
              <a:t>3</a:t>
            </a:r>
            <a:r>
              <a:rPr lang="en-US" sz="2400" dirty="0"/>
              <a:t>, g</a:t>
            </a:r>
            <a:r>
              <a:rPr lang="en-US" sz="2400" baseline="30000" dirty="0"/>
              <a:t>4</a:t>
            </a:r>
            <a:r>
              <a:rPr lang="en-US" sz="2400" dirty="0"/>
              <a:t>, …, </a:t>
            </a:r>
            <a:r>
              <a:rPr lang="en-US" sz="2400" dirty="0" err="1"/>
              <a:t>g</a:t>
            </a:r>
            <a:r>
              <a:rPr lang="en-US" sz="2400" baseline="30000" dirty="0" err="1">
                <a:latin typeface="cmmi10" pitchFamily="34" charset="0"/>
              </a:rPr>
              <a:t>Φ</a:t>
            </a:r>
            <a:r>
              <a:rPr lang="en-US" sz="2400" baseline="30000" dirty="0" err="1"/>
              <a:t>(n</a:t>
            </a:r>
            <a:r>
              <a:rPr lang="en-US" sz="2400" baseline="30000" dirty="0"/>
              <a:t>)</a:t>
            </a:r>
          </a:p>
          <a:p>
            <a:r>
              <a:rPr lang="en-US" sz="2400" dirty="0"/>
              <a:t>contains all elements of Z</a:t>
            </a:r>
            <a:r>
              <a:rPr lang="en-US" sz="2400" baseline="-25000" dirty="0"/>
              <a:t>n</a:t>
            </a:r>
            <a:r>
              <a:rPr lang="en-US" sz="2400" baseline="15000"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07EE19DD-6814-B931-1C38-966ED67D86C3}"/>
              </a:ext>
            </a:extLst>
          </p:cNvPr>
          <p:cNvSpPr>
            <a:spLocks noChangeArrowheads="1"/>
          </p:cNvSpPr>
          <p:nvPr/>
        </p:nvSpPr>
        <p:spPr bwMode="auto">
          <a:xfrm>
            <a:off x="352425" y="650875"/>
            <a:ext cx="8451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latin typeface="Symbol" panose="05050102010706020507" pitchFamily="18" charset="2"/>
                <a:sym typeface="Symbol" panose="05050102010706020507" pitchFamily="18" charset="2"/>
              </a:rPr>
              <a:t></a:t>
            </a:r>
            <a:r>
              <a:rPr lang="en-US" altLang="en-US" sz="3600" baseline="-25000">
                <a:latin typeface="Arial" panose="020B0604020202020204" pitchFamily="34" charset="0"/>
              </a:rPr>
              <a:t>n </a:t>
            </a:r>
            <a:r>
              <a:rPr lang="en-US" altLang="en-US" sz="3200"/>
              <a:t>induces a natural partition of the integers into n “residue” classes.</a:t>
            </a:r>
            <a:r>
              <a:rPr lang="en-US" altLang="en-US" sz="4000">
                <a:latin typeface="Arial" panose="020B0604020202020204" pitchFamily="34" charset="0"/>
              </a:rPr>
              <a:t> </a:t>
            </a:r>
            <a:endParaRPr lang="en-US" altLang="en-US" sz="3200"/>
          </a:p>
        </p:txBody>
      </p:sp>
      <p:sp>
        <p:nvSpPr>
          <p:cNvPr id="3" name="TextBox 2">
            <a:extLst>
              <a:ext uri="{FF2B5EF4-FFF2-40B4-BE49-F238E27FC236}">
                <a16:creationId xmlns:a16="http://schemas.microsoft.com/office/drawing/2014/main" id="{13B1C2D2-0F3F-DBBA-B0A3-C73C6EAB02E0}"/>
              </a:ext>
            </a:extLst>
          </p:cNvPr>
          <p:cNvSpPr txBox="1">
            <a:spLocks noChangeArrowheads="1"/>
          </p:cNvSpPr>
          <p:nvPr/>
        </p:nvSpPr>
        <p:spPr bwMode="auto">
          <a:xfrm>
            <a:off x="927100" y="2619375"/>
            <a:ext cx="7300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(“residue” = what left over = “remainder”)</a:t>
            </a:r>
          </a:p>
        </p:txBody>
      </p:sp>
      <p:sp>
        <p:nvSpPr>
          <p:cNvPr id="9220" name="Rectangle 3">
            <a:extLst>
              <a:ext uri="{FF2B5EF4-FFF2-40B4-BE49-F238E27FC236}">
                <a16:creationId xmlns:a16="http://schemas.microsoft.com/office/drawing/2014/main" id="{1849B49E-26EF-98DD-C9FB-564531C39764}"/>
              </a:ext>
            </a:extLst>
          </p:cNvPr>
          <p:cNvSpPr>
            <a:spLocks noChangeArrowheads="1"/>
          </p:cNvSpPr>
          <p:nvPr/>
        </p:nvSpPr>
        <p:spPr bwMode="auto">
          <a:xfrm>
            <a:off x="1054100" y="3997325"/>
            <a:ext cx="70421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Define </a:t>
            </a:r>
            <a:r>
              <a:rPr lang="en-US" altLang="en-US" sz="3600">
                <a:solidFill>
                  <a:schemeClr val="tx2"/>
                </a:solidFill>
              </a:rPr>
              <a:t>residue class </a:t>
            </a:r>
          </a:p>
          <a:p>
            <a:r>
              <a:rPr lang="en-US" altLang="en-US" sz="3600">
                <a:solidFill>
                  <a:schemeClr val="tx2"/>
                </a:solidFill>
              </a:rPr>
              <a:t>[k]</a:t>
            </a:r>
            <a:r>
              <a:rPr lang="en-US" altLang="en-US" sz="3600"/>
              <a:t> = the set of all integers that are congruent to </a:t>
            </a:r>
            <a:r>
              <a:rPr lang="en-US" altLang="en-US" sz="3600">
                <a:solidFill>
                  <a:schemeClr val="tx2"/>
                </a:solidFill>
              </a:rPr>
              <a:t>k modulo n</a:t>
            </a:r>
            <a:r>
              <a:rPr lang="en-US" altLang="en-US" sz="360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2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Diffie-Hellman Key Exchange</a:t>
            </a:r>
          </a:p>
        </p:txBody>
      </p:sp>
      <p:sp>
        <p:nvSpPr>
          <p:cNvPr id="32771" name="Rectangle 3"/>
          <p:cNvSpPr>
            <a:spLocks noGrp="1" noChangeArrowheads="1"/>
          </p:cNvSpPr>
          <p:nvPr>
            <p:ph type="body" idx="1"/>
          </p:nvPr>
        </p:nvSpPr>
        <p:spPr/>
        <p:txBody>
          <a:bodyPr/>
          <a:lstStyle/>
          <a:p>
            <a:endParaRPr lang="en-US" sz="2400"/>
          </a:p>
          <a:p>
            <a:r>
              <a:rPr lang="en-US" sz="2400"/>
              <a:t>Alice:</a:t>
            </a:r>
          </a:p>
          <a:p>
            <a:r>
              <a:rPr lang="en-US" sz="2400"/>
              <a:t>	Picks prime p, and a generator g in Z</a:t>
            </a:r>
            <a:r>
              <a:rPr lang="en-US" sz="2700" baseline="-25000"/>
              <a:t>p</a:t>
            </a:r>
            <a:r>
              <a:rPr lang="en-US" sz="2400"/>
              <a:t>*</a:t>
            </a:r>
          </a:p>
          <a:p>
            <a:r>
              <a:rPr lang="en-US" sz="2400"/>
              <a:t>	Picks random a in Z</a:t>
            </a:r>
            <a:r>
              <a:rPr lang="en-US" sz="2600" baseline="-25000"/>
              <a:t>p</a:t>
            </a:r>
            <a:r>
              <a:rPr lang="en-US" sz="2400"/>
              <a:t>*</a:t>
            </a:r>
          </a:p>
          <a:p>
            <a:r>
              <a:rPr lang="en-US" sz="2400"/>
              <a:t>	Sends over p, g, g</a:t>
            </a:r>
            <a:r>
              <a:rPr lang="en-US" sz="2600" baseline="30000"/>
              <a:t>a </a:t>
            </a:r>
            <a:r>
              <a:rPr lang="en-US" sz="2400"/>
              <a:t>(mod p)</a:t>
            </a:r>
          </a:p>
          <a:p>
            <a:endParaRPr lang="en-US" sz="2400"/>
          </a:p>
          <a:p>
            <a:r>
              <a:rPr lang="en-US" sz="2400"/>
              <a:t>Bob:</a:t>
            </a:r>
          </a:p>
          <a:p>
            <a:r>
              <a:rPr lang="en-US" sz="2400"/>
              <a:t>	Picks random b in Z</a:t>
            </a:r>
            <a:r>
              <a:rPr lang="en-US" sz="2600" baseline="-25000"/>
              <a:t>p</a:t>
            </a:r>
            <a:r>
              <a:rPr lang="en-US" sz="2400"/>
              <a:t>*, and sends over g</a:t>
            </a:r>
            <a:r>
              <a:rPr lang="en-US" sz="2600" baseline="30000"/>
              <a:t>b</a:t>
            </a:r>
            <a:r>
              <a:rPr lang="en-US" sz="2400"/>
              <a:t> (mod p)</a:t>
            </a:r>
          </a:p>
          <a:p>
            <a:endParaRPr lang="en-US" sz="2400"/>
          </a:p>
          <a:p>
            <a:r>
              <a:rPr lang="en-US" sz="2400"/>
              <a:t>Now both can compute g</a:t>
            </a:r>
            <a:r>
              <a:rPr lang="en-US" sz="2600" baseline="30000"/>
              <a:t>ab </a:t>
            </a:r>
            <a:r>
              <a:rPr lang="en-US" sz="2400"/>
              <a:t>(mod 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What about Eve?</a:t>
            </a:r>
          </a:p>
        </p:txBody>
      </p:sp>
      <p:sp>
        <p:nvSpPr>
          <p:cNvPr id="206852" name="Text Box 4"/>
          <p:cNvSpPr txBox="1">
            <a:spLocks noChangeArrowheads="1"/>
          </p:cNvSpPr>
          <p:nvPr/>
        </p:nvSpPr>
        <p:spPr bwMode="auto">
          <a:xfrm>
            <a:off x="641350" y="4348163"/>
            <a:ext cx="7820025" cy="1984375"/>
          </a:xfrm>
          <a:prstGeom prst="rect">
            <a:avLst/>
          </a:prstGeom>
          <a:noFill/>
          <a:ln w="12700" cap="sq">
            <a:noFill/>
            <a:miter lim="800000"/>
            <a:headEnd/>
            <a:tailEnd/>
          </a:ln>
        </p:spPr>
        <p:txBody>
          <a:bodyPr wrap="none" lIns="274320" rIns="274320">
            <a:prstTxWarp prst="textNoShape">
              <a:avLst/>
            </a:prstTxWarp>
            <a:spAutoFit/>
          </a:bodyPr>
          <a:lstStyle/>
          <a:p>
            <a:pPr>
              <a:tabLst>
                <a:tab pos="858838" algn="l"/>
              </a:tabLst>
            </a:pPr>
            <a:r>
              <a:rPr lang="en-US" sz="2400"/>
              <a:t>If Eve’s just listening in,</a:t>
            </a:r>
          </a:p>
          <a:p>
            <a:pPr>
              <a:tabLst>
                <a:tab pos="858838" algn="l"/>
              </a:tabLst>
            </a:pPr>
            <a:r>
              <a:rPr lang="en-US" sz="2400"/>
              <a:t>     she sees p, g, g</a:t>
            </a:r>
            <a:r>
              <a:rPr lang="en-US" sz="2700" baseline="30000"/>
              <a:t>a</a:t>
            </a:r>
            <a:r>
              <a:rPr lang="en-US" sz="2400"/>
              <a:t>, g</a:t>
            </a:r>
            <a:r>
              <a:rPr lang="en-US" sz="2700" baseline="30000"/>
              <a:t>b</a:t>
            </a:r>
            <a:endParaRPr lang="en-US" sz="2400"/>
          </a:p>
          <a:p>
            <a:pPr>
              <a:tabLst>
                <a:tab pos="858838" algn="l"/>
              </a:tabLst>
            </a:pPr>
            <a:endParaRPr lang="en-US" sz="2400"/>
          </a:p>
          <a:p>
            <a:pPr>
              <a:tabLst>
                <a:tab pos="858838" algn="l"/>
              </a:tabLst>
            </a:pPr>
            <a:r>
              <a:rPr lang="en-US" sz="2400"/>
              <a:t>It’s believed that computing g</a:t>
            </a:r>
            <a:r>
              <a:rPr lang="en-US" sz="2700" baseline="30000"/>
              <a:t>ab</a:t>
            </a:r>
            <a:r>
              <a:rPr lang="en-US" sz="2400"/>
              <a:t> (mod p) from just</a:t>
            </a:r>
            <a:br>
              <a:rPr lang="en-US" sz="2400"/>
            </a:br>
            <a:r>
              <a:rPr lang="en-US" sz="2400"/>
              <a:t>this information is not easy…</a:t>
            </a:r>
          </a:p>
        </p:txBody>
      </p:sp>
      <p:sp>
        <p:nvSpPr>
          <p:cNvPr id="54276" name="Rectangle 5"/>
          <p:cNvSpPr>
            <a:spLocks noChangeArrowheads="1"/>
          </p:cNvSpPr>
          <p:nvPr/>
        </p:nvSpPr>
        <p:spPr bwMode="auto">
          <a:xfrm>
            <a:off x="1763713" y="1370013"/>
            <a:ext cx="5499100" cy="2597150"/>
          </a:xfrm>
          <a:prstGeom prst="rect">
            <a:avLst/>
          </a:prstGeom>
          <a:noFill/>
          <a:ln w="38100" cap="sq">
            <a:solidFill>
              <a:schemeClr val="tx1"/>
            </a:solidFill>
            <a:miter lim="800000"/>
            <a:headEnd/>
            <a:tailEnd/>
          </a:ln>
        </p:spPr>
        <p:txBody>
          <a:bodyPr lIns="274320" rIns="274320" anchor="ctr">
            <a:prstTxWarp prst="textNoShape">
              <a:avLst/>
            </a:prstTxWarp>
            <a:spAutoFit/>
          </a:bodyPr>
          <a:lstStyle/>
          <a:p>
            <a:endParaRPr lang="en-US"/>
          </a:p>
        </p:txBody>
      </p:sp>
      <p:sp>
        <p:nvSpPr>
          <p:cNvPr id="54277" name="Rectangle 8"/>
          <p:cNvSpPr>
            <a:spLocks noGrp="1" noChangeArrowheads="1"/>
          </p:cNvSpPr>
          <p:nvPr>
            <p:ph type="body" idx="1"/>
          </p:nvPr>
        </p:nvSpPr>
        <p:spPr>
          <a:xfrm>
            <a:off x="2019300" y="1490663"/>
            <a:ext cx="5106988" cy="2455862"/>
          </a:xfrm>
          <a:noFill/>
        </p:spPr>
        <p:txBody>
          <a:bodyPr/>
          <a:lstStyle/>
          <a:p>
            <a:r>
              <a:rPr lang="en-US" sz="1400"/>
              <a:t>Alice:</a:t>
            </a:r>
          </a:p>
          <a:p>
            <a:r>
              <a:rPr lang="en-US" sz="1400"/>
              <a:t>	Picks prime p, and a value g in Z</a:t>
            </a:r>
            <a:r>
              <a:rPr lang="en-US" sz="1700" baseline="-25000"/>
              <a:t>p</a:t>
            </a:r>
            <a:r>
              <a:rPr lang="en-US" sz="1400"/>
              <a:t>*</a:t>
            </a:r>
          </a:p>
          <a:p>
            <a:r>
              <a:rPr lang="en-US" sz="1400"/>
              <a:t>	Picks random a in Z</a:t>
            </a:r>
            <a:r>
              <a:rPr lang="en-US" sz="1600" baseline="-25000"/>
              <a:t>p</a:t>
            </a:r>
            <a:r>
              <a:rPr lang="en-US" sz="1400"/>
              <a:t>*</a:t>
            </a:r>
          </a:p>
          <a:p>
            <a:r>
              <a:rPr lang="en-US" sz="1400"/>
              <a:t>	Sends over p, g, g</a:t>
            </a:r>
            <a:r>
              <a:rPr lang="en-US" sz="1600" baseline="30000"/>
              <a:t>a </a:t>
            </a:r>
            <a:r>
              <a:rPr lang="en-US" sz="1400"/>
              <a:t>(mod p)</a:t>
            </a:r>
          </a:p>
          <a:p>
            <a:endParaRPr lang="en-US" sz="1400"/>
          </a:p>
          <a:p>
            <a:r>
              <a:rPr lang="en-US" sz="1400"/>
              <a:t>Bob:</a:t>
            </a:r>
          </a:p>
          <a:p>
            <a:r>
              <a:rPr lang="en-US" sz="1400"/>
              <a:t>	Picks random b in Z</a:t>
            </a:r>
            <a:r>
              <a:rPr lang="en-US" sz="1600" baseline="-25000"/>
              <a:t>p</a:t>
            </a:r>
            <a:r>
              <a:rPr lang="en-US" sz="1400"/>
              <a:t>*, and sends over g</a:t>
            </a:r>
            <a:r>
              <a:rPr lang="en-US" sz="1600" baseline="30000"/>
              <a:t>b</a:t>
            </a:r>
            <a:r>
              <a:rPr lang="en-US" sz="1400"/>
              <a:t> (mod p)</a:t>
            </a:r>
          </a:p>
          <a:p>
            <a:endParaRPr lang="en-US" sz="1400"/>
          </a:p>
          <a:p>
            <a:r>
              <a:rPr lang="en-US" sz="1400"/>
              <a:t>Now both can compute g</a:t>
            </a:r>
            <a:r>
              <a:rPr lang="en-US" sz="1600" baseline="30000"/>
              <a:t>ab </a:t>
            </a:r>
            <a:r>
              <a:rPr lang="en-US" sz="1400"/>
              <a:t>(mod 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200"/>
              <a:t>also, discrete logarithms seem hard</a:t>
            </a:r>
          </a:p>
        </p:txBody>
      </p:sp>
      <p:sp>
        <p:nvSpPr>
          <p:cNvPr id="207875" name="Rectangle 3"/>
          <p:cNvSpPr>
            <a:spLocks noGrp="1" noChangeArrowheads="1"/>
          </p:cNvSpPr>
          <p:nvPr>
            <p:ph type="body" idx="1"/>
          </p:nvPr>
        </p:nvSpPr>
        <p:spPr/>
        <p:txBody>
          <a:bodyPr/>
          <a:lstStyle/>
          <a:p>
            <a:r>
              <a:rPr lang="en-US" sz="2400"/>
              <a:t>Discrete-Log:</a:t>
            </a:r>
          </a:p>
          <a:p>
            <a:r>
              <a:rPr lang="en-US" sz="2400"/>
              <a:t>	Given p, g, g</a:t>
            </a:r>
            <a:r>
              <a:rPr lang="en-US" sz="2700" baseline="30000"/>
              <a:t>a</a:t>
            </a:r>
            <a:r>
              <a:rPr lang="en-US" sz="2400"/>
              <a:t> (mod p), compute a</a:t>
            </a:r>
          </a:p>
          <a:p>
            <a:endParaRPr lang="en-US" sz="2400"/>
          </a:p>
          <a:p>
            <a:r>
              <a:rPr lang="en-US" sz="2400"/>
              <a:t>How fast can you do this?</a:t>
            </a:r>
          </a:p>
          <a:p>
            <a:endParaRPr lang="en-US" sz="2400"/>
          </a:p>
          <a:p>
            <a:r>
              <a:rPr lang="en-US" sz="2400"/>
              <a:t>If you can do discrete-logs fast, </a:t>
            </a:r>
            <a:br>
              <a:rPr lang="en-US" sz="2400"/>
            </a:br>
            <a:r>
              <a:rPr lang="en-US" sz="2400"/>
              <a:t>you can solve the Diffie-Hellman problem fast.</a:t>
            </a:r>
          </a:p>
          <a:p>
            <a:endParaRPr lang="en-US" sz="2400"/>
          </a:p>
          <a:p>
            <a:r>
              <a:rPr lang="en-US" sz="2400"/>
              <a:t>How about the other way? If you can break the DH</a:t>
            </a:r>
            <a:br>
              <a:rPr lang="en-US" sz="2400"/>
            </a:br>
            <a:r>
              <a:rPr lang="en-US" sz="2400"/>
              <a:t>key exchange protocol, do discrete logs fast?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78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78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78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7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893763" y="1912938"/>
            <a:ext cx="7362825" cy="954087"/>
          </a:xfrm>
          <a:prstGeom prst="rect">
            <a:avLst/>
          </a:prstGeom>
          <a:noFill/>
          <a:ln w="9525">
            <a:noFill/>
            <a:miter lim="800000"/>
            <a:headEnd/>
            <a:tailEnd/>
          </a:ln>
        </p:spPr>
        <p:txBody>
          <a:bodyPr wrap="none">
            <a:prstTxWarp prst="textNoShape">
              <a:avLst/>
            </a:prstTxWarp>
            <a:spAutoFit/>
          </a:bodyPr>
          <a:lstStyle/>
          <a:p>
            <a:r>
              <a:rPr lang="en-US"/>
              <a:t>Diffie Hellman requires both parties </a:t>
            </a:r>
          </a:p>
          <a:p>
            <a:r>
              <a:rPr lang="en-US"/>
              <a:t>to exchange information to share a secret</a:t>
            </a:r>
          </a:p>
        </p:txBody>
      </p:sp>
      <p:sp>
        <p:nvSpPr>
          <p:cNvPr id="5" name="TextBox 4"/>
          <p:cNvSpPr txBox="1">
            <a:spLocks noChangeArrowheads="1"/>
          </p:cNvSpPr>
          <p:nvPr/>
        </p:nvSpPr>
        <p:spPr bwMode="auto">
          <a:xfrm>
            <a:off x="1508125" y="3767138"/>
            <a:ext cx="6134100" cy="523875"/>
          </a:xfrm>
          <a:prstGeom prst="rect">
            <a:avLst/>
          </a:prstGeom>
          <a:noFill/>
          <a:ln w="9525">
            <a:noFill/>
            <a:miter lim="800000"/>
            <a:headEnd/>
            <a:tailEnd/>
          </a:ln>
        </p:spPr>
        <p:txBody>
          <a:bodyPr wrap="none">
            <a:prstTxWarp prst="textNoShape">
              <a:avLst/>
            </a:prstTxWarp>
            <a:spAutoFit/>
          </a:bodyPr>
          <a:lstStyle/>
          <a:p>
            <a:r>
              <a:rPr lang="en-US"/>
              <a:t>can we get rid of this assumption?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20725" y="2647950"/>
            <a:ext cx="7772400" cy="1143000"/>
          </a:xfrm>
        </p:spPr>
        <p:txBody>
          <a:bodyPr/>
          <a:lstStyle/>
          <a:p>
            <a:r>
              <a:rPr lang="en-US"/>
              <a:t>The RSA Cryptosystem</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Our dramatis personae</a:t>
            </a:r>
          </a:p>
        </p:txBody>
      </p:sp>
      <p:pic>
        <p:nvPicPr>
          <p:cNvPr id="59395" name="Picture 3"/>
          <p:cNvPicPr>
            <a:picLocks noChangeAspect="1" noChangeArrowheads="1"/>
          </p:cNvPicPr>
          <p:nvPr/>
        </p:nvPicPr>
        <p:blipFill>
          <a:blip r:embed="rId3"/>
          <a:srcRect/>
          <a:stretch>
            <a:fillRect/>
          </a:stretch>
        </p:blipFill>
        <p:spPr bwMode="auto">
          <a:xfrm>
            <a:off x="1143000" y="1447800"/>
            <a:ext cx="1320800" cy="1912938"/>
          </a:xfrm>
          <a:prstGeom prst="rect">
            <a:avLst/>
          </a:prstGeom>
          <a:noFill/>
          <a:ln w="9525">
            <a:noFill/>
            <a:miter lim="800000"/>
            <a:headEnd/>
            <a:tailEnd/>
          </a:ln>
        </p:spPr>
      </p:pic>
      <p:pic>
        <p:nvPicPr>
          <p:cNvPr id="59396" name="Picture 4"/>
          <p:cNvPicPr>
            <a:picLocks noChangeAspect="1" noChangeArrowheads="1"/>
          </p:cNvPicPr>
          <p:nvPr/>
        </p:nvPicPr>
        <p:blipFill>
          <a:blip r:embed="rId4"/>
          <a:srcRect/>
          <a:stretch>
            <a:fillRect/>
          </a:stretch>
        </p:blipFill>
        <p:spPr bwMode="auto">
          <a:xfrm>
            <a:off x="3525838" y="1371600"/>
            <a:ext cx="1511300" cy="2019300"/>
          </a:xfrm>
          <a:prstGeom prst="rect">
            <a:avLst/>
          </a:prstGeom>
          <a:noFill/>
          <a:ln w="9525">
            <a:noFill/>
            <a:miter lim="800000"/>
            <a:headEnd/>
            <a:tailEnd/>
          </a:ln>
        </p:spPr>
      </p:pic>
      <p:pic>
        <p:nvPicPr>
          <p:cNvPr id="59397" name="Picture 5"/>
          <p:cNvPicPr>
            <a:picLocks noChangeAspect="1" noChangeArrowheads="1"/>
          </p:cNvPicPr>
          <p:nvPr/>
        </p:nvPicPr>
        <p:blipFill>
          <a:blip r:embed="rId5"/>
          <a:srcRect b="-1408"/>
          <a:stretch>
            <a:fillRect/>
          </a:stretch>
        </p:blipFill>
        <p:spPr bwMode="auto">
          <a:xfrm>
            <a:off x="6400800" y="1447800"/>
            <a:ext cx="1376363" cy="1981200"/>
          </a:xfrm>
          <a:prstGeom prst="rect">
            <a:avLst/>
          </a:prstGeom>
          <a:noFill/>
          <a:ln w="9525">
            <a:noFill/>
            <a:miter lim="800000"/>
            <a:headEnd/>
            <a:tailEnd/>
          </a:ln>
        </p:spPr>
      </p:pic>
      <p:pic>
        <p:nvPicPr>
          <p:cNvPr id="59398" name="Picture 6"/>
          <p:cNvPicPr>
            <a:picLocks noChangeAspect="1" noChangeArrowheads="1"/>
          </p:cNvPicPr>
          <p:nvPr/>
        </p:nvPicPr>
        <p:blipFill>
          <a:blip r:embed="rId6"/>
          <a:srcRect/>
          <a:stretch>
            <a:fillRect/>
          </a:stretch>
        </p:blipFill>
        <p:spPr bwMode="auto">
          <a:xfrm>
            <a:off x="2438400" y="4343400"/>
            <a:ext cx="1676400" cy="1428750"/>
          </a:xfrm>
          <a:prstGeom prst="rect">
            <a:avLst/>
          </a:prstGeom>
          <a:noFill/>
          <a:ln w="9525">
            <a:noFill/>
            <a:miter lim="800000"/>
            <a:headEnd/>
            <a:tailEnd/>
          </a:ln>
        </p:spPr>
      </p:pic>
      <p:pic>
        <p:nvPicPr>
          <p:cNvPr id="59399" name="Picture 7"/>
          <p:cNvPicPr>
            <a:picLocks noChangeAspect="1" noChangeArrowheads="1"/>
          </p:cNvPicPr>
          <p:nvPr/>
        </p:nvPicPr>
        <p:blipFill>
          <a:blip r:embed="rId7"/>
          <a:srcRect/>
          <a:stretch>
            <a:fillRect/>
          </a:stretch>
        </p:blipFill>
        <p:spPr bwMode="auto">
          <a:xfrm>
            <a:off x="5410200" y="4343400"/>
            <a:ext cx="1009650" cy="1428750"/>
          </a:xfrm>
          <a:prstGeom prst="rect">
            <a:avLst/>
          </a:prstGeom>
          <a:noFill/>
          <a:ln w="9525">
            <a:noFill/>
            <a:miter lim="800000"/>
            <a:headEnd/>
            <a:tailEnd/>
          </a:ln>
        </p:spPr>
      </p:pic>
      <p:sp>
        <p:nvSpPr>
          <p:cNvPr id="59400" name="Text Box 8"/>
          <p:cNvSpPr txBox="1">
            <a:spLocks noChangeArrowheads="1"/>
          </p:cNvSpPr>
          <p:nvPr/>
        </p:nvSpPr>
        <p:spPr bwMode="auto">
          <a:xfrm>
            <a:off x="1508125" y="3470275"/>
            <a:ext cx="847725" cy="366713"/>
          </a:xfrm>
          <a:prstGeom prst="rect">
            <a:avLst/>
          </a:prstGeom>
          <a:noFill/>
          <a:ln w="9525">
            <a:noFill/>
            <a:miter lim="800000"/>
            <a:headEnd/>
            <a:tailEnd/>
          </a:ln>
        </p:spPr>
        <p:txBody>
          <a:bodyPr wrap="none">
            <a:prstTxWarp prst="textNoShape">
              <a:avLst/>
            </a:prstTxWarp>
            <a:spAutoFit/>
          </a:bodyPr>
          <a:lstStyle/>
          <a:p>
            <a:r>
              <a:rPr lang="en-US" sz="1800"/>
              <a:t>Rivest</a:t>
            </a:r>
          </a:p>
        </p:txBody>
      </p:sp>
      <p:sp>
        <p:nvSpPr>
          <p:cNvPr id="59401" name="Text Box 9"/>
          <p:cNvSpPr txBox="1">
            <a:spLocks noChangeArrowheads="1"/>
          </p:cNvSpPr>
          <p:nvPr/>
        </p:nvSpPr>
        <p:spPr bwMode="auto">
          <a:xfrm>
            <a:off x="3933825" y="3443288"/>
            <a:ext cx="942975" cy="366712"/>
          </a:xfrm>
          <a:prstGeom prst="rect">
            <a:avLst/>
          </a:prstGeom>
          <a:noFill/>
          <a:ln w="9525">
            <a:noFill/>
            <a:miter lim="800000"/>
            <a:headEnd/>
            <a:tailEnd/>
          </a:ln>
        </p:spPr>
        <p:txBody>
          <a:bodyPr wrap="none">
            <a:prstTxWarp prst="textNoShape">
              <a:avLst/>
            </a:prstTxWarp>
            <a:spAutoFit/>
          </a:bodyPr>
          <a:lstStyle/>
          <a:p>
            <a:r>
              <a:rPr lang="en-US" sz="1800"/>
              <a:t>Shamir</a:t>
            </a:r>
          </a:p>
        </p:txBody>
      </p:sp>
      <p:sp>
        <p:nvSpPr>
          <p:cNvPr id="59402" name="Text Box 10"/>
          <p:cNvSpPr txBox="1">
            <a:spLocks noChangeArrowheads="1"/>
          </p:cNvSpPr>
          <p:nvPr/>
        </p:nvSpPr>
        <p:spPr bwMode="auto">
          <a:xfrm>
            <a:off x="6629400" y="3429000"/>
            <a:ext cx="1087438" cy="366713"/>
          </a:xfrm>
          <a:prstGeom prst="rect">
            <a:avLst/>
          </a:prstGeom>
          <a:noFill/>
          <a:ln w="9525">
            <a:noFill/>
            <a:miter lim="800000"/>
            <a:headEnd/>
            <a:tailEnd/>
          </a:ln>
        </p:spPr>
        <p:txBody>
          <a:bodyPr wrap="none">
            <a:prstTxWarp prst="textNoShape">
              <a:avLst/>
            </a:prstTxWarp>
            <a:spAutoFit/>
          </a:bodyPr>
          <a:lstStyle/>
          <a:p>
            <a:r>
              <a:rPr lang="en-US" sz="1800"/>
              <a:t>Adleman</a:t>
            </a:r>
          </a:p>
        </p:txBody>
      </p:sp>
      <p:sp>
        <p:nvSpPr>
          <p:cNvPr id="59403" name="Text Box 11"/>
          <p:cNvSpPr txBox="1">
            <a:spLocks noChangeArrowheads="1"/>
          </p:cNvSpPr>
          <p:nvPr/>
        </p:nvSpPr>
        <p:spPr bwMode="auto">
          <a:xfrm>
            <a:off x="2955925" y="5908675"/>
            <a:ext cx="742950" cy="366713"/>
          </a:xfrm>
          <a:prstGeom prst="rect">
            <a:avLst/>
          </a:prstGeom>
          <a:noFill/>
          <a:ln w="9525">
            <a:noFill/>
            <a:miter lim="800000"/>
            <a:headEnd/>
            <a:tailEnd/>
          </a:ln>
        </p:spPr>
        <p:txBody>
          <a:bodyPr wrap="none">
            <a:prstTxWarp prst="textNoShape">
              <a:avLst/>
            </a:prstTxWarp>
            <a:spAutoFit/>
          </a:bodyPr>
          <a:lstStyle/>
          <a:p>
            <a:r>
              <a:rPr lang="en-US" sz="1800"/>
              <a:t>Euler</a:t>
            </a:r>
          </a:p>
        </p:txBody>
      </p:sp>
      <p:sp>
        <p:nvSpPr>
          <p:cNvPr id="59404" name="Text Box 12"/>
          <p:cNvSpPr txBox="1">
            <a:spLocks noChangeArrowheads="1"/>
          </p:cNvSpPr>
          <p:nvPr/>
        </p:nvSpPr>
        <p:spPr bwMode="auto">
          <a:xfrm>
            <a:off x="5410200" y="5943600"/>
            <a:ext cx="960438" cy="366713"/>
          </a:xfrm>
          <a:prstGeom prst="rect">
            <a:avLst/>
          </a:prstGeom>
          <a:noFill/>
          <a:ln w="9525">
            <a:noFill/>
            <a:miter lim="800000"/>
            <a:headEnd/>
            <a:tailEnd/>
          </a:ln>
        </p:spPr>
        <p:txBody>
          <a:bodyPr wrap="none">
            <a:prstTxWarp prst="textNoShape">
              <a:avLst/>
            </a:prstTxWarp>
            <a:spAutoFit/>
          </a:bodyPr>
          <a:lstStyle/>
          <a:p>
            <a:r>
              <a:rPr lang="en-US" sz="1800"/>
              <a:t>Fermat</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3" name="Text Box 3"/>
          <p:cNvSpPr txBox="1">
            <a:spLocks noChangeArrowheads="1"/>
          </p:cNvSpPr>
          <p:nvPr/>
        </p:nvSpPr>
        <p:spPr bwMode="auto">
          <a:xfrm>
            <a:off x="2913063" y="1033463"/>
            <a:ext cx="5957887" cy="4108450"/>
          </a:xfrm>
          <a:prstGeom prst="rect">
            <a:avLst/>
          </a:prstGeom>
          <a:noFill/>
          <a:ln w="9525">
            <a:noFill/>
            <a:miter lim="800000"/>
            <a:headEnd/>
            <a:tailEnd/>
          </a:ln>
        </p:spPr>
        <p:txBody>
          <a:bodyPr>
            <a:prstTxWarp prst="textNoShape">
              <a:avLst/>
            </a:prstTxWarp>
            <a:spAutoFit/>
          </a:bodyPr>
          <a:lstStyle/>
          <a:p>
            <a:pPr eaLnBrk="1" hangingPunct="1"/>
            <a:r>
              <a:rPr lang="en-US" sz="2400"/>
              <a:t>Pick secret, random large primes: p,q </a:t>
            </a:r>
          </a:p>
          <a:p>
            <a:pPr eaLnBrk="1" hangingPunct="1"/>
            <a:r>
              <a:rPr lang="en-US" sz="2400"/>
              <a:t>Multiply n = p*q</a:t>
            </a:r>
          </a:p>
          <a:p>
            <a:pPr eaLnBrk="1" hangingPunct="1"/>
            <a:r>
              <a:rPr lang="en-US" sz="2400">
                <a:solidFill>
                  <a:schemeClr val="tx2"/>
                </a:solidFill>
              </a:rPr>
              <a:t>“Publish”: n</a:t>
            </a:r>
          </a:p>
          <a:p>
            <a:pPr eaLnBrk="1" hangingPunct="1"/>
            <a:endParaRPr lang="en-US" sz="2400">
              <a:solidFill>
                <a:schemeClr val="tx2"/>
              </a:solidFill>
              <a:sym typeface="Symbol" charset="2"/>
            </a:endParaRPr>
          </a:p>
          <a:p>
            <a:pPr eaLnBrk="1" hangingPunct="1"/>
            <a:r>
              <a:rPr lang="en-US" sz="2400">
                <a:sym typeface="Symbol" charset="2"/>
              </a:rPr>
              <a:t></a:t>
            </a:r>
            <a:r>
              <a:rPr lang="en-US" sz="2400"/>
              <a:t>(n) = </a:t>
            </a:r>
            <a:r>
              <a:rPr lang="en-US" sz="2400">
                <a:sym typeface="Symbol" charset="2"/>
              </a:rPr>
              <a:t></a:t>
            </a:r>
            <a:r>
              <a:rPr lang="en-US" sz="2400"/>
              <a:t>(p) </a:t>
            </a:r>
            <a:r>
              <a:rPr lang="en-US" sz="2400">
                <a:sym typeface="Symbol" charset="2"/>
              </a:rPr>
              <a:t></a:t>
            </a:r>
            <a:r>
              <a:rPr lang="en-US" sz="2400"/>
              <a:t>(q) = (p-1)*(q-1)</a:t>
            </a:r>
          </a:p>
          <a:p>
            <a:pPr eaLnBrk="1" hangingPunct="1"/>
            <a:r>
              <a:rPr lang="en-US" sz="2400"/>
              <a:t>Pick random e </a:t>
            </a:r>
            <a:r>
              <a:rPr lang="en-US" sz="2400">
                <a:sym typeface="Symbol" charset="2"/>
              </a:rPr>
              <a:t> Z</a:t>
            </a:r>
            <a:r>
              <a:rPr lang="en-US" sz="2400" baseline="30000">
                <a:sym typeface="Symbol" charset="2"/>
              </a:rPr>
              <a:t>*</a:t>
            </a:r>
            <a:r>
              <a:rPr lang="en-US" sz="2400" b="1" baseline="-25000">
                <a:latin typeface="Times New Roman" charset="0"/>
                <a:sym typeface="Symbol" charset="2"/>
              </a:rPr>
              <a:t></a:t>
            </a:r>
            <a:r>
              <a:rPr lang="en-US" sz="2400" baseline="-25000">
                <a:sym typeface="Symbol" charset="2"/>
              </a:rPr>
              <a:t>(n)</a:t>
            </a:r>
          </a:p>
          <a:p>
            <a:pPr eaLnBrk="1" hangingPunct="1"/>
            <a:r>
              <a:rPr lang="en-US" sz="2400">
                <a:solidFill>
                  <a:schemeClr val="tx2"/>
                </a:solidFill>
                <a:sym typeface="Symbol" charset="2"/>
              </a:rPr>
              <a:t>“Publish”: e</a:t>
            </a:r>
          </a:p>
          <a:p>
            <a:pPr eaLnBrk="1" hangingPunct="1"/>
            <a:endParaRPr lang="en-US" sz="2400">
              <a:sym typeface="Symbol" charset="2"/>
            </a:endParaRPr>
          </a:p>
          <a:p>
            <a:pPr eaLnBrk="1" hangingPunct="1"/>
            <a:r>
              <a:rPr lang="en-US" sz="2400">
                <a:sym typeface="Symbol" charset="2"/>
              </a:rPr>
              <a:t>Compute d = inverse of e in Z</a:t>
            </a:r>
            <a:r>
              <a:rPr lang="en-US" sz="2400" baseline="30000">
                <a:sym typeface="Symbol" charset="2"/>
              </a:rPr>
              <a:t>*</a:t>
            </a:r>
            <a:r>
              <a:rPr lang="en-US" sz="2400" b="1" baseline="-25000">
                <a:latin typeface="Times New Roman" charset="0"/>
                <a:sym typeface="Symbol" charset="2"/>
              </a:rPr>
              <a:t></a:t>
            </a:r>
            <a:r>
              <a:rPr lang="en-US" sz="2400" baseline="-25000">
                <a:sym typeface="Symbol" charset="2"/>
              </a:rPr>
              <a:t>(n)</a:t>
            </a:r>
            <a:endParaRPr lang="en-US" sz="2400">
              <a:sym typeface="Symbol" charset="2"/>
            </a:endParaRPr>
          </a:p>
          <a:p>
            <a:pPr eaLnBrk="1" hangingPunct="1"/>
            <a:r>
              <a:rPr lang="en-US" sz="2400"/>
              <a:t>Hence, e*d = 1 [ mod </a:t>
            </a:r>
            <a:r>
              <a:rPr lang="en-US" sz="2400">
                <a:latin typeface="Times New Roman" charset="0"/>
                <a:sym typeface="Symbol" charset="2"/>
              </a:rPr>
              <a:t></a:t>
            </a:r>
            <a:r>
              <a:rPr lang="en-US" sz="2400">
                <a:sym typeface="Symbol" charset="2"/>
              </a:rPr>
              <a:t>(n) ]</a:t>
            </a:r>
          </a:p>
          <a:p>
            <a:pPr eaLnBrk="1" hangingPunct="1"/>
            <a:r>
              <a:rPr lang="en-US" sz="2400">
                <a:solidFill>
                  <a:schemeClr val="tx2"/>
                </a:solidFill>
                <a:sym typeface="Symbol" charset="2"/>
              </a:rPr>
              <a:t>“Private Key”: d</a:t>
            </a:r>
          </a:p>
        </p:txBody>
      </p:sp>
      <p:grpSp>
        <p:nvGrpSpPr>
          <p:cNvPr id="61443" name="Group 44"/>
          <p:cNvGrpSpPr>
            <a:grpSpLocks/>
          </p:cNvGrpSpPr>
          <p:nvPr/>
        </p:nvGrpSpPr>
        <p:grpSpPr bwMode="auto">
          <a:xfrm>
            <a:off x="280988" y="2344738"/>
            <a:ext cx="2413000" cy="3025775"/>
            <a:chOff x="177" y="1477"/>
            <a:chExt cx="1520" cy="1906"/>
          </a:xfrm>
        </p:grpSpPr>
        <p:grpSp>
          <p:nvGrpSpPr>
            <p:cNvPr id="61444" name="Group 45"/>
            <p:cNvGrpSpPr>
              <a:grpSpLocks noChangeAspect="1"/>
            </p:cNvGrpSpPr>
            <p:nvPr/>
          </p:nvGrpSpPr>
          <p:grpSpPr bwMode="auto">
            <a:xfrm>
              <a:off x="841" y="1477"/>
              <a:ext cx="856" cy="489"/>
              <a:chOff x="1161" y="576"/>
              <a:chExt cx="1141" cy="652"/>
            </a:xfrm>
          </p:grpSpPr>
          <p:sp>
            <p:nvSpPr>
              <p:cNvPr id="61499" name="Freeform 46"/>
              <p:cNvSpPr>
                <a:spLocks noChangeAspect="1"/>
              </p:cNvSpPr>
              <p:nvPr/>
            </p:nvSpPr>
            <p:spPr bwMode="auto">
              <a:xfrm>
                <a:off x="1182" y="601"/>
                <a:ext cx="1107" cy="605"/>
              </a:xfrm>
              <a:custGeom>
                <a:avLst/>
                <a:gdLst>
                  <a:gd name="T0" fmla="*/ 5 w 1107"/>
                  <a:gd name="T1" fmla="*/ 459 h 605"/>
                  <a:gd name="T2" fmla="*/ 968 w 1107"/>
                  <a:gd name="T3" fmla="*/ 0 h 605"/>
                  <a:gd name="T4" fmla="*/ 1045 w 1107"/>
                  <a:gd name="T5" fmla="*/ 99 h 605"/>
                  <a:gd name="T6" fmla="*/ 1088 w 1107"/>
                  <a:gd name="T7" fmla="*/ 202 h 605"/>
                  <a:gd name="T8" fmla="*/ 1107 w 1107"/>
                  <a:gd name="T9" fmla="*/ 329 h 605"/>
                  <a:gd name="T10" fmla="*/ 1103 w 1107"/>
                  <a:gd name="T11" fmla="*/ 455 h 605"/>
                  <a:gd name="T12" fmla="*/ 1068 w 1107"/>
                  <a:gd name="T13" fmla="*/ 605 h 605"/>
                  <a:gd name="T14" fmla="*/ 595 w 1107"/>
                  <a:gd name="T15" fmla="*/ 573 h 605"/>
                  <a:gd name="T16" fmla="*/ 242 w 1107"/>
                  <a:gd name="T17" fmla="*/ 543 h 605"/>
                  <a:gd name="T18" fmla="*/ 5 w 1107"/>
                  <a:gd name="T19" fmla="*/ 528 h 605"/>
                  <a:gd name="T20" fmla="*/ 0 w 1107"/>
                  <a:gd name="T21" fmla="*/ 489 h 605"/>
                  <a:gd name="T22" fmla="*/ 5 w 1107"/>
                  <a:gd name="T23" fmla="*/ 459 h 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7"/>
                  <a:gd name="T37" fmla="*/ 0 h 605"/>
                  <a:gd name="T38" fmla="*/ 1107 w 1107"/>
                  <a:gd name="T39" fmla="*/ 605 h 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7" h="605">
                    <a:moveTo>
                      <a:pt x="5" y="459"/>
                    </a:moveTo>
                    <a:lnTo>
                      <a:pt x="968" y="0"/>
                    </a:lnTo>
                    <a:lnTo>
                      <a:pt x="1045" y="99"/>
                    </a:lnTo>
                    <a:lnTo>
                      <a:pt x="1088" y="202"/>
                    </a:lnTo>
                    <a:lnTo>
                      <a:pt x="1107" y="329"/>
                    </a:lnTo>
                    <a:lnTo>
                      <a:pt x="1103" y="455"/>
                    </a:lnTo>
                    <a:lnTo>
                      <a:pt x="1068" y="605"/>
                    </a:lnTo>
                    <a:lnTo>
                      <a:pt x="595" y="573"/>
                    </a:lnTo>
                    <a:lnTo>
                      <a:pt x="242" y="543"/>
                    </a:lnTo>
                    <a:lnTo>
                      <a:pt x="5" y="528"/>
                    </a:lnTo>
                    <a:lnTo>
                      <a:pt x="0" y="489"/>
                    </a:lnTo>
                    <a:lnTo>
                      <a:pt x="5" y="459"/>
                    </a:lnTo>
                    <a:close/>
                  </a:path>
                </a:pathLst>
              </a:custGeom>
              <a:solidFill>
                <a:srgbClr val="3366FF"/>
              </a:solidFill>
              <a:ln w="9525">
                <a:noFill/>
                <a:round/>
                <a:headEnd/>
                <a:tailEnd/>
              </a:ln>
            </p:spPr>
            <p:txBody>
              <a:bodyPr>
                <a:prstTxWarp prst="textNoShape">
                  <a:avLst/>
                </a:prstTxWarp>
              </a:bodyPr>
              <a:lstStyle/>
              <a:p>
                <a:endParaRPr lang="en-US"/>
              </a:p>
            </p:txBody>
          </p:sp>
          <p:grpSp>
            <p:nvGrpSpPr>
              <p:cNvPr id="61500" name="Group 47"/>
              <p:cNvGrpSpPr>
                <a:grpSpLocks noChangeAspect="1"/>
              </p:cNvGrpSpPr>
              <p:nvPr/>
            </p:nvGrpSpPr>
            <p:grpSpPr bwMode="auto">
              <a:xfrm>
                <a:off x="1161" y="576"/>
                <a:ext cx="1141" cy="652"/>
                <a:chOff x="1161" y="576"/>
                <a:chExt cx="1141" cy="652"/>
              </a:xfrm>
            </p:grpSpPr>
            <p:sp>
              <p:nvSpPr>
                <p:cNvPr id="61501" name="Freeform 48"/>
                <p:cNvSpPr>
                  <a:spLocks noChangeAspect="1"/>
                </p:cNvSpPr>
                <p:nvPr/>
              </p:nvSpPr>
              <p:spPr bwMode="auto">
                <a:xfrm>
                  <a:off x="1161" y="1020"/>
                  <a:ext cx="1100" cy="199"/>
                </a:xfrm>
                <a:custGeom>
                  <a:avLst/>
                  <a:gdLst>
                    <a:gd name="T0" fmla="*/ 47 w 1100"/>
                    <a:gd name="T1" fmla="*/ 14 h 199"/>
                    <a:gd name="T2" fmla="*/ 57 w 1100"/>
                    <a:gd name="T3" fmla="*/ 54 h 199"/>
                    <a:gd name="T4" fmla="*/ 47 w 1100"/>
                    <a:gd name="T5" fmla="*/ 91 h 199"/>
                    <a:gd name="T6" fmla="*/ 1086 w 1100"/>
                    <a:gd name="T7" fmla="*/ 163 h 199"/>
                    <a:gd name="T8" fmla="*/ 1100 w 1100"/>
                    <a:gd name="T9" fmla="*/ 199 h 199"/>
                    <a:gd name="T10" fmla="*/ 817 w 1100"/>
                    <a:gd name="T11" fmla="*/ 173 h 199"/>
                    <a:gd name="T12" fmla="*/ 411 w 1100"/>
                    <a:gd name="T13" fmla="*/ 141 h 199"/>
                    <a:gd name="T14" fmla="*/ 15 w 1100"/>
                    <a:gd name="T15" fmla="*/ 112 h 199"/>
                    <a:gd name="T16" fmla="*/ 0 w 1100"/>
                    <a:gd name="T17" fmla="*/ 91 h 199"/>
                    <a:gd name="T18" fmla="*/ 2 w 1100"/>
                    <a:gd name="T19" fmla="*/ 40 h 199"/>
                    <a:gd name="T20" fmla="*/ 23 w 1100"/>
                    <a:gd name="T21" fmla="*/ 0 h 199"/>
                    <a:gd name="T22" fmla="*/ 47 w 1100"/>
                    <a:gd name="T23" fmla="*/ 1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0"/>
                    <a:gd name="T37" fmla="*/ 0 h 199"/>
                    <a:gd name="T38" fmla="*/ 1100 w 110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0" h="199">
                      <a:moveTo>
                        <a:pt x="47" y="14"/>
                      </a:moveTo>
                      <a:lnTo>
                        <a:pt x="57" y="54"/>
                      </a:lnTo>
                      <a:lnTo>
                        <a:pt x="47" y="91"/>
                      </a:lnTo>
                      <a:lnTo>
                        <a:pt x="1086" y="163"/>
                      </a:lnTo>
                      <a:lnTo>
                        <a:pt x="1100" y="199"/>
                      </a:lnTo>
                      <a:lnTo>
                        <a:pt x="817" y="173"/>
                      </a:lnTo>
                      <a:lnTo>
                        <a:pt x="411" y="141"/>
                      </a:lnTo>
                      <a:lnTo>
                        <a:pt x="15" y="112"/>
                      </a:lnTo>
                      <a:lnTo>
                        <a:pt x="0" y="91"/>
                      </a:lnTo>
                      <a:lnTo>
                        <a:pt x="2" y="40"/>
                      </a:lnTo>
                      <a:lnTo>
                        <a:pt x="23" y="0"/>
                      </a:lnTo>
                      <a:lnTo>
                        <a:pt x="47" y="14"/>
                      </a:lnTo>
                      <a:close/>
                    </a:path>
                  </a:pathLst>
                </a:custGeom>
                <a:solidFill>
                  <a:srgbClr val="000000"/>
                </a:solidFill>
                <a:ln w="9525">
                  <a:noFill/>
                  <a:round/>
                  <a:headEnd/>
                  <a:tailEnd/>
                </a:ln>
              </p:spPr>
              <p:txBody>
                <a:bodyPr>
                  <a:prstTxWarp prst="textNoShape">
                    <a:avLst/>
                  </a:prstTxWarp>
                </a:bodyPr>
                <a:lstStyle/>
                <a:p>
                  <a:endParaRPr lang="en-US"/>
                </a:p>
              </p:txBody>
            </p:sp>
            <p:sp>
              <p:nvSpPr>
                <p:cNvPr id="61502" name="Freeform 49"/>
                <p:cNvSpPr>
                  <a:spLocks noChangeAspect="1"/>
                </p:cNvSpPr>
                <p:nvPr/>
              </p:nvSpPr>
              <p:spPr bwMode="auto">
                <a:xfrm>
                  <a:off x="1181" y="576"/>
                  <a:ext cx="1121" cy="652"/>
                </a:xfrm>
                <a:custGeom>
                  <a:avLst/>
                  <a:gdLst>
                    <a:gd name="T0" fmla="*/ 8 w 1121"/>
                    <a:gd name="T1" fmla="*/ 485 h 652"/>
                    <a:gd name="T2" fmla="*/ 965 w 1121"/>
                    <a:gd name="T3" fmla="*/ 46 h 652"/>
                    <a:gd name="T4" fmla="*/ 1011 w 1121"/>
                    <a:gd name="T5" fmla="*/ 104 h 652"/>
                    <a:gd name="T6" fmla="*/ 1047 w 1121"/>
                    <a:gd name="T7" fmla="*/ 173 h 652"/>
                    <a:gd name="T8" fmla="*/ 1067 w 1121"/>
                    <a:gd name="T9" fmla="*/ 247 h 652"/>
                    <a:gd name="T10" fmla="*/ 1079 w 1121"/>
                    <a:gd name="T11" fmla="*/ 337 h 652"/>
                    <a:gd name="T12" fmla="*/ 1086 w 1121"/>
                    <a:gd name="T13" fmla="*/ 416 h 652"/>
                    <a:gd name="T14" fmla="*/ 1067 w 1121"/>
                    <a:gd name="T15" fmla="*/ 506 h 652"/>
                    <a:gd name="T16" fmla="*/ 1062 w 1121"/>
                    <a:gd name="T17" fmla="*/ 579 h 652"/>
                    <a:gd name="T18" fmla="*/ 1052 w 1121"/>
                    <a:gd name="T19" fmla="*/ 624 h 652"/>
                    <a:gd name="T20" fmla="*/ 1075 w 1121"/>
                    <a:gd name="T21" fmla="*/ 652 h 652"/>
                    <a:gd name="T22" fmla="*/ 1102 w 1121"/>
                    <a:gd name="T23" fmla="*/ 594 h 652"/>
                    <a:gd name="T24" fmla="*/ 1121 w 1121"/>
                    <a:gd name="T25" fmla="*/ 448 h 652"/>
                    <a:gd name="T26" fmla="*/ 1121 w 1121"/>
                    <a:gd name="T27" fmla="*/ 354 h 652"/>
                    <a:gd name="T28" fmla="*/ 1114 w 1121"/>
                    <a:gd name="T29" fmla="*/ 263 h 652"/>
                    <a:gd name="T30" fmla="*/ 1086 w 1121"/>
                    <a:gd name="T31" fmla="*/ 173 h 652"/>
                    <a:gd name="T32" fmla="*/ 1054 w 1121"/>
                    <a:gd name="T33" fmla="*/ 116 h 652"/>
                    <a:gd name="T34" fmla="*/ 1005 w 1121"/>
                    <a:gd name="T35" fmla="*/ 49 h 652"/>
                    <a:gd name="T36" fmla="*/ 965 w 1121"/>
                    <a:gd name="T37" fmla="*/ 0 h 652"/>
                    <a:gd name="T38" fmla="*/ 0 w 1121"/>
                    <a:gd name="T39" fmla="*/ 464 h 652"/>
                    <a:gd name="T40" fmla="*/ 8 w 1121"/>
                    <a:gd name="T41" fmla="*/ 485 h 6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1"/>
                    <a:gd name="T64" fmla="*/ 0 h 652"/>
                    <a:gd name="T65" fmla="*/ 1121 w 1121"/>
                    <a:gd name="T66" fmla="*/ 652 h 6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1" h="652">
                      <a:moveTo>
                        <a:pt x="8" y="485"/>
                      </a:moveTo>
                      <a:lnTo>
                        <a:pt x="965" y="46"/>
                      </a:lnTo>
                      <a:lnTo>
                        <a:pt x="1011" y="104"/>
                      </a:lnTo>
                      <a:lnTo>
                        <a:pt x="1047" y="173"/>
                      </a:lnTo>
                      <a:lnTo>
                        <a:pt x="1067" y="247"/>
                      </a:lnTo>
                      <a:lnTo>
                        <a:pt x="1079" y="337"/>
                      </a:lnTo>
                      <a:lnTo>
                        <a:pt x="1086" y="416"/>
                      </a:lnTo>
                      <a:lnTo>
                        <a:pt x="1067" y="506"/>
                      </a:lnTo>
                      <a:lnTo>
                        <a:pt x="1062" y="579"/>
                      </a:lnTo>
                      <a:lnTo>
                        <a:pt x="1052" y="624"/>
                      </a:lnTo>
                      <a:lnTo>
                        <a:pt x="1075" y="652"/>
                      </a:lnTo>
                      <a:lnTo>
                        <a:pt x="1102" y="594"/>
                      </a:lnTo>
                      <a:lnTo>
                        <a:pt x="1121" y="448"/>
                      </a:lnTo>
                      <a:lnTo>
                        <a:pt x="1121" y="354"/>
                      </a:lnTo>
                      <a:lnTo>
                        <a:pt x="1114" y="263"/>
                      </a:lnTo>
                      <a:lnTo>
                        <a:pt x="1086" y="173"/>
                      </a:lnTo>
                      <a:lnTo>
                        <a:pt x="1054" y="116"/>
                      </a:lnTo>
                      <a:lnTo>
                        <a:pt x="1005" y="49"/>
                      </a:lnTo>
                      <a:lnTo>
                        <a:pt x="965" y="0"/>
                      </a:lnTo>
                      <a:lnTo>
                        <a:pt x="0" y="464"/>
                      </a:lnTo>
                      <a:lnTo>
                        <a:pt x="8" y="485"/>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61445" name="Freeform 50"/>
            <p:cNvSpPr>
              <a:spLocks noChangeAspect="1"/>
            </p:cNvSpPr>
            <p:nvPr/>
          </p:nvSpPr>
          <p:spPr bwMode="auto">
            <a:xfrm>
              <a:off x="243" y="2418"/>
              <a:ext cx="924" cy="291"/>
            </a:xfrm>
            <a:custGeom>
              <a:avLst/>
              <a:gdLst>
                <a:gd name="T0" fmla="*/ 0 w 1231"/>
                <a:gd name="T1" fmla="*/ 9 h 388"/>
                <a:gd name="T2" fmla="*/ 24 w 1231"/>
                <a:gd name="T3" fmla="*/ 0 h 388"/>
                <a:gd name="T4" fmla="*/ 42 w 1231"/>
                <a:gd name="T5" fmla="*/ 2 h 388"/>
                <a:gd name="T6" fmla="*/ 51 w 1231"/>
                <a:gd name="T7" fmla="*/ 2 h 388"/>
                <a:gd name="T8" fmla="*/ 64 w 1231"/>
                <a:gd name="T9" fmla="*/ 2 h 388"/>
                <a:gd name="T10" fmla="*/ 70 w 1231"/>
                <a:gd name="T11" fmla="*/ 4 h 388"/>
                <a:gd name="T12" fmla="*/ 42 w 1231"/>
                <a:gd name="T13" fmla="*/ 16 h 388"/>
                <a:gd name="T14" fmla="*/ 35 w 1231"/>
                <a:gd name="T15" fmla="*/ 20 h 388"/>
                <a:gd name="T16" fmla="*/ 26 w 1231"/>
                <a:gd name="T17" fmla="*/ 22 h 388"/>
                <a:gd name="T18" fmla="*/ 15 w 1231"/>
                <a:gd name="T19" fmla="*/ 21 h 388"/>
                <a:gd name="T20" fmla="*/ 8 w 1231"/>
                <a:gd name="T21" fmla="*/ 20 h 388"/>
                <a:gd name="T22" fmla="*/ 2 w 1231"/>
                <a:gd name="T23" fmla="*/ 14 h 388"/>
                <a:gd name="T24" fmla="*/ 0 w 1231"/>
                <a:gd name="T25" fmla="*/ 9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1"/>
                <a:gd name="T40" fmla="*/ 0 h 388"/>
                <a:gd name="T41" fmla="*/ 1231 w 1231"/>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1" h="388">
                  <a:moveTo>
                    <a:pt x="0" y="157"/>
                  </a:moveTo>
                  <a:lnTo>
                    <a:pt x="420" y="0"/>
                  </a:lnTo>
                  <a:lnTo>
                    <a:pt x="744" y="30"/>
                  </a:lnTo>
                  <a:lnTo>
                    <a:pt x="904" y="37"/>
                  </a:lnTo>
                  <a:lnTo>
                    <a:pt x="1114" y="37"/>
                  </a:lnTo>
                  <a:lnTo>
                    <a:pt x="1231" y="52"/>
                  </a:lnTo>
                  <a:lnTo>
                    <a:pt x="744" y="283"/>
                  </a:lnTo>
                  <a:lnTo>
                    <a:pt x="622" y="361"/>
                  </a:lnTo>
                  <a:lnTo>
                    <a:pt x="448" y="388"/>
                  </a:lnTo>
                  <a:lnTo>
                    <a:pt x="261" y="374"/>
                  </a:lnTo>
                  <a:lnTo>
                    <a:pt x="140" y="346"/>
                  </a:lnTo>
                  <a:lnTo>
                    <a:pt x="34" y="261"/>
                  </a:lnTo>
                  <a:lnTo>
                    <a:pt x="0" y="157"/>
                  </a:lnTo>
                  <a:close/>
                </a:path>
              </a:pathLst>
            </a:custGeom>
            <a:solidFill>
              <a:srgbClr val="FCFEB9"/>
            </a:solidFill>
            <a:ln w="9525">
              <a:noFill/>
              <a:round/>
              <a:headEnd/>
              <a:tailEnd/>
            </a:ln>
          </p:spPr>
          <p:txBody>
            <a:bodyPr>
              <a:prstTxWarp prst="textNoShape">
                <a:avLst/>
              </a:prstTxWarp>
            </a:bodyPr>
            <a:lstStyle/>
            <a:p>
              <a:endParaRPr lang="en-US"/>
            </a:p>
          </p:txBody>
        </p:sp>
        <p:sp>
          <p:nvSpPr>
            <p:cNvPr id="61446" name="Freeform 51"/>
            <p:cNvSpPr>
              <a:spLocks noChangeAspect="1"/>
            </p:cNvSpPr>
            <p:nvPr/>
          </p:nvSpPr>
          <p:spPr bwMode="auto">
            <a:xfrm>
              <a:off x="419" y="2331"/>
              <a:ext cx="574" cy="522"/>
            </a:xfrm>
            <a:custGeom>
              <a:avLst/>
              <a:gdLst>
                <a:gd name="T0" fmla="*/ 2 w 764"/>
                <a:gd name="T1" fmla="*/ 9 h 696"/>
                <a:gd name="T2" fmla="*/ 0 w 764"/>
                <a:gd name="T3" fmla="*/ 14 h 696"/>
                <a:gd name="T4" fmla="*/ 2 w 764"/>
                <a:gd name="T5" fmla="*/ 18 h 696"/>
                <a:gd name="T6" fmla="*/ 3 w 764"/>
                <a:gd name="T7" fmla="*/ 20 h 696"/>
                <a:gd name="T8" fmla="*/ 5 w 764"/>
                <a:gd name="T9" fmla="*/ 21 h 696"/>
                <a:gd name="T10" fmla="*/ 8 w 764"/>
                <a:gd name="T11" fmla="*/ 20 h 696"/>
                <a:gd name="T12" fmla="*/ 17 w 764"/>
                <a:gd name="T13" fmla="*/ 16 h 696"/>
                <a:gd name="T14" fmla="*/ 23 w 764"/>
                <a:gd name="T15" fmla="*/ 11 h 696"/>
                <a:gd name="T16" fmla="*/ 26 w 764"/>
                <a:gd name="T17" fmla="*/ 8 h 696"/>
                <a:gd name="T18" fmla="*/ 29 w 764"/>
                <a:gd name="T19" fmla="*/ 8 h 696"/>
                <a:gd name="T20" fmla="*/ 27 w 764"/>
                <a:gd name="T21" fmla="*/ 11 h 696"/>
                <a:gd name="T22" fmla="*/ 24 w 764"/>
                <a:gd name="T23" fmla="*/ 17 h 696"/>
                <a:gd name="T24" fmla="*/ 23 w 764"/>
                <a:gd name="T25" fmla="*/ 23 h 696"/>
                <a:gd name="T26" fmla="*/ 23 w 764"/>
                <a:gd name="T27" fmla="*/ 30 h 696"/>
                <a:gd name="T28" fmla="*/ 24 w 764"/>
                <a:gd name="T29" fmla="*/ 36 h 696"/>
                <a:gd name="T30" fmla="*/ 26 w 764"/>
                <a:gd name="T31" fmla="*/ 40 h 696"/>
                <a:gd name="T32" fmla="*/ 29 w 764"/>
                <a:gd name="T33" fmla="*/ 38 h 696"/>
                <a:gd name="T34" fmla="*/ 34 w 764"/>
                <a:gd name="T35" fmla="*/ 36 h 696"/>
                <a:gd name="T36" fmla="*/ 40 w 764"/>
                <a:gd name="T37" fmla="*/ 35 h 696"/>
                <a:gd name="T38" fmla="*/ 43 w 764"/>
                <a:gd name="T39" fmla="*/ 35 h 696"/>
                <a:gd name="T40" fmla="*/ 44 w 764"/>
                <a:gd name="T41" fmla="*/ 32 h 696"/>
                <a:gd name="T42" fmla="*/ 44 w 764"/>
                <a:gd name="T43" fmla="*/ 28 h 696"/>
                <a:gd name="T44" fmla="*/ 41 w 764"/>
                <a:gd name="T45" fmla="*/ 28 h 696"/>
                <a:gd name="T46" fmla="*/ 35 w 764"/>
                <a:gd name="T47" fmla="*/ 31 h 696"/>
                <a:gd name="T48" fmla="*/ 32 w 764"/>
                <a:gd name="T49" fmla="*/ 32 h 696"/>
                <a:gd name="T50" fmla="*/ 29 w 764"/>
                <a:gd name="T51" fmla="*/ 35 h 696"/>
                <a:gd name="T52" fmla="*/ 26 w 764"/>
                <a:gd name="T53" fmla="*/ 33 h 696"/>
                <a:gd name="T54" fmla="*/ 26 w 764"/>
                <a:gd name="T55" fmla="*/ 27 h 696"/>
                <a:gd name="T56" fmla="*/ 29 w 764"/>
                <a:gd name="T57" fmla="*/ 20 h 696"/>
                <a:gd name="T58" fmla="*/ 32 w 764"/>
                <a:gd name="T59" fmla="*/ 12 h 696"/>
                <a:gd name="T60" fmla="*/ 34 w 764"/>
                <a:gd name="T61" fmla="*/ 8 h 696"/>
                <a:gd name="T62" fmla="*/ 34 w 764"/>
                <a:gd name="T63" fmla="*/ 5 h 696"/>
                <a:gd name="T64" fmla="*/ 33 w 764"/>
                <a:gd name="T65" fmla="*/ 2 h 696"/>
                <a:gd name="T66" fmla="*/ 32 w 764"/>
                <a:gd name="T67" fmla="*/ 2 h 696"/>
                <a:gd name="T68" fmla="*/ 29 w 764"/>
                <a:gd name="T69" fmla="*/ 0 h 696"/>
                <a:gd name="T70" fmla="*/ 23 w 764"/>
                <a:gd name="T71" fmla="*/ 2 h 696"/>
                <a:gd name="T72" fmla="*/ 17 w 764"/>
                <a:gd name="T73" fmla="*/ 5 h 696"/>
                <a:gd name="T74" fmla="*/ 8 w 764"/>
                <a:gd name="T75" fmla="*/ 7 h 696"/>
                <a:gd name="T76" fmla="*/ 2 w 764"/>
                <a:gd name="T77" fmla="*/ 9 h 6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4"/>
                <a:gd name="T118" fmla="*/ 0 h 696"/>
                <a:gd name="T119" fmla="*/ 764 w 764"/>
                <a:gd name="T120" fmla="*/ 696 h 6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4" h="696">
                  <a:moveTo>
                    <a:pt x="28" y="171"/>
                  </a:moveTo>
                  <a:lnTo>
                    <a:pt x="0" y="240"/>
                  </a:lnTo>
                  <a:lnTo>
                    <a:pt x="9" y="318"/>
                  </a:lnTo>
                  <a:lnTo>
                    <a:pt x="38" y="357"/>
                  </a:lnTo>
                  <a:lnTo>
                    <a:pt x="83" y="364"/>
                  </a:lnTo>
                  <a:lnTo>
                    <a:pt x="133" y="351"/>
                  </a:lnTo>
                  <a:lnTo>
                    <a:pt x="282" y="282"/>
                  </a:lnTo>
                  <a:lnTo>
                    <a:pt x="405" y="198"/>
                  </a:lnTo>
                  <a:lnTo>
                    <a:pt x="462" y="139"/>
                  </a:lnTo>
                  <a:lnTo>
                    <a:pt x="493" y="136"/>
                  </a:lnTo>
                  <a:lnTo>
                    <a:pt x="474" y="198"/>
                  </a:lnTo>
                  <a:lnTo>
                    <a:pt x="425" y="305"/>
                  </a:lnTo>
                  <a:lnTo>
                    <a:pt x="405" y="415"/>
                  </a:lnTo>
                  <a:lnTo>
                    <a:pt x="400" y="533"/>
                  </a:lnTo>
                  <a:lnTo>
                    <a:pt x="419" y="637"/>
                  </a:lnTo>
                  <a:lnTo>
                    <a:pt x="455" y="696"/>
                  </a:lnTo>
                  <a:lnTo>
                    <a:pt x="497" y="685"/>
                  </a:lnTo>
                  <a:lnTo>
                    <a:pt x="591" y="630"/>
                  </a:lnTo>
                  <a:lnTo>
                    <a:pt x="707" y="614"/>
                  </a:lnTo>
                  <a:lnTo>
                    <a:pt x="744" y="620"/>
                  </a:lnTo>
                  <a:lnTo>
                    <a:pt x="764" y="565"/>
                  </a:lnTo>
                  <a:lnTo>
                    <a:pt x="764" y="506"/>
                  </a:lnTo>
                  <a:lnTo>
                    <a:pt x="708" y="496"/>
                  </a:lnTo>
                  <a:lnTo>
                    <a:pt x="605" y="551"/>
                  </a:lnTo>
                  <a:lnTo>
                    <a:pt x="559" y="572"/>
                  </a:lnTo>
                  <a:lnTo>
                    <a:pt x="487" y="627"/>
                  </a:lnTo>
                  <a:lnTo>
                    <a:pt x="462" y="581"/>
                  </a:lnTo>
                  <a:lnTo>
                    <a:pt x="462" y="475"/>
                  </a:lnTo>
                  <a:lnTo>
                    <a:pt x="499" y="337"/>
                  </a:lnTo>
                  <a:lnTo>
                    <a:pt x="559" y="220"/>
                  </a:lnTo>
                  <a:lnTo>
                    <a:pt x="597" y="136"/>
                  </a:lnTo>
                  <a:lnTo>
                    <a:pt x="598" y="77"/>
                  </a:lnTo>
                  <a:lnTo>
                    <a:pt x="587" y="32"/>
                  </a:lnTo>
                  <a:lnTo>
                    <a:pt x="553" y="3"/>
                  </a:lnTo>
                  <a:lnTo>
                    <a:pt x="491" y="0"/>
                  </a:lnTo>
                  <a:lnTo>
                    <a:pt x="400" y="32"/>
                  </a:lnTo>
                  <a:lnTo>
                    <a:pt x="282" y="74"/>
                  </a:lnTo>
                  <a:lnTo>
                    <a:pt x="119" y="124"/>
                  </a:lnTo>
                  <a:lnTo>
                    <a:pt x="28" y="171"/>
                  </a:lnTo>
                  <a:close/>
                </a:path>
              </a:pathLst>
            </a:custGeom>
            <a:solidFill>
              <a:schemeClr val="tx1"/>
            </a:solidFill>
            <a:ln w="9525">
              <a:noFill/>
              <a:round/>
              <a:headEnd/>
              <a:tailEnd/>
            </a:ln>
          </p:spPr>
          <p:txBody>
            <a:bodyPr>
              <a:prstTxWarp prst="textNoShape">
                <a:avLst/>
              </a:prstTxWarp>
            </a:bodyPr>
            <a:lstStyle/>
            <a:p>
              <a:endParaRPr lang="en-US"/>
            </a:p>
          </p:txBody>
        </p:sp>
        <p:sp>
          <p:nvSpPr>
            <p:cNvPr id="61447" name="Freeform 52"/>
            <p:cNvSpPr>
              <a:spLocks noChangeAspect="1"/>
            </p:cNvSpPr>
            <p:nvPr/>
          </p:nvSpPr>
          <p:spPr bwMode="auto">
            <a:xfrm>
              <a:off x="545" y="2333"/>
              <a:ext cx="639" cy="523"/>
            </a:xfrm>
            <a:custGeom>
              <a:avLst/>
              <a:gdLst>
                <a:gd name="T0" fmla="*/ 2 w 851"/>
                <a:gd name="T1" fmla="*/ 10 h 697"/>
                <a:gd name="T2" fmla="*/ 0 w 851"/>
                <a:gd name="T3" fmla="*/ 14 h 697"/>
                <a:gd name="T4" fmla="*/ 2 w 851"/>
                <a:gd name="T5" fmla="*/ 18 h 697"/>
                <a:gd name="T6" fmla="*/ 3 w 851"/>
                <a:gd name="T7" fmla="*/ 21 h 697"/>
                <a:gd name="T8" fmla="*/ 6 w 851"/>
                <a:gd name="T9" fmla="*/ 21 h 697"/>
                <a:gd name="T10" fmla="*/ 8 w 851"/>
                <a:gd name="T11" fmla="*/ 20 h 697"/>
                <a:gd name="T12" fmla="*/ 18 w 851"/>
                <a:gd name="T13" fmla="*/ 17 h 697"/>
                <a:gd name="T14" fmla="*/ 26 w 851"/>
                <a:gd name="T15" fmla="*/ 11 h 697"/>
                <a:gd name="T16" fmla="*/ 29 w 851"/>
                <a:gd name="T17" fmla="*/ 8 h 697"/>
                <a:gd name="T18" fmla="*/ 32 w 851"/>
                <a:gd name="T19" fmla="*/ 8 h 697"/>
                <a:gd name="T20" fmla="*/ 30 w 851"/>
                <a:gd name="T21" fmla="*/ 11 h 697"/>
                <a:gd name="T22" fmla="*/ 27 w 851"/>
                <a:gd name="T23" fmla="*/ 17 h 697"/>
                <a:gd name="T24" fmla="*/ 26 w 851"/>
                <a:gd name="T25" fmla="*/ 24 h 697"/>
                <a:gd name="T26" fmla="*/ 26 w 851"/>
                <a:gd name="T27" fmla="*/ 30 h 697"/>
                <a:gd name="T28" fmla="*/ 26 w 851"/>
                <a:gd name="T29" fmla="*/ 37 h 697"/>
                <a:gd name="T30" fmla="*/ 29 w 851"/>
                <a:gd name="T31" fmla="*/ 40 h 697"/>
                <a:gd name="T32" fmla="*/ 32 w 851"/>
                <a:gd name="T33" fmla="*/ 39 h 697"/>
                <a:gd name="T34" fmla="*/ 38 w 851"/>
                <a:gd name="T35" fmla="*/ 36 h 697"/>
                <a:gd name="T36" fmla="*/ 45 w 851"/>
                <a:gd name="T37" fmla="*/ 35 h 697"/>
                <a:gd name="T38" fmla="*/ 47 w 851"/>
                <a:gd name="T39" fmla="*/ 35 h 697"/>
                <a:gd name="T40" fmla="*/ 49 w 851"/>
                <a:gd name="T41" fmla="*/ 32 h 697"/>
                <a:gd name="T42" fmla="*/ 49 w 851"/>
                <a:gd name="T43" fmla="*/ 29 h 697"/>
                <a:gd name="T44" fmla="*/ 45 w 851"/>
                <a:gd name="T45" fmla="*/ 29 h 697"/>
                <a:gd name="T46" fmla="*/ 38 w 851"/>
                <a:gd name="T47" fmla="*/ 32 h 697"/>
                <a:gd name="T48" fmla="*/ 35 w 851"/>
                <a:gd name="T49" fmla="*/ 33 h 697"/>
                <a:gd name="T50" fmla="*/ 32 w 851"/>
                <a:gd name="T51" fmla="*/ 35 h 697"/>
                <a:gd name="T52" fmla="*/ 29 w 851"/>
                <a:gd name="T53" fmla="*/ 33 h 697"/>
                <a:gd name="T54" fmla="*/ 29 w 851"/>
                <a:gd name="T55" fmla="*/ 27 h 697"/>
                <a:gd name="T56" fmla="*/ 32 w 851"/>
                <a:gd name="T57" fmla="*/ 20 h 697"/>
                <a:gd name="T58" fmla="*/ 35 w 851"/>
                <a:gd name="T59" fmla="*/ 13 h 697"/>
                <a:gd name="T60" fmla="*/ 38 w 851"/>
                <a:gd name="T61" fmla="*/ 8 h 697"/>
                <a:gd name="T62" fmla="*/ 38 w 851"/>
                <a:gd name="T63" fmla="*/ 5 h 697"/>
                <a:gd name="T64" fmla="*/ 37 w 851"/>
                <a:gd name="T65" fmla="*/ 2 h 697"/>
                <a:gd name="T66" fmla="*/ 35 w 851"/>
                <a:gd name="T67" fmla="*/ 2 h 697"/>
                <a:gd name="T68" fmla="*/ 32 w 851"/>
                <a:gd name="T69" fmla="*/ 0 h 697"/>
                <a:gd name="T70" fmla="*/ 26 w 851"/>
                <a:gd name="T71" fmla="*/ 2 h 697"/>
                <a:gd name="T72" fmla="*/ 18 w 851"/>
                <a:gd name="T73" fmla="*/ 5 h 697"/>
                <a:gd name="T74" fmla="*/ 8 w 851"/>
                <a:gd name="T75" fmla="*/ 8 h 697"/>
                <a:gd name="T76" fmla="*/ 2 w 851"/>
                <a:gd name="T77" fmla="*/ 10 h 6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1"/>
                <a:gd name="T118" fmla="*/ 0 h 697"/>
                <a:gd name="T119" fmla="*/ 851 w 851"/>
                <a:gd name="T120" fmla="*/ 697 h 6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1" h="697">
                  <a:moveTo>
                    <a:pt x="30" y="170"/>
                  </a:moveTo>
                  <a:lnTo>
                    <a:pt x="0" y="239"/>
                  </a:lnTo>
                  <a:lnTo>
                    <a:pt x="8" y="319"/>
                  </a:lnTo>
                  <a:lnTo>
                    <a:pt x="42" y="358"/>
                  </a:lnTo>
                  <a:lnTo>
                    <a:pt x="92" y="365"/>
                  </a:lnTo>
                  <a:lnTo>
                    <a:pt x="147" y="351"/>
                  </a:lnTo>
                  <a:lnTo>
                    <a:pt x="313" y="281"/>
                  </a:lnTo>
                  <a:lnTo>
                    <a:pt x="449" y="199"/>
                  </a:lnTo>
                  <a:lnTo>
                    <a:pt x="514" y="138"/>
                  </a:lnTo>
                  <a:lnTo>
                    <a:pt x="549" y="135"/>
                  </a:lnTo>
                  <a:lnTo>
                    <a:pt x="529" y="199"/>
                  </a:lnTo>
                  <a:lnTo>
                    <a:pt x="472" y="304"/>
                  </a:lnTo>
                  <a:lnTo>
                    <a:pt x="449" y="416"/>
                  </a:lnTo>
                  <a:lnTo>
                    <a:pt x="445" y="533"/>
                  </a:lnTo>
                  <a:lnTo>
                    <a:pt x="465" y="637"/>
                  </a:lnTo>
                  <a:lnTo>
                    <a:pt x="507" y="697"/>
                  </a:lnTo>
                  <a:lnTo>
                    <a:pt x="553" y="686"/>
                  </a:lnTo>
                  <a:lnTo>
                    <a:pt x="657" y="631"/>
                  </a:lnTo>
                  <a:lnTo>
                    <a:pt x="786" y="614"/>
                  </a:lnTo>
                  <a:lnTo>
                    <a:pt x="828" y="621"/>
                  </a:lnTo>
                  <a:lnTo>
                    <a:pt x="851" y="566"/>
                  </a:lnTo>
                  <a:lnTo>
                    <a:pt x="851" y="505"/>
                  </a:lnTo>
                  <a:lnTo>
                    <a:pt x="789" y="497"/>
                  </a:lnTo>
                  <a:lnTo>
                    <a:pt x="673" y="551"/>
                  </a:lnTo>
                  <a:lnTo>
                    <a:pt x="622" y="573"/>
                  </a:lnTo>
                  <a:lnTo>
                    <a:pt x="542" y="628"/>
                  </a:lnTo>
                  <a:lnTo>
                    <a:pt x="514" y="582"/>
                  </a:lnTo>
                  <a:lnTo>
                    <a:pt x="514" y="475"/>
                  </a:lnTo>
                  <a:lnTo>
                    <a:pt x="556" y="338"/>
                  </a:lnTo>
                  <a:lnTo>
                    <a:pt x="622" y="219"/>
                  </a:lnTo>
                  <a:lnTo>
                    <a:pt x="664" y="135"/>
                  </a:lnTo>
                  <a:lnTo>
                    <a:pt x="666" y="76"/>
                  </a:lnTo>
                  <a:lnTo>
                    <a:pt x="653" y="31"/>
                  </a:lnTo>
                  <a:lnTo>
                    <a:pt x="615" y="2"/>
                  </a:lnTo>
                  <a:lnTo>
                    <a:pt x="546" y="0"/>
                  </a:lnTo>
                  <a:lnTo>
                    <a:pt x="445" y="31"/>
                  </a:lnTo>
                  <a:lnTo>
                    <a:pt x="313" y="73"/>
                  </a:lnTo>
                  <a:lnTo>
                    <a:pt x="131" y="124"/>
                  </a:lnTo>
                  <a:lnTo>
                    <a:pt x="30" y="170"/>
                  </a:lnTo>
                  <a:close/>
                </a:path>
              </a:pathLst>
            </a:custGeom>
            <a:solidFill>
              <a:schemeClr val="tx1"/>
            </a:solidFill>
            <a:ln w="9525">
              <a:noFill/>
              <a:round/>
              <a:headEnd/>
              <a:tailEnd/>
            </a:ln>
          </p:spPr>
          <p:txBody>
            <a:bodyPr>
              <a:prstTxWarp prst="textNoShape">
                <a:avLst/>
              </a:prstTxWarp>
            </a:bodyPr>
            <a:lstStyle/>
            <a:p>
              <a:endParaRPr lang="en-US"/>
            </a:p>
          </p:txBody>
        </p:sp>
        <p:sp>
          <p:nvSpPr>
            <p:cNvPr id="61448" name="Freeform 53"/>
            <p:cNvSpPr>
              <a:spLocks noChangeAspect="1"/>
            </p:cNvSpPr>
            <p:nvPr/>
          </p:nvSpPr>
          <p:spPr bwMode="auto">
            <a:xfrm>
              <a:off x="371" y="1908"/>
              <a:ext cx="348" cy="725"/>
            </a:xfrm>
            <a:custGeom>
              <a:avLst/>
              <a:gdLst>
                <a:gd name="T0" fmla="*/ 1 w 465"/>
                <a:gd name="T1" fmla="*/ 12 h 967"/>
                <a:gd name="T2" fmla="*/ 3 w 465"/>
                <a:gd name="T3" fmla="*/ 9 h 967"/>
                <a:gd name="T4" fmla="*/ 5 w 465"/>
                <a:gd name="T5" fmla="*/ 4 h 967"/>
                <a:gd name="T6" fmla="*/ 9 w 465"/>
                <a:gd name="T7" fmla="*/ 1 h 967"/>
                <a:gd name="T8" fmla="*/ 12 w 465"/>
                <a:gd name="T9" fmla="*/ 0 h 967"/>
                <a:gd name="T10" fmla="*/ 16 w 465"/>
                <a:gd name="T11" fmla="*/ 0 h 967"/>
                <a:gd name="T12" fmla="*/ 19 w 465"/>
                <a:gd name="T13" fmla="*/ 1 h 967"/>
                <a:gd name="T14" fmla="*/ 21 w 465"/>
                <a:gd name="T15" fmla="*/ 1 h 967"/>
                <a:gd name="T16" fmla="*/ 23 w 465"/>
                <a:gd name="T17" fmla="*/ 3 h 967"/>
                <a:gd name="T18" fmla="*/ 24 w 465"/>
                <a:gd name="T19" fmla="*/ 4 h 967"/>
                <a:gd name="T20" fmla="*/ 24 w 465"/>
                <a:gd name="T21" fmla="*/ 7 h 967"/>
                <a:gd name="T22" fmla="*/ 23 w 465"/>
                <a:gd name="T23" fmla="*/ 10 h 967"/>
                <a:gd name="T24" fmla="*/ 21 w 465"/>
                <a:gd name="T25" fmla="*/ 12 h 967"/>
                <a:gd name="T26" fmla="*/ 19 w 465"/>
                <a:gd name="T27" fmla="*/ 14 h 967"/>
                <a:gd name="T28" fmla="*/ 19 w 465"/>
                <a:gd name="T29" fmla="*/ 17 h 967"/>
                <a:gd name="T30" fmla="*/ 19 w 465"/>
                <a:gd name="T31" fmla="*/ 21 h 967"/>
                <a:gd name="T32" fmla="*/ 19 w 465"/>
                <a:gd name="T33" fmla="*/ 25 h 967"/>
                <a:gd name="T34" fmla="*/ 19 w 465"/>
                <a:gd name="T35" fmla="*/ 29 h 967"/>
                <a:gd name="T36" fmla="*/ 21 w 465"/>
                <a:gd name="T37" fmla="*/ 32 h 967"/>
                <a:gd name="T38" fmla="*/ 24 w 465"/>
                <a:gd name="T39" fmla="*/ 37 h 967"/>
                <a:gd name="T40" fmla="*/ 25 w 465"/>
                <a:gd name="T41" fmla="*/ 39 h 967"/>
                <a:gd name="T42" fmla="*/ 25 w 465"/>
                <a:gd name="T43" fmla="*/ 42 h 967"/>
                <a:gd name="T44" fmla="*/ 25 w 465"/>
                <a:gd name="T45" fmla="*/ 46 h 967"/>
                <a:gd name="T46" fmla="*/ 24 w 465"/>
                <a:gd name="T47" fmla="*/ 49 h 967"/>
                <a:gd name="T48" fmla="*/ 23 w 465"/>
                <a:gd name="T49" fmla="*/ 51 h 967"/>
                <a:gd name="T50" fmla="*/ 21 w 465"/>
                <a:gd name="T51" fmla="*/ 52 h 967"/>
                <a:gd name="T52" fmla="*/ 18 w 465"/>
                <a:gd name="T53" fmla="*/ 54 h 967"/>
                <a:gd name="T54" fmla="*/ 15 w 465"/>
                <a:gd name="T55" fmla="*/ 55 h 967"/>
                <a:gd name="T56" fmla="*/ 10 w 465"/>
                <a:gd name="T57" fmla="*/ 54 h 967"/>
                <a:gd name="T58" fmla="*/ 7 w 465"/>
                <a:gd name="T59" fmla="*/ 52 h 967"/>
                <a:gd name="T60" fmla="*/ 4 w 465"/>
                <a:gd name="T61" fmla="*/ 50 h 967"/>
                <a:gd name="T62" fmla="*/ 2 w 465"/>
                <a:gd name="T63" fmla="*/ 46 h 967"/>
                <a:gd name="T64" fmla="*/ 1 w 465"/>
                <a:gd name="T65" fmla="*/ 39 h 967"/>
                <a:gd name="T66" fmla="*/ 0 w 465"/>
                <a:gd name="T67" fmla="*/ 32 h 967"/>
                <a:gd name="T68" fmla="*/ 0 w 465"/>
                <a:gd name="T69" fmla="*/ 27 h 967"/>
                <a:gd name="T70" fmla="*/ 1 w 465"/>
                <a:gd name="T71" fmla="*/ 19 h 967"/>
                <a:gd name="T72" fmla="*/ 1 w 465"/>
                <a:gd name="T73" fmla="*/ 16 h 967"/>
                <a:gd name="T74" fmla="*/ 1 w 465"/>
                <a:gd name="T75" fmla="*/ 12 h 9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5"/>
                <a:gd name="T115" fmla="*/ 0 h 967"/>
                <a:gd name="T116" fmla="*/ 465 w 465"/>
                <a:gd name="T117" fmla="*/ 967 h 9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5" h="967">
                  <a:moveTo>
                    <a:pt x="28" y="228"/>
                  </a:moveTo>
                  <a:lnTo>
                    <a:pt x="52" y="155"/>
                  </a:lnTo>
                  <a:lnTo>
                    <a:pt x="101" y="83"/>
                  </a:lnTo>
                  <a:lnTo>
                    <a:pt x="162" y="31"/>
                  </a:lnTo>
                  <a:lnTo>
                    <a:pt x="224" y="0"/>
                  </a:lnTo>
                  <a:lnTo>
                    <a:pt x="288" y="0"/>
                  </a:lnTo>
                  <a:lnTo>
                    <a:pt x="344" y="3"/>
                  </a:lnTo>
                  <a:lnTo>
                    <a:pt x="386" y="20"/>
                  </a:lnTo>
                  <a:lnTo>
                    <a:pt x="416" y="51"/>
                  </a:lnTo>
                  <a:lnTo>
                    <a:pt x="431" y="85"/>
                  </a:lnTo>
                  <a:lnTo>
                    <a:pt x="431" y="133"/>
                  </a:lnTo>
                  <a:lnTo>
                    <a:pt x="416" y="182"/>
                  </a:lnTo>
                  <a:lnTo>
                    <a:pt x="389" y="214"/>
                  </a:lnTo>
                  <a:lnTo>
                    <a:pt x="360" y="265"/>
                  </a:lnTo>
                  <a:lnTo>
                    <a:pt x="345" y="311"/>
                  </a:lnTo>
                  <a:lnTo>
                    <a:pt x="337" y="373"/>
                  </a:lnTo>
                  <a:lnTo>
                    <a:pt x="337" y="444"/>
                  </a:lnTo>
                  <a:lnTo>
                    <a:pt x="345" y="525"/>
                  </a:lnTo>
                  <a:lnTo>
                    <a:pt x="382" y="590"/>
                  </a:lnTo>
                  <a:lnTo>
                    <a:pt x="435" y="656"/>
                  </a:lnTo>
                  <a:lnTo>
                    <a:pt x="458" y="704"/>
                  </a:lnTo>
                  <a:lnTo>
                    <a:pt x="465" y="753"/>
                  </a:lnTo>
                  <a:lnTo>
                    <a:pt x="462" y="812"/>
                  </a:lnTo>
                  <a:lnTo>
                    <a:pt x="438" y="874"/>
                  </a:lnTo>
                  <a:lnTo>
                    <a:pt x="413" y="916"/>
                  </a:lnTo>
                  <a:lnTo>
                    <a:pt x="379" y="944"/>
                  </a:lnTo>
                  <a:lnTo>
                    <a:pt x="332" y="960"/>
                  </a:lnTo>
                  <a:lnTo>
                    <a:pt x="273" y="967"/>
                  </a:lnTo>
                  <a:lnTo>
                    <a:pt x="192" y="960"/>
                  </a:lnTo>
                  <a:lnTo>
                    <a:pt x="133" y="936"/>
                  </a:lnTo>
                  <a:lnTo>
                    <a:pt x="84" y="897"/>
                  </a:lnTo>
                  <a:lnTo>
                    <a:pt x="45" y="815"/>
                  </a:lnTo>
                  <a:lnTo>
                    <a:pt x="23" y="704"/>
                  </a:lnTo>
                  <a:lnTo>
                    <a:pt x="0" y="587"/>
                  </a:lnTo>
                  <a:lnTo>
                    <a:pt x="0" y="478"/>
                  </a:lnTo>
                  <a:lnTo>
                    <a:pt x="3" y="345"/>
                  </a:lnTo>
                  <a:lnTo>
                    <a:pt x="15" y="279"/>
                  </a:lnTo>
                  <a:lnTo>
                    <a:pt x="28" y="228"/>
                  </a:lnTo>
                  <a:close/>
                </a:path>
              </a:pathLst>
            </a:custGeom>
            <a:solidFill>
              <a:srgbClr val="993366"/>
            </a:solidFill>
            <a:ln w="9525">
              <a:noFill/>
              <a:round/>
              <a:headEnd/>
              <a:tailEnd/>
            </a:ln>
          </p:spPr>
          <p:txBody>
            <a:bodyPr>
              <a:prstTxWarp prst="textNoShape">
                <a:avLst/>
              </a:prstTxWarp>
            </a:bodyPr>
            <a:lstStyle/>
            <a:p>
              <a:endParaRPr lang="en-US"/>
            </a:p>
          </p:txBody>
        </p:sp>
        <p:sp>
          <p:nvSpPr>
            <p:cNvPr id="61449" name="Freeform 54"/>
            <p:cNvSpPr>
              <a:spLocks noChangeAspect="1"/>
            </p:cNvSpPr>
            <p:nvPr/>
          </p:nvSpPr>
          <p:spPr bwMode="auto">
            <a:xfrm>
              <a:off x="580" y="1537"/>
              <a:ext cx="446" cy="375"/>
            </a:xfrm>
            <a:custGeom>
              <a:avLst/>
              <a:gdLst>
                <a:gd name="T0" fmla="*/ 22 w 594"/>
                <a:gd name="T1" fmla="*/ 14 h 500"/>
                <a:gd name="T2" fmla="*/ 23 w 594"/>
                <a:gd name="T3" fmla="*/ 9 h 500"/>
                <a:gd name="T4" fmla="*/ 22 w 594"/>
                <a:gd name="T5" fmla="*/ 6 h 500"/>
                <a:gd name="T6" fmla="*/ 21 w 594"/>
                <a:gd name="T7" fmla="*/ 3 h 500"/>
                <a:gd name="T8" fmla="*/ 19 w 594"/>
                <a:gd name="T9" fmla="*/ 2 h 500"/>
                <a:gd name="T10" fmla="*/ 17 w 594"/>
                <a:gd name="T11" fmla="*/ 2 h 500"/>
                <a:gd name="T12" fmla="*/ 14 w 594"/>
                <a:gd name="T13" fmla="*/ 0 h 500"/>
                <a:gd name="T14" fmla="*/ 11 w 594"/>
                <a:gd name="T15" fmla="*/ 2 h 500"/>
                <a:gd name="T16" fmla="*/ 8 w 594"/>
                <a:gd name="T17" fmla="*/ 2 h 500"/>
                <a:gd name="T18" fmla="*/ 6 w 594"/>
                <a:gd name="T19" fmla="*/ 5 h 500"/>
                <a:gd name="T20" fmla="*/ 4 w 594"/>
                <a:gd name="T21" fmla="*/ 8 h 500"/>
                <a:gd name="T22" fmla="*/ 2 w 594"/>
                <a:gd name="T23" fmla="*/ 12 h 500"/>
                <a:gd name="T24" fmla="*/ 2 w 594"/>
                <a:gd name="T25" fmla="*/ 16 h 500"/>
                <a:gd name="T26" fmla="*/ 0 w 594"/>
                <a:gd name="T27" fmla="*/ 20 h 500"/>
                <a:gd name="T28" fmla="*/ 2 w 594"/>
                <a:gd name="T29" fmla="*/ 24 h 500"/>
                <a:gd name="T30" fmla="*/ 2 w 594"/>
                <a:gd name="T31" fmla="*/ 26 h 500"/>
                <a:gd name="T32" fmla="*/ 5 w 594"/>
                <a:gd name="T33" fmla="*/ 28 h 500"/>
                <a:gd name="T34" fmla="*/ 8 w 594"/>
                <a:gd name="T35" fmla="*/ 29 h 500"/>
                <a:gd name="T36" fmla="*/ 12 w 594"/>
                <a:gd name="T37" fmla="*/ 29 h 500"/>
                <a:gd name="T38" fmla="*/ 15 w 594"/>
                <a:gd name="T39" fmla="*/ 27 h 500"/>
                <a:gd name="T40" fmla="*/ 17 w 594"/>
                <a:gd name="T41" fmla="*/ 25 h 500"/>
                <a:gd name="T42" fmla="*/ 20 w 594"/>
                <a:gd name="T43" fmla="*/ 22 h 500"/>
                <a:gd name="T44" fmla="*/ 20 w 594"/>
                <a:gd name="T45" fmla="*/ 18 h 500"/>
                <a:gd name="T46" fmla="*/ 22 w 594"/>
                <a:gd name="T47" fmla="*/ 17 h 500"/>
                <a:gd name="T48" fmla="*/ 26 w 594"/>
                <a:gd name="T49" fmla="*/ 17 h 500"/>
                <a:gd name="T50" fmla="*/ 30 w 594"/>
                <a:gd name="T51" fmla="*/ 17 h 500"/>
                <a:gd name="T52" fmla="*/ 33 w 594"/>
                <a:gd name="T53" fmla="*/ 17 h 500"/>
                <a:gd name="T54" fmla="*/ 34 w 594"/>
                <a:gd name="T55" fmla="*/ 17 h 500"/>
                <a:gd name="T56" fmla="*/ 33 w 594"/>
                <a:gd name="T57" fmla="*/ 13 h 500"/>
                <a:gd name="T58" fmla="*/ 30 w 594"/>
                <a:gd name="T59" fmla="*/ 13 h 500"/>
                <a:gd name="T60" fmla="*/ 25 w 594"/>
                <a:gd name="T61" fmla="*/ 14 h 500"/>
                <a:gd name="T62" fmla="*/ 22 w 594"/>
                <a:gd name="T63" fmla="*/ 14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4"/>
                <a:gd name="T97" fmla="*/ 0 h 500"/>
                <a:gd name="T98" fmla="*/ 594 w 594"/>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4" h="500">
                  <a:moveTo>
                    <a:pt x="383" y="230"/>
                  </a:moveTo>
                  <a:lnTo>
                    <a:pt x="390" y="153"/>
                  </a:lnTo>
                  <a:lnTo>
                    <a:pt x="378" y="91"/>
                  </a:lnTo>
                  <a:lnTo>
                    <a:pt x="361" y="46"/>
                  </a:lnTo>
                  <a:lnTo>
                    <a:pt x="329" y="19"/>
                  </a:lnTo>
                  <a:lnTo>
                    <a:pt x="292" y="4"/>
                  </a:lnTo>
                  <a:lnTo>
                    <a:pt x="244" y="0"/>
                  </a:lnTo>
                  <a:lnTo>
                    <a:pt x="183" y="7"/>
                  </a:lnTo>
                  <a:lnTo>
                    <a:pt x="133" y="35"/>
                  </a:lnTo>
                  <a:lnTo>
                    <a:pt x="92" y="74"/>
                  </a:lnTo>
                  <a:lnTo>
                    <a:pt x="51" y="137"/>
                  </a:lnTo>
                  <a:lnTo>
                    <a:pt x="20" y="207"/>
                  </a:lnTo>
                  <a:lnTo>
                    <a:pt x="3" y="272"/>
                  </a:lnTo>
                  <a:lnTo>
                    <a:pt x="0" y="348"/>
                  </a:lnTo>
                  <a:lnTo>
                    <a:pt x="3" y="409"/>
                  </a:lnTo>
                  <a:lnTo>
                    <a:pt x="30" y="454"/>
                  </a:lnTo>
                  <a:lnTo>
                    <a:pt x="72" y="488"/>
                  </a:lnTo>
                  <a:lnTo>
                    <a:pt x="133" y="500"/>
                  </a:lnTo>
                  <a:lnTo>
                    <a:pt x="204" y="493"/>
                  </a:lnTo>
                  <a:lnTo>
                    <a:pt x="260" y="472"/>
                  </a:lnTo>
                  <a:lnTo>
                    <a:pt x="299" y="439"/>
                  </a:lnTo>
                  <a:lnTo>
                    <a:pt x="334" y="384"/>
                  </a:lnTo>
                  <a:lnTo>
                    <a:pt x="357" y="314"/>
                  </a:lnTo>
                  <a:lnTo>
                    <a:pt x="378" y="286"/>
                  </a:lnTo>
                  <a:lnTo>
                    <a:pt x="445" y="279"/>
                  </a:lnTo>
                  <a:lnTo>
                    <a:pt x="524" y="286"/>
                  </a:lnTo>
                  <a:lnTo>
                    <a:pt x="571" y="293"/>
                  </a:lnTo>
                  <a:lnTo>
                    <a:pt x="594" y="277"/>
                  </a:lnTo>
                  <a:lnTo>
                    <a:pt x="579" y="221"/>
                  </a:lnTo>
                  <a:lnTo>
                    <a:pt x="529" y="221"/>
                  </a:lnTo>
                  <a:lnTo>
                    <a:pt x="433" y="241"/>
                  </a:lnTo>
                  <a:lnTo>
                    <a:pt x="383" y="230"/>
                  </a:lnTo>
                  <a:close/>
                </a:path>
              </a:pathLst>
            </a:custGeom>
            <a:solidFill>
              <a:schemeClr val="tx1"/>
            </a:solidFill>
            <a:ln w="9525">
              <a:noFill/>
              <a:round/>
              <a:headEnd/>
              <a:tailEnd/>
            </a:ln>
          </p:spPr>
          <p:txBody>
            <a:bodyPr>
              <a:prstTxWarp prst="textNoShape">
                <a:avLst/>
              </a:prstTxWarp>
            </a:bodyPr>
            <a:lstStyle/>
            <a:p>
              <a:endParaRPr lang="en-US"/>
            </a:p>
          </p:txBody>
        </p:sp>
        <p:sp>
          <p:nvSpPr>
            <p:cNvPr id="61450" name="Freeform 55"/>
            <p:cNvSpPr>
              <a:spLocks noChangeAspect="1"/>
            </p:cNvSpPr>
            <p:nvPr/>
          </p:nvSpPr>
          <p:spPr bwMode="auto">
            <a:xfrm>
              <a:off x="706" y="2992"/>
              <a:ext cx="347" cy="233"/>
            </a:xfrm>
            <a:custGeom>
              <a:avLst/>
              <a:gdLst>
                <a:gd name="T0" fmla="*/ 25 w 462"/>
                <a:gd name="T1" fmla="*/ 0 h 311"/>
                <a:gd name="T2" fmla="*/ 13 w 462"/>
                <a:gd name="T3" fmla="*/ 7 h 311"/>
                <a:gd name="T4" fmla="*/ 0 w 462"/>
                <a:gd name="T5" fmla="*/ 15 h 311"/>
                <a:gd name="T6" fmla="*/ 3 w 462"/>
                <a:gd name="T7" fmla="*/ 17 h 311"/>
                <a:gd name="T8" fmla="*/ 26 w 462"/>
                <a:gd name="T9" fmla="*/ 3 h 311"/>
                <a:gd name="T10" fmla="*/ 25 w 462"/>
                <a:gd name="T11" fmla="*/ 0 h 311"/>
                <a:gd name="T12" fmla="*/ 0 60000 65536"/>
                <a:gd name="T13" fmla="*/ 0 60000 65536"/>
                <a:gd name="T14" fmla="*/ 0 60000 65536"/>
                <a:gd name="T15" fmla="*/ 0 60000 65536"/>
                <a:gd name="T16" fmla="*/ 0 60000 65536"/>
                <a:gd name="T17" fmla="*/ 0 60000 65536"/>
                <a:gd name="T18" fmla="*/ 0 w 462"/>
                <a:gd name="T19" fmla="*/ 0 h 311"/>
                <a:gd name="T20" fmla="*/ 462 w 46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62" h="311">
                  <a:moveTo>
                    <a:pt x="427" y="0"/>
                  </a:moveTo>
                  <a:lnTo>
                    <a:pt x="215" y="135"/>
                  </a:lnTo>
                  <a:lnTo>
                    <a:pt x="0" y="269"/>
                  </a:lnTo>
                  <a:lnTo>
                    <a:pt x="49" y="311"/>
                  </a:lnTo>
                  <a:lnTo>
                    <a:pt x="462" y="57"/>
                  </a:lnTo>
                  <a:lnTo>
                    <a:pt x="427" y="0"/>
                  </a:lnTo>
                  <a:close/>
                </a:path>
              </a:pathLst>
            </a:custGeom>
            <a:solidFill>
              <a:srgbClr val="F9CF66"/>
            </a:solidFill>
            <a:ln w="9525">
              <a:noFill/>
              <a:round/>
              <a:headEnd/>
              <a:tailEnd/>
            </a:ln>
          </p:spPr>
          <p:txBody>
            <a:bodyPr>
              <a:prstTxWarp prst="textNoShape">
                <a:avLst/>
              </a:prstTxWarp>
            </a:bodyPr>
            <a:lstStyle/>
            <a:p>
              <a:endParaRPr lang="en-US"/>
            </a:p>
          </p:txBody>
        </p:sp>
        <p:sp>
          <p:nvSpPr>
            <p:cNvPr id="61451" name="Freeform 56"/>
            <p:cNvSpPr>
              <a:spLocks noChangeAspect="1"/>
            </p:cNvSpPr>
            <p:nvPr/>
          </p:nvSpPr>
          <p:spPr bwMode="auto">
            <a:xfrm>
              <a:off x="750" y="2874"/>
              <a:ext cx="198" cy="264"/>
            </a:xfrm>
            <a:custGeom>
              <a:avLst/>
              <a:gdLst>
                <a:gd name="T0" fmla="*/ 11 w 264"/>
                <a:gd name="T1" fmla="*/ 2 h 352"/>
                <a:gd name="T2" fmla="*/ 5 w 264"/>
                <a:gd name="T3" fmla="*/ 9 h 352"/>
                <a:gd name="T4" fmla="*/ 2 w 264"/>
                <a:gd name="T5" fmla="*/ 13 h 352"/>
                <a:gd name="T6" fmla="*/ 0 w 264"/>
                <a:gd name="T7" fmla="*/ 17 h 352"/>
                <a:gd name="T8" fmla="*/ 2 w 264"/>
                <a:gd name="T9" fmla="*/ 20 h 352"/>
                <a:gd name="T10" fmla="*/ 2 w 264"/>
                <a:gd name="T11" fmla="*/ 20 h 352"/>
                <a:gd name="T12" fmla="*/ 5 w 264"/>
                <a:gd name="T13" fmla="*/ 17 h 352"/>
                <a:gd name="T14" fmla="*/ 9 w 264"/>
                <a:gd name="T15" fmla="*/ 11 h 352"/>
                <a:gd name="T16" fmla="*/ 11 w 264"/>
                <a:gd name="T17" fmla="*/ 7 h 352"/>
                <a:gd name="T18" fmla="*/ 14 w 264"/>
                <a:gd name="T19" fmla="*/ 0 h 352"/>
                <a:gd name="T20" fmla="*/ 11 w 264"/>
                <a:gd name="T21" fmla="*/ 2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352"/>
                <a:gd name="T35" fmla="*/ 264 w 264"/>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352">
                  <a:moveTo>
                    <a:pt x="206" y="26"/>
                  </a:moveTo>
                  <a:lnTo>
                    <a:pt x="88" y="155"/>
                  </a:lnTo>
                  <a:lnTo>
                    <a:pt x="30" y="233"/>
                  </a:lnTo>
                  <a:lnTo>
                    <a:pt x="0" y="311"/>
                  </a:lnTo>
                  <a:lnTo>
                    <a:pt x="10" y="345"/>
                  </a:lnTo>
                  <a:lnTo>
                    <a:pt x="45" y="352"/>
                  </a:lnTo>
                  <a:lnTo>
                    <a:pt x="88" y="303"/>
                  </a:lnTo>
                  <a:lnTo>
                    <a:pt x="157" y="195"/>
                  </a:lnTo>
                  <a:lnTo>
                    <a:pt x="202" y="120"/>
                  </a:lnTo>
                  <a:lnTo>
                    <a:pt x="264" y="0"/>
                  </a:lnTo>
                  <a:lnTo>
                    <a:pt x="206" y="26"/>
                  </a:lnTo>
                  <a:close/>
                </a:path>
              </a:pathLst>
            </a:custGeom>
            <a:solidFill>
              <a:srgbClr val="F9CF66"/>
            </a:solidFill>
            <a:ln w="9525">
              <a:noFill/>
              <a:round/>
              <a:headEnd/>
              <a:tailEnd/>
            </a:ln>
          </p:spPr>
          <p:txBody>
            <a:bodyPr>
              <a:prstTxWarp prst="textNoShape">
                <a:avLst/>
              </a:prstTxWarp>
            </a:bodyPr>
            <a:lstStyle/>
            <a:p>
              <a:endParaRPr lang="en-US"/>
            </a:p>
          </p:txBody>
        </p:sp>
        <p:sp>
          <p:nvSpPr>
            <p:cNvPr id="61452" name="Freeform 57"/>
            <p:cNvSpPr>
              <a:spLocks noChangeAspect="1"/>
            </p:cNvSpPr>
            <p:nvPr/>
          </p:nvSpPr>
          <p:spPr bwMode="auto">
            <a:xfrm>
              <a:off x="1002" y="2475"/>
              <a:ext cx="211" cy="300"/>
            </a:xfrm>
            <a:custGeom>
              <a:avLst/>
              <a:gdLst>
                <a:gd name="T0" fmla="*/ 0 w 281"/>
                <a:gd name="T1" fmla="*/ 19 h 401"/>
                <a:gd name="T2" fmla="*/ 6 w 281"/>
                <a:gd name="T3" fmla="*/ 9 h 401"/>
                <a:gd name="T4" fmla="*/ 11 w 281"/>
                <a:gd name="T5" fmla="*/ 1 h 401"/>
                <a:gd name="T6" fmla="*/ 17 w 281"/>
                <a:gd name="T7" fmla="*/ 0 h 401"/>
                <a:gd name="T8" fmla="*/ 11 w 281"/>
                <a:gd name="T9" fmla="*/ 7 h 401"/>
                <a:gd name="T10" fmla="*/ 6 w 281"/>
                <a:gd name="T11" fmla="*/ 14 h 401"/>
                <a:gd name="T12" fmla="*/ 0 w 281"/>
                <a:gd name="T13" fmla="*/ 22 h 401"/>
                <a:gd name="T14" fmla="*/ 0 w 281"/>
                <a:gd name="T15" fmla="*/ 19 h 401"/>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01"/>
                <a:gd name="T26" fmla="*/ 281 w 281"/>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01">
                  <a:moveTo>
                    <a:pt x="0" y="360"/>
                  </a:moveTo>
                  <a:lnTo>
                    <a:pt x="97" y="156"/>
                  </a:lnTo>
                  <a:lnTo>
                    <a:pt x="188" y="7"/>
                  </a:lnTo>
                  <a:lnTo>
                    <a:pt x="281" y="0"/>
                  </a:lnTo>
                  <a:lnTo>
                    <a:pt x="195" y="121"/>
                  </a:lnTo>
                  <a:lnTo>
                    <a:pt x="110" y="254"/>
                  </a:lnTo>
                  <a:lnTo>
                    <a:pt x="0" y="401"/>
                  </a:lnTo>
                  <a:lnTo>
                    <a:pt x="0" y="360"/>
                  </a:lnTo>
                  <a:close/>
                </a:path>
              </a:pathLst>
            </a:custGeom>
            <a:solidFill>
              <a:srgbClr val="F9CF66"/>
            </a:solidFill>
            <a:ln w="9525">
              <a:noFill/>
              <a:round/>
              <a:headEnd/>
              <a:tailEnd/>
            </a:ln>
          </p:spPr>
          <p:txBody>
            <a:bodyPr>
              <a:prstTxWarp prst="textNoShape">
                <a:avLst/>
              </a:prstTxWarp>
            </a:bodyPr>
            <a:lstStyle/>
            <a:p>
              <a:endParaRPr lang="en-US"/>
            </a:p>
          </p:txBody>
        </p:sp>
        <p:sp>
          <p:nvSpPr>
            <p:cNvPr id="61453" name="Freeform 58"/>
            <p:cNvSpPr>
              <a:spLocks noChangeAspect="1"/>
            </p:cNvSpPr>
            <p:nvPr/>
          </p:nvSpPr>
          <p:spPr bwMode="auto">
            <a:xfrm>
              <a:off x="198" y="2961"/>
              <a:ext cx="453" cy="398"/>
            </a:xfrm>
            <a:custGeom>
              <a:avLst/>
              <a:gdLst>
                <a:gd name="T0" fmla="*/ 23 w 604"/>
                <a:gd name="T1" fmla="*/ 0 h 530"/>
                <a:gd name="T2" fmla="*/ 13 w 604"/>
                <a:gd name="T3" fmla="*/ 8 h 530"/>
                <a:gd name="T4" fmla="*/ 9 w 604"/>
                <a:gd name="T5" fmla="*/ 13 h 530"/>
                <a:gd name="T6" fmla="*/ 4 w 604"/>
                <a:gd name="T7" fmla="*/ 21 h 530"/>
                <a:gd name="T8" fmla="*/ 0 w 604"/>
                <a:gd name="T9" fmla="*/ 27 h 530"/>
                <a:gd name="T10" fmla="*/ 2 w 604"/>
                <a:gd name="T11" fmla="*/ 30 h 530"/>
                <a:gd name="T12" fmla="*/ 3 w 604"/>
                <a:gd name="T13" fmla="*/ 30 h 530"/>
                <a:gd name="T14" fmla="*/ 4 w 604"/>
                <a:gd name="T15" fmla="*/ 28 h 530"/>
                <a:gd name="T16" fmla="*/ 11 w 604"/>
                <a:gd name="T17" fmla="*/ 17 h 530"/>
                <a:gd name="T18" fmla="*/ 34 w 604"/>
                <a:gd name="T19" fmla="*/ 18 h 530"/>
                <a:gd name="T20" fmla="*/ 32 w 604"/>
                <a:gd name="T21" fmla="*/ 15 h 530"/>
                <a:gd name="T22" fmla="*/ 13 w 604"/>
                <a:gd name="T23" fmla="*/ 13 h 530"/>
                <a:gd name="T24" fmla="*/ 20 w 604"/>
                <a:gd name="T25" fmla="*/ 5 h 530"/>
                <a:gd name="T26" fmla="*/ 23 w 604"/>
                <a:gd name="T27" fmla="*/ 2 h 530"/>
                <a:gd name="T28" fmla="*/ 23 w 604"/>
                <a:gd name="T29" fmla="*/ 0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4"/>
                <a:gd name="T46" fmla="*/ 0 h 530"/>
                <a:gd name="T47" fmla="*/ 604 w 604"/>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4" h="530">
                  <a:moveTo>
                    <a:pt x="391" y="0"/>
                  </a:moveTo>
                  <a:lnTo>
                    <a:pt x="229" y="145"/>
                  </a:lnTo>
                  <a:lnTo>
                    <a:pt x="158" y="228"/>
                  </a:lnTo>
                  <a:lnTo>
                    <a:pt x="68" y="359"/>
                  </a:lnTo>
                  <a:lnTo>
                    <a:pt x="0" y="472"/>
                  </a:lnTo>
                  <a:lnTo>
                    <a:pt x="12" y="523"/>
                  </a:lnTo>
                  <a:lnTo>
                    <a:pt x="54" y="530"/>
                  </a:lnTo>
                  <a:lnTo>
                    <a:pt x="84" y="485"/>
                  </a:lnTo>
                  <a:lnTo>
                    <a:pt x="203" y="283"/>
                  </a:lnTo>
                  <a:lnTo>
                    <a:pt x="604" y="319"/>
                  </a:lnTo>
                  <a:lnTo>
                    <a:pt x="565" y="258"/>
                  </a:lnTo>
                  <a:lnTo>
                    <a:pt x="234" y="229"/>
                  </a:lnTo>
                  <a:lnTo>
                    <a:pt x="347" y="83"/>
                  </a:lnTo>
                  <a:lnTo>
                    <a:pt x="412" y="4"/>
                  </a:lnTo>
                  <a:lnTo>
                    <a:pt x="391" y="0"/>
                  </a:lnTo>
                  <a:close/>
                </a:path>
              </a:pathLst>
            </a:custGeom>
            <a:solidFill>
              <a:srgbClr val="F9CF66"/>
            </a:solidFill>
            <a:ln w="9525">
              <a:noFill/>
              <a:round/>
              <a:headEnd/>
              <a:tailEnd/>
            </a:ln>
          </p:spPr>
          <p:txBody>
            <a:bodyPr>
              <a:prstTxWarp prst="textNoShape">
                <a:avLst/>
              </a:prstTxWarp>
            </a:bodyPr>
            <a:lstStyle/>
            <a:p>
              <a:endParaRPr lang="en-US"/>
            </a:p>
          </p:txBody>
        </p:sp>
        <p:sp>
          <p:nvSpPr>
            <p:cNvPr id="61454" name="Freeform 59"/>
            <p:cNvSpPr>
              <a:spLocks noChangeAspect="1"/>
            </p:cNvSpPr>
            <p:nvPr/>
          </p:nvSpPr>
          <p:spPr bwMode="auto">
            <a:xfrm>
              <a:off x="524" y="2628"/>
              <a:ext cx="701" cy="577"/>
            </a:xfrm>
            <a:custGeom>
              <a:avLst/>
              <a:gdLst>
                <a:gd name="T0" fmla="*/ 33 w 934"/>
                <a:gd name="T1" fmla="*/ 15 h 770"/>
                <a:gd name="T2" fmla="*/ 47 w 934"/>
                <a:gd name="T3" fmla="*/ 32 h 770"/>
                <a:gd name="T4" fmla="*/ 53 w 934"/>
                <a:gd name="T5" fmla="*/ 38 h 770"/>
                <a:gd name="T6" fmla="*/ 53 w 934"/>
                <a:gd name="T7" fmla="*/ 41 h 770"/>
                <a:gd name="T8" fmla="*/ 52 w 934"/>
                <a:gd name="T9" fmla="*/ 43 h 770"/>
                <a:gd name="T10" fmla="*/ 49 w 934"/>
                <a:gd name="T11" fmla="*/ 43 h 770"/>
                <a:gd name="T12" fmla="*/ 45 w 934"/>
                <a:gd name="T13" fmla="*/ 39 h 770"/>
                <a:gd name="T14" fmla="*/ 41 w 934"/>
                <a:gd name="T15" fmla="*/ 33 h 770"/>
                <a:gd name="T16" fmla="*/ 38 w 934"/>
                <a:gd name="T17" fmla="*/ 27 h 770"/>
                <a:gd name="T18" fmla="*/ 34 w 934"/>
                <a:gd name="T19" fmla="*/ 21 h 770"/>
                <a:gd name="T20" fmla="*/ 32 w 934"/>
                <a:gd name="T21" fmla="*/ 17 h 770"/>
                <a:gd name="T22" fmla="*/ 4 w 934"/>
                <a:gd name="T23" fmla="*/ 28 h 770"/>
                <a:gd name="T24" fmla="*/ 0 w 934"/>
                <a:gd name="T25" fmla="*/ 23 h 770"/>
                <a:gd name="T26" fmla="*/ 22 w 934"/>
                <a:gd name="T27" fmla="*/ 0 h 770"/>
                <a:gd name="T28" fmla="*/ 24 w 934"/>
                <a:gd name="T29" fmla="*/ 4 h 770"/>
                <a:gd name="T30" fmla="*/ 11 w 934"/>
                <a:gd name="T31" fmla="*/ 17 h 770"/>
                <a:gd name="T32" fmla="*/ 4 w 934"/>
                <a:gd name="T33" fmla="*/ 24 h 770"/>
                <a:gd name="T34" fmla="*/ 32 w 934"/>
                <a:gd name="T35" fmla="*/ 13 h 770"/>
                <a:gd name="T36" fmla="*/ 33 w 934"/>
                <a:gd name="T37" fmla="*/ 15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4"/>
                <a:gd name="T58" fmla="*/ 0 h 770"/>
                <a:gd name="T59" fmla="*/ 934 w 934"/>
                <a:gd name="T60" fmla="*/ 770 h 7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4" h="770">
                  <a:moveTo>
                    <a:pt x="577" y="271"/>
                  </a:moveTo>
                  <a:lnTo>
                    <a:pt x="822" y="573"/>
                  </a:lnTo>
                  <a:lnTo>
                    <a:pt x="925" y="692"/>
                  </a:lnTo>
                  <a:lnTo>
                    <a:pt x="934" y="735"/>
                  </a:lnTo>
                  <a:lnTo>
                    <a:pt x="918" y="770"/>
                  </a:lnTo>
                  <a:lnTo>
                    <a:pt x="869" y="762"/>
                  </a:lnTo>
                  <a:lnTo>
                    <a:pt x="799" y="705"/>
                  </a:lnTo>
                  <a:lnTo>
                    <a:pt x="721" y="595"/>
                  </a:lnTo>
                  <a:lnTo>
                    <a:pt x="658" y="479"/>
                  </a:lnTo>
                  <a:lnTo>
                    <a:pt x="597" y="374"/>
                  </a:lnTo>
                  <a:lnTo>
                    <a:pt x="554" y="317"/>
                  </a:lnTo>
                  <a:lnTo>
                    <a:pt x="58" y="511"/>
                  </a:lnTo>
                  <a:lnTo>
                    <a:pt x="0" y="417"/>
                  </a:lnTo>
                  <a:lnTo>
                    <a:pt x="380" y="0"/>
                  </a:lnTo>
                  <a:lnTo>
                    <a:pt x="415" y="65"/>
                  </a:lnTo>
                  <a:lnTo>
                    <a:pt x="175" y="310"/>
                  </a:lnTo>
                  <a:lnTo>
                    <a:pt x="55" y="437"/>
                  </a:lnTo>
                  <a:lnTo>
                    <a:pt x="546" y="248"/>
                  </a:lnTo>
                  <a:lnTo>
                    <a:pt x="577" y="271"/>
                  </a:lnTo>
                  <a:close/>
                </a:path>
              </a:pathLst>
            </a:custGeom>
            <a:solidFill>
              <a:srgbClr val="F9CF66"/>
            </a:solidFill>
            <a:ln w="9525">
              <a:noFill/>
              <a:round/>
              <a:headEnd/>
              <a:tailEnd/>
            </a:ln>
          </p:spPr>
          <p:txBody>
            <a:bodyPr>
              <a:prstTxWarp prst="textNoShape">
                <a:avLst/>
              </a:prstTxWarp>
            </a:bodyPr>
            <a:lstStyle/>
            <a:p>
              <a:endParaRPr lang="en-US"/>
            </a:p>
          </p:txBody>
        </p:sp>
        <p:sp>
          <p:nvSpPr>
            <p:cNvPr id="61455" name="Freeform 60"/>
            <p:cNvSpPr>
              <a:spLocks noChangeAspect="1"/>
            </p:cNvSpPr>
            <p:nvPr/>
          </p:nvSpPr>
          <p:spPr bwMode="auto">
            <a:xfrm>
              <a:off x="335" y="2670"/>
              <a:ext cx="510" cy="703"/>
            </a:xfrm>
            <a:custGeom>
              <a:avLst/>
              <a:gdLst>
                <a:gd name="T0" fmla="*/ 0 w 681"/>
                <a:gd name="T1" fmla="*/ 0 h 938"/>
                <a:gd name="T2" fmla="*/ 5 w 681"/>
                <a:gd name="T3" fmla="*/ 10 h 938"/>
                <a:gd name="T4" fmla="*/ 9 w 681"/>
                <a:gd name="T5" fmla="*/ 16 h 938"/>
                <a:gd name="T6" fmla="*/ 13 w 681"/>
                <a:gd name="T7" fmla="*/ 24 h 938"/>
                <a:gd name="T8" fmla="*/ 18 w 681"/>
                <a:gd name="T9" fmla="*/ 31 h 938"/>
                <a:gd name="T10" fmla="*/ 24 w 681"/>
                <a:gd name="T11" fmla="*/ 41 h 938"/>
                <a:gd name="T12" fmla="*/ 30 w 681"/>
                <a:gd name="T13" fmla="*/ 49 h 938"/>
                <a:gd name="T14" fmla="*/ 34 w 681"/>
                <a:gd name="T15" fmla="*/ 52 h 938"/>
                <a:gd name="T16" fmla="*/ 37 w 681"/>
                <a:gd name="T17" fmla="*/ 52 h 938"/>
                <a:gd name="T18" fmla="*/ 37 w 681"/>
                <a:gd name="T19" fmla="*/ 49 h 938"/>
                <a:gd name="T20" fmla="*/ 35 w 681"/>
                <a:gd name="T21" fmla="*/ 46 h 938"/>
                <a:gd name="T22" fmla="*/ 28 w 681"/>
                <a:gd name="T23" fmla="*/ 38 h 938"/>
                <a:gd name="T24" fmla="*/ 22 w 681"/>
                <a:gd name="T25" fmla="*/ 32 h 938"/>
                <a:gd name="T26" fmla="*/ 17 w 681"/>
                <a:gd name="T27" fmla="*/ 25 h 938"/>
                <a:gd name="T28" fmla="*/ 13 w 681"/>
                <a:gd name="T29" fmla="*/ 17 h 938"/>
                <a:gd name="T30" fmla="*/ 9 w 681"/>
                <a:gd name="T31" fmla="*/ 10 h 938"/>
                <a:gd name="T32" fmla="*/ 5 w 681"/>
                <a:gd name="T33" fmla="*/ 1 h 938"/>
                <a:gd name="T34" fmla="*/ 0 w 681"/>
                <a:gd name="T35" fmla="*/ 0 h 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938"/>
                <a:gd name="T56" fmla="*/ 681 w 681"/>
                <a:gd name="T57" fmla="*/ 938 h 9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938">
                  <a:moveTo>
                    <a:pt x="0" y="0"/>
                  </a:moveTo>
                  <a:lnTo>
                    <a:pt x="97" y="198"/>
                  </a:lnTo>
                  <a:lnTo>
                    <a:pt x="155" y="302"/>
                  </a:lnTo>
                  <a:lnTo>
                    <a:pt x="236" y="435"/>
                  </a:lnTo>
                  <a:lnTo>
                    <a:pt x="320" y="566"/>
                  </a:lnTo>
                  <a:lnTo>
                    <a:pt x="440" y="740"/>
                  </a:lnTo>
                  <a:lnTo>
                    <a:pt x="544" y="883"/>
                  </a:lnTo>
                  <a:lnTo>
                    <a:pt x="626" y="938"/>
                  </a:lnTo>
                  <a:lnTo>
                    <a:pt x="666" y="930"/>
                  </a:lnTo>
                  <a:lnTo>
                    <a:pt x="681" y="891"/>
                  </a:lnTo>
                  <a:lnTo>
                    <a:pt x="635" y="829"/>
                  </a:lnTo>
                  <a:lnTo>
                    <a:pt x="493" y="689"/>
                  </a:lnTo>
                  <a:lnTo>
                    <a:pt x="399" y="581"/>
                  </a:lnTo>
                  <a:lnTo>
                    <a:pt x="308" y="449"/>
                  </a:lnTo>
                  <a:lnTo>
                    <a:pt x="232" y="315"/>
                  </a:lnTo>
                  <a:lnTo>
                    <a:pt x="167" y="191"/>
                  </a:lnTo>
                  <a:lnTo>
                    <a:pt x="90" y="26"/>
                  </a:lnTo>
                  <a:lnTo>
                    <a:pt x="0" y="0"/>
                  </a:lnTo>
                  <a:close/>
                </a:path>
              </a:pathLst>
            </a:custGeom>
            <a:solidFill>
              <a:srgbClr val="F9CF66"/>
            </a:solidFill>
            <a:ln w="9525">
              <a:noFill/>
              <a:round/>
              <a:headEnd/>
              <a:tailEnd/>
            </a:ln>
          </p:spPr>
          <p:txBody>
            <a:bodyPr>
              <a:prstTxWarp prst="textNoShape">
                <a:avLst/>
              </a:prstTxWarp>
            </a:bodyPr>
            <a:lstStyle/>
            <a:p>
              <a:endParaRPr lang="en-US"/>
            </a:p>
          </p:txBody>
        </p:sp>
        <p:sp>
          <p:nvSpPr>
            <p:cNvPr id="61456" name="Freeform 61"/>
            <p:cNvSpPr>
              <a:spLocks noChangeAspect="1"/>
            </p:cNvSpPr>
            <p:nvPr/>
          </p:nvSpPr>
          <p:spPr bwMode="auto">
            <a:xfrm>
              <a:off x="1163" y="2227"/>
              <a:ext cx="60" cy="245"/>
            </a:xfrm>
            <a:custGeom>
              <a:avLst/>
              <a:gdLst>
                <a:gd name="T0" fmla="*/ 5 w 80"/>
                <a:gd name="T1" fmla="*/ 17 h 327"/>
                <a:gd name="T2" fmla="*/ 4 w 80"/>
                <a:gd name="T3" fmla="*/ 0 h 327"/>
                <a:gd name="T4" fmla="*/ 0 w 80"/>
                <a:gd name="T5" fmla="*/ 2 h 327"/>
                <a:gd name="T6" fmla="*/ 0 w 80"/>
                <a:gd name="T7" fmla="*/ 18 h 327"/>
                <a:gd name="T8" fmla="*/ 5 w 80"/>
                <a:gd name="T9" fmla="*/ 17 h 327"/>
                <a:gd name="T10" fmla="*/ 0 60000 65536"/>
                <a:gd name="T11" fmla="*/ 0 60000 65536"/>
                <a:gd name="T12" fmla="*/ 0 60000 65536"/>
                <a:gd name="T13" fmla="*/ 0 60000 65536"/>
                <a:gd name="T14" fmla="*/ 0 60000 65536"/>
                <a:gd name="T15" fmla="*/ 0 w 80"/>
                <a:gd name="T16" fmla="*/ 0 h 327"/>
                <a:gd name="T17" fmla="*/ 80 w 80"/>
                <a:gd name="T18" fmla="*/ 327 h 327"/>
              </a:gdLst>
              <a:ahLst/>
              <a:cxnLst>
                <a:cxn ang="T10">
                  <a:pos x="T0" y="T1"/>
                </a:cxn>
                <a:cxn ang="T11">
                  <a:pos x="T2" y="T3"/>
                </a:cxn>
                <a:cxn ang="T12">
                  <a:pos x="T4" y="T5"/>
                </a:cxn>
                <a:cxn ang="T13">
                  <a:pos x="T6" y="T7"/>
                </a:cxn>
                <a:cxn ang="T14">
                  <a:pos x="T8" y="T9"/>
                </a:cxn>
              </a:cxnLst>
              <a:rect l="T15" t="T16" r="T17" b="T18"/>
              <a:pathLst>
                <a:path w="80" h="327">
                  <a:moveTo>
                    <a:pt x="80" y="305"/>
                  </a:moveTo>
                  <a:lnTo>
                    <a:pt x="72" y="0"/>
                  </a:lnTo>
                  <a:lnTo>
                    <a:pt x="0" y="41"/>
                  </a:lnTo>
                  <a:lnTo>
                    <a:pt x="0" y="327"/>
                  </a:lnTo>
                  <a:lnTo>
                    <a:pt x="80" y="305"/>
                  </a:lnTo>
                  <a:close/>
                </a:path>
              </a:pathLst>
            </a:custGeom>
            <a:solidFill>
              <a:srgbClr val="F9CF66"/>
            </a:solidFill>
            <a:ln w="9525">
              <a:noFill/>
              <a:round/>
              <a:headEnd/>
              <a:tailEnd/>
            </a:ln>
          </p:spPr>
          <p:txBody>
            <a:bodyPr>
              <a:prstTxWarp prst="textNoShape">
                <a:avLst/>
              </a:prstTxWarp>
            </a:bodyPr>
            <a:lstStyle/>
            <a:p>
              <a:endParaRPr lang="en-US"/>
            </a:p>
          </p:txBody>
        </p:sp>
        <p:sp>
          <p:nvSpPr>
            <p:cNvPr id="61457" name="Freeform 62"/>
            <p:cNvSpPr>
              <a:spLocks noChangeAspect="1"/>
            </p:cNvSpPr>
            <p:nvPr/>
          </p:nvSpPr>
          <p:spPr bwMode="auto">
            <a:xfrm>
              <a:off x="776" y="2127"/>
              <a:ext cx="515" cy="235"/>
            </a:xfrm>
            <a:custGeom>
              <a:avLst/>
              <a:gdLst>
                <a:gd name="T0" fmla="*/ 1 w 687"/>
                <a:gd name="T1" fmla="*/ 14 h 313"/>
                <a:gd name="T2" fmla="*/ 11 w 687"/>
                <a:gd name="T3" fmla="*/ 11 h 313"/>
                <a:gd name="T4" fmla="*/ 23 w 687"/>
                <a:gd name="T5" fmla="*/ 6 h 313"/>
                <a:gd name="T6" fmla="*/ 31 w 687"/>
                <a:gd name="T7" fmla="*/ 0 h 313"/>
                <a:gd name="T8" fmla="*/ 38 w 687"/>
                <a:gd name="T9" fmla="*/ 5 h 313"/>
                <a:gd name="T10" fmla="*/ 34 w 687"/>
                <a:gd name="T11" fmla="*/ 8 h 313"/>
                <a:gd name="T12" fmla="*/ 29 w 687"/>
                <a:gd name="T13" fmla="*/ 10 h 313"/>
                <a:gd name="T14" fmla="*/ 22 w 687"/>
                <a:gd name="T15" fmla="*/ 12 h 313"/>
                <a:gd name="T16" fmla="*/ 13 w 687"/>
                <a:gd name="T17" fmla="*/ 15 h 313"/>
                <a:gd name="T18" fmla="*/ 3 w 687"/>
                <a:gd name="T19" fmla="*/ 17 h 313"/>
                <a:gd name="T20" fmla="*/ 0 w 687"/>
                <a:gd name="T21" fmla="*/ 18 h 313"/>
                <a:gd name="T22" fmla="*/ 1 w 687"/>
                <a:gd name="T23" fmla="*/ 14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7"/>
                <a:gd name="T37" fmla="*/ 0 h 313"/>
                <a:gd name="T38" fmla="*/ 687 w 687"/>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7" h="313">
                  <a:moveTo>
                    <a:pt x="3" y="249"/>
                  </a:moveTo>
                  <a:lnTo>
                    <a:pt x="201" y="194"/>
                  </a:lnTo>
                  <a:lnTo>
                    <a:pt x="409" y="89"/>
                  </a:lnTo>
                  <a:lnTo>
                    <a:pt x="567" y="0"/>
                  </a:lnTo>
                  <a:lnTo>
                    <a:pt x="687" y="74"/>
                  </a:lnTo>
                  <a:lnTo>
                    <a:pt x="622" y="120"/>
                  </a:lnTo>
                  <a:lnTo>
                    <a:pt x="521" y="164"/>
                  </a:lnTo>
                  <a:lnTo>
                    <a:pt x="402" y="206"/>
                  </a:lnTo>
                  <a:lnTo>
                    <a:pt x="246" y="256"/>
                  </a:lnTo>
                  <a:lnTo>
                    <a:pt x="55" y="298"/>
                  </a:lnTo>
                  <a:lnTo>
                    <a:pt x="0" y="313"/>
                  </a:lnTo>
                  <a:lnTo>
                    <a:pt x="3" y="249"/>
                  </a:lnTo>
                  <a:close/>
                </a:path>
              </a:pathLst>
            </a:custGeom>
            <a:solidFill>
              <a:srgbClr val="F9CF66"/>
            </a:solidFill>
            <a:ln w="9525">
              <a:noFill/>
              <a:round/>
              <a:headEnd/>
              <a:tailEnd/>
            </a:ln>
          </p:spPr>
          <p:txBody>
            <a:bodyPr>
              <a:prstTxWarp prst="textNoShape">
                <a:avLst/>
              </a:prstTxWarp>
            </a:bodyPr>
            <a:lstStyle/>
            <a:p>
              <a:endParaRPr lang="en-US"/>
            </a:p>
          </p:txBody>
        </p:sp>
        <p:sp>
          <p:nvSpPr>
            <p:cNvPr id="61458" name="Freeform 63"/>
            <p:cNvSpPr>
              <a:spLocks noChangeAspect="1"/>
            </p:cNvSpPr>
            <p:nvPr/>
          </p:nvSpPr>
          <p:spPr bwMode="auto">
            <a:xfrm>
              <a:off x="709" y="2073"/>
              <a:ext cx="76" cy="553"/>
            </a:xfrm>
            <a:custGeom>
              <a:avLst/>
              <a:gdLst>
                <a:gd name="T0" fmla="*/ 0 w 102"/>
                <a:gd name="T1" fmla="*/ 40 h 737"/>
                <a:gd name="T2" fmla="*/ 1 w 102"/>
                <a:gd name="T3" fmla="*/ 6 h 737"/>
                <a:gd name="T4" fmla="*/ 1 w 102"/>
                <a:gd name="T5" fmla="*/ 0 h 737"/>
                <a:gd name="T6" fmla="*/ 4 w 102"/>
                <a:gd name="T7" fmla="*/ 0 h 737"/>
                <a:gd name="T8" fmla="*/ 5 w 102"/>
                <a:gd name="T9" fmla="*/ 2 h 737"/>
                <a:gd name="T10" fmla="*/ 5 w 102"/>
                <a:gd name="T11" fmla="*/ 42 h 737"/>
                <a:gd name="T12" fmla="*/ 2 w 102"/>
                <a:gd name="T13" fmla="*/ 42 h 737"/>
                <a:gd name="T14" fmla="*/ 0 w 102"/>
                <a:gd name="T15" fmla="*/ 40 h 737"/>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737"/>
                <a:gd name="T26" fmla="*/ 102 w 102"/>
                <a:gd name="T27" fmla="*/ 737 h 7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737">
                  <a:moveTo>
                    <a:pt x="0" y="702"/>
                  </a:moveTo>
                  <a:lnTo>
                    <a:pt x="10" y="97"/>
                  </a:lnTo>
                  <a:lnTo>
                    <a:pt x="10" y="0"/>
                  </a:lnTo>
                  <a:lnTo>
                    <a:pt x="69" y="0"/>
                  </a:lnTo>
                  <a:lnTo>
                    <a:pt x="102" y="5"/>
                  </a:lnTo>
                  <a:lnTo>
                    <a:pt x="95" y="737"/>
                  </a:lnTo>
                  <a:lnTo>
                    <a:pt x="40" y="726"/>
                  </a:lnTo>
                  <a:lnTo>
                    <a:pt x="0" y="702"/>
                  </a:lnTo>
                  <a:close/>
                </a:path>
              </a:pathLst>
            </a:custGeom>
            <a:solidFill>
              <a:srgbClr val="F9CF66"/>
            </a:solidFill>
            <a:ln w="9525">
              <a:noFill/>
              <a:round/>
              <a:headEnd/>
              <a:tailEnd/>
            </a:ln>
          </p:spPr>
          <p:txBody>
            <a:bodyPr>
              <a:prstTxWarp prst="textNoShape">
                <a:avLst/>
              </a:prstTxWarp>
            </a:bodyPr>
            <a:lstStyle/>
            <a:p>
              <a:endParaRPr lang="en-US"/>
            </a:p>
          </p:txBody>
        </p:sp>
        <p:sp>
          <p:nvSpPr>
            <p:cNvPr id="61459" name="Freeform 64"/>
            <p:cNvSpPr>
              <a:spLocks noChangeAspect="1"/>
            </p:cNvSpPr>
            <p:nvPr/>
          </p:nvSpPr>
          <p:spPr bwMode="auto">
            <a:xfrm>
              <a:off x="182" y="1913"/>
              <a:ext cx="72" cy="570"/>
            </a:xfrm>
            <a:custGeom>
              <a:avLst/>
              <a:gdLst>
                <a:gd name="T0" fmla="*/ 4 w 95"/>
                <a:gd name="T1" fmla="*/ 43 h 760"/>
                <a:gd name="T2" fmla="*/ 2 w 95"/>
                <a:gd name="T3" fmla="*/ 30 h 760"/>
                <a:gd name="T4" fmla="*/ 0 w 95"/>
                <a:gd name="T5" fmla="*/ 15 h 760"/>
                <a:gd name="T6" fmla="*/ 2 w 95"/>
                <a:gd name="T7" fmla="*/ 3 h 760"/>
                <a:gd name="T8" fmla="*/ 2 w 95"/>
                <a:gd name="T9" fmla="*/ 2 h 760"/>
                <a:gd name="T10" fmla="*/ 4 w 95"/>
                <a:gd name="T11" fmla="*/ 0 h 760"/>
                <a:gd name="T12" fmla="*/ 6 w 95"/>
                <a:gd name="T13" fmla="*/ 2 h 760"/>
                <a:gd name="T14" fmla="*/ 6 w 95"/>
                <a:gd name="T15" fmla="*/ 6 h 760"/>
                <a:gd name="T16" fmla="*/ 5 w 95"/>
                <a:gd name="T17" fmla="*/ 11 h 760"/>
                <a:gd name="T18" fmla="*/ 5 w 95"/>
                <a:gd name="T19" fmla="*/ 36 h 760"/>
                <a:gd name="T20" fmla="*/ 4 w 95"/>
                <a:gd name="T21" fmla="*/ 43 h 7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60"/>
                <a:gd name="T35" fmla="*/ 95 w 95"/>
                <a:gd name="T36" fmla="*/ 760 h 7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60">
                  <a:moveTo>
                    <a:pt x="65" y="760"/>
                  </a:moveTo>
                  <a:lnTo>
                    <a:pt x="17" y="528"/>
                  </a:lnTo>
                  <a:lnTo>
                    <a:pt x="0" y="266"/>
                  </a:lnTo>
                  <a:lnTo>
                    <a:pt x="7" y="58"/>
                  </a:lnTo>
                  <a:lnTo>
                    <a:pt x="17" y="8"/>
                  </a:lnTo>
                  <a:lnTo>
                    <a:pt x="62" y="0"/>
                  </a:lnTo>
                  <a:lnTo>
                    <a:pt x="95" y="21"/>
                  </a:lnTo>
                  <a:lnTo>
                    <a:pt x="95" y="112"/>
                  </a:lnTo>
                  <a:lnTo>
                    <a:pt x="79" y="197"/>
                  </a:lnTo>
                  <a:lnTo>
                    <a:pt x="85" y="630"/>
                  </a:lnTo>
                  <a:lnTo>
                    <a:pt x="65" y="760"/>
                  </a:lnTo>
                  <a:close/>
                </a:path>
              </a:pathLst>
            </a:custGeom>
            <a:solidFill>
              <a:srgbClr val="F9CF66"/>
            </a:solidFill>
            <a:ln w="9525">
              <a:noFill/>
              <a:round/>
              <a:headEnd/>
              <a:tailEnd/>
            </a:ln>
          </p:spPr>
          <p:txBody>
            <a:bodyPr>
              <a:prstTxWarp prst="textNoShape">
                <a:avLst/>
              </a:prstTxWarp>
            </a:bodyPr>
            <a:lstStyle/>
            <a:p>
              <a:endParaRPr lang="en-US"/>
            </a:p>
          </p:txBody>
        </p:sp>
        <p:sp>
          <p:nvSpPr>
            <p:cNvPr id="61460" name="Freeform 65"/>
            <p:cNvSpPr>
              <a:spLocks noChangeAspect="1"/>
            </p:cNvSpPr>
            <p:nvPr/>
          </p:nvSpPr>
          <p:spPr bwMode="auto">
            <a:xfrm>
              <a:off x="183" y="2046"/>
              <a:ext cx="602" cy="437"/>
            </a:xfrm>
            <a:custGeom>
              <a:avLst/>
              <a:gdLst>
                <a:gd name="T0" fmla="*/ 0 w 803"/>
                <a:gd name="T1" fmla="*/ 0 h 582"/>
                <a:gd name="T2" fmla="*/ 1 w 803"/>
                <a:gd name="T3" fmla="*/ 8 h 582"/>
                <a:gd name="T4" fmla="*/ 1 w 803"/>
                <a:gd name="T5" fmla="*/ 16 h 582"/>
                <a:gd name="T6" fmla="*/ 1 w 803"/>
                <a:gd name="T7" fmla="*/ 20 h 582"/>
                <a:gd name="T8" fmla="*/ 10 w 803"/>
                <a:gd name="T9" fmla="*/ 24 h 582"/>
                <a:gd name="T10" fmla="*/ 17 w 803"/>
                <a:gd name="T11" fmla="*/ 27 h 582"/>
                <a:gd name="T12" fmla="*/ 28 w 803"/>
                <a:gd name="T13" fmla="*/ 29 h 582"/>
                <a:gd name="T14" fmla="*/ 39 w 803"/>
                <a:gd name="T15" fmla="*/ 32 h 582"/>
                <a:gd name="T16" fmla="*/ 44 w 803"/>
                <a:gd name="T17" fmla="*/ 33 h 582"/>
                <a:gd name="T18" fmla="*/ 44 w 803"/>
                <a:gd name="T19" fmla="*/ 21 h 582"/>
                <a:gd name="T20" fmla="*/ 44 w 803"/>
                <a:gd name="T21" fmla="*/ 13 h 582"/>
                <a:gd name="T22" fmla="*/ 28 w 803"/>
                <a:gd name="T23" fmla="*/ 8 h 582"/>
                <a:gd name="T24" fmla="*/ 17 w 803"/>
                <a:gd name="T25" fmla="*/ 6 h 582"/>
                <a:gd name="T26" fmla="*/ 7 w 803"/>
                <a:gd name="T27" fmla="*/ 4 h 582"/>
                <a:gd name="T28" fmla="*/ 1 w 803"/>
                <a:gd name="T29" fmla="*/ 0 h 582"/>
                <a:gd name="T30" fmla="*/ 0 w 803"/>
                <a:gd name="T31" fmla="*/ 0 h 5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3"/>
                <a:gd name="T49" fmla="*/ 0 h 582"/>
                <a:gd name="T50" fmla="*/ 803 w 803"/>
                <a:gd name="T51" fmla="*/ 582 h 5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3" h="582">
                  <a:moveTo>
                    <a:pt x="0" y="0"/>
                  </a:moveTo>
                  <a:lnTo>
                    <a:pt x="5" y="149"/>
                  </a:lnTo>
                  <a:lnTo>
                    <a:pt x="7" y="273"/>
                  </a:lnTo>
                  <a:lnTo>
                    <a:pt x="15" y="337"/>
                  </a:lnTo>
                  <a:lnTo>
                    <a:pt x="174" y="410"/>
                  </a:lnTo>
                  <a:lnTo>
                    <a:pt x="317" y="471"/>
                  </a:lnTo>
                  <a:lnTo>
                    <a:pt x="503" y="513"/>
                  </a:lnTo>
                  <a:lnTo>
                    <a:pt x="704" y="556"/>
                  </a:lnTo>
                  <a:lnTo>
                    <a:pt x="803" y="582"/>
                  </a:lnTo>
                  <a:lnTo>
                    <a:pt x="803" y="361"/>
                  </a:lnTo>
                  <a:lnTo>
                    <a:pt x="801" y="211"/>
                  </a:lnTo>
                  <a:lnTo>
                    <a:pt x="510" y="142"/>
                  </a:lnTo>
                  <a:lnTo>
                    <a:pt x="305" y="93"/>
                  </a:lnTo>
                  <a:lnTo>
                    <a:pt x="150" y="51"/>
                  </a:lnTo>
                  <a:lnTo>
                    <a:pt x="35" y="0"/>
                  </a:lnTo>
                  <a:lnTo>
                    <a:pt x="0" y="0"/>
                  </a:lnTo>
                  <a:close/>
                </a:path>
              </a:pathLst>
            </a:custGeom>
            <a:solidFill>
              <a:srgbClr val="FCFEB9"/>
            </a:solidFill>
            <a:ln w="9525">
              <a:noFill/>
              <a:round/>
              <a:headEnd/>
              <a:tailEnd/>
            </a:ln>
          </p:spPr>
          <p:txBody>
            <a:bodyPr>
              <a:prstTxWarp prst="textNoShape">
                <a:avLst/>
              </a:prstTxWarp>
            </a:bodyPr>
            <a:lstStyle/>
            <a:p>
              <a:endParaRPr lang="en-US"/>
            </a:p>
          </p:txBody>
        </p:sp>
        <p:sp>
          <p:nvSpPr>
            <p:cNvPr id="61461" name="Freeform 66"/>
            <p:cNvSpPr>
              <a:spLocks noChangeAspect="1"/>
            </p:cNvSpPr>
            <p:nvPr/>
          </p:nvSpPr>
          <p:spPr bwMode="auto">
            <a:xfrm>
              <a:off x="182" y="2026"/>
              <a:ext cx="609" cy="198"/>
            </a:xfrm>
            <a:custGeom>
              <a:avLst/>
              <a:gdLst>
                <a:gd name="T0" fmla="*/ 2 w 812"/>
                <a:gd name="T1" fmla="*/ 0 h 264"/>
                <a:gd name="T2" fmla="*/ 8 w 812"/>
                <a:gd name="T3" fmla="*/ 2 h 264"/>
                <a:gd name="T4" fmla="*/ 14 w 812"/>
                <a:gd name="T5" fmla="*/ 5 h 264"/>
                <a:gd name="T6" fmla="*/ 22 w 812"/>
                <a:gd name="T7" fmla="*/ 7 h 264"/>
                <a:gd name="T8" fmla="*/ 31 w 812"/>
                <a:gd name="T9" fmla="*/ 9 h 264"/>
                <a:gd name="T10" fmla="*/ 38 w 812"/>
                <a:gd name="T11" fmla="*/ 11 h 264"/>
                <a:gd name="T12" fmla="*/ 47 w 812"/>
                <a:gd name="T13" fmla="*/ 12 h 264"/>
                <a:gd name="T14" fmla="*/ 45 w 812"/>
                <a:gd name="T15" fmla="*/ 14 h 264"/>
                <a:gd name="T16" fmla="*/ 34 w 812"/>
                <a:gd name="T17" fmla="*/ 12 h 264"/>
                <a:gd name="T18" fmla="*/ 19 w 812"/>
                <a:gd name="T19" fmla="*/ 8 h 264"/>
                <a:gd name="T20" fmla="*/ 11 w 812"/>
                <a:gd name="T21" fmla="*/ 5 h 264"/>
                <a:gd name="T22" fmla="*/ 3 w 812"/>
                <a:gd name="T23" fmla="*/ 3 h 264"/>
                <a:gd name="T24" fmla="*/ 0 w 812"/>
                <a:gd name="T25" fmla="*/ 2 h 264"/>
                <a:gd name="T26" fmla="*/ 2 w 812"/>
                <a:gd name="T27" fmla="*/ 0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264"/>
                <a:gd name="T44" fmla="*/ 812 w 812"/>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264">
                  <a:moveTo>
                    <a:pt x="7" y="0"/>
                  </a:moveTo>
                  <a:lnTo>
                    <a:pt x="131" y="44"/>
                  </a:lnTo>
                  <a:lnTo>
                    <a:pt x="263" y="95"/>
                  </a:lnTo>
                  <a:lnTo>
                    <a:pt x="387" y="124"/>
                  </a:lnTo>
                  <a:lnTo>
                    <a:pt x="542" y="164"/>
                  </a:lnTo>
                  <a:lnTo>
                    <a:pt x="677" y="195"/>
                  </a:lnTo>
                  <a:lnTo>
                    <a:pt x="812" y="224"/>
                  </a:lnTo>
                  <a:lnTo>
                    <a:pt x="804" y="264"/>
                  </a:lnTo>
                  <a:lnTo>
                    <a:pt x="598" y="209"/>
                  </a:lnTo>
                  <a:lnTo>
                    <a:pt x="332" y="143"/>
                  </a:lnTo>
                  <a:lnTo>
                    <a:pt x="186" y="102"/>
                  </a:lnTo>
                  <a:lnTo>
                    <a:pt x="43" y="50"/>
                  </a:lnTo>
                  <a:lnTo>
                    <a:pt x="0" y="23"/>
                  </a:lnTo>
                  <a:lnTo>
                    <a:pt x="7" y="0"/>
                  </a:lnTo>
                  <a:close/>
                </a:path>
              </a:pathLst>
            </a:custGeom>
            <a:solidFill>
              <a:srgbClr val="000000"/>
            </a:solidFill>
            <a:ln w="9525">
              <a:noFill/>
              <a:round/>
              <a:headEnd/>
              <a:tailEnd/>
            </a:ln>
          </p:spPr>
          <p:txBody>
            <a:bodyPr>
              <a:prstTxWarp prst="textNoShape">
                <a:avLst/>
              </a:prstTxWarp>
            </a:bodyPr>
            <a:lstStyle/>
            <a:p>
              <a:endParaRPr lang="en-US"/>
            </a:p>
          </p:txBody>
        </p:sp>
        <p:sp>
          <p:nvSpPr>
            <p:cNvPr id="61462" name="Freeform 67"/>
            <p:cNvSpPr>
              <a:spLocks noChangeAspect="1"/>
            </p:cNvSpPr>
            <p:nvPr/>
          </p:nvSpPr>
          <p:spPr bwMode="auto">
            <a:xfrm>
              <a:off x="188" y="2276"/>
              <a:ext cx="597" cy="217"/>
            </a:xfrm>
            <a:custGeom>
              <a:avLst/>
              <a:gdLst>
                <a:gd name="T0" fmla="*/ 2 w 796"/>
                <a:gd name="T1" fmla="*/ 0 h 289"/>
                <a:gd name="T2" fmla="*/ 6 w 796"/>
                <a:gd name="T3" fmla="*/ 4 h 289"/>
                <a:gd name="T4" fmla="*/ 11 w 796"/>
                <a:gd name="T5" fmla="*/ 6 h 289"/>
                <a:gd name="T6" fmla="*/ 17 w 796"/>
                <a:gd name="T7" fmla="*/ 8 h 289"/>
                <a:gd name="T8" fmla="*/ 25 w 796"/>
                <a:gd name="T9" fmla="*/ 11 h 289"/>
                <a:gd name="T10" fmla="*/ 33 w 796"/>
                <a:gd name="T11" fmla="*/ 13 h 289"/>
                <a:gd name="T12" fmla="*/ 41 w 796"/>
                <a:gd name="T13" fmla="*/ 14 h 289"/>
                <a:gd name="T14" fmla="*/ 45 w 796"/>
                <a:gd name="T15" fmla="*/ 15 h 289"/>
                <a:gd name="T16" fmla="*/ 44 w 796"/>
                <a:gd name="T17" fmla="*/ 17 h 289"/>
                <a:gd name="T18" fmla="*/ 39 w 796"/>
                <a:gd name="T19" fmla="*/ 15 h 289"/>
                <a:gd name="T20" fmla="*/ 30 w 796"/>
                <a:gd name="T21" fmla="*/ 13 h 289"/>
                <a:gd name="T22" fmla="*/ 21 w 796"/>
                <a:gd name="T23" fmla="*/ 11 h 289"/>
                <a:gd name="T24" fmla="*/ 14 w 796"/>
                <a:gd name="T25" fmla="*/ 9 h 289"/>
                <a:gd name="T26" fmla="*/ 8 w 796"/>
                <a:gd name="T27" fmla="*/ 6 h 289"/>
                <a:gd name="T28" fmla="*/ 4 w 796"/>
                <a:gd name="T29" fmla="*/ 5 h 289"/>
                <a:gd name="T30" fmla="*/ 0 w 796"/>
                <a:gd name="T31" fmla="*/ 2 h 289"/>
                <a:gd name="T32" fmla="*/ 2 w 796"/>
                <a:gd name="T33" fmla="*/ 0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6"/>
                <a:gd name="T52" fmla="*/ 0 h 289"/>
                <a:gd name="T53" fmla="*/ 796 w 796"/>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6" h="289">
                  <a:moveTo>
                    <a:pt x="8" y="0"/>
                  </a:moveTo>
                  <a:lnTo>
                    <a:pt x="97" y="57"/>
                  </a:lnTo>
                  <a:lnTo>
                    <a:pt x="198" y="100"/>
                  </a:lnTo>
                  <a:lnTo>
                    <a:pt x="305" y="141"/>
                  </a:lnTo>
                  <a:lnTo>
                    <a:pt x="444" y="178"/>
                  </a:lnTo>
                  <a:lnTo>
                    <a:pt x="587" y="214"/>
                  </a:lnTo>
                  <a:lnTo>
                    <a:pt x="720" y="240"/>
                  </a:lnTo>
                  <a:lnTo>
                    <a:pt x="796" y="253"/>
                  </a:lnTo>
                  <a:lnTo>
                    <a:pt x="789" y="289"/>
                  </a:lnTo>
                  <a:lnTo>
                    <a:pt x="692" y="263"/>
                  </a:lnTo>
                  <a:lnTo>
                    <a:pt x="538" y="227"/>
                  </a:lnTo>
                  <a:lnTo>
                    <a:pt x="375" y="190"/>
                  </a:lnTo>
                  <a:lnTo>
                    <a:pt x="256" y="155"/>
                  </a:lnTo>
                  <a:lnTo>
                    <a:pt x="143" y="107"/>
                  </a:lnTo>
                  <a:lnTo>
                    <a:pt x="67" y="71"/>
                  </a:lnTo>
                  <a:lnTo>
                    <a:pt x="0" y="37"/>
                  </a:lnTo>
                  <a:lnTo>
                    <a:pt x="8" y="0"/>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61463" name="Group 68"/>
            <p:cNvGrpSpPr>
              <a:grpSpLocks noChangeAspect="1"/>
            </p:cNvGrpSpPr>
            <p:nvPr/>
          </p:nvGrpSpPr>
          <p:grpSpPr bwMode="auto">
            <a:xfrm>
              <a:off x="177" y="1905"/>
              <a:ext cx="1122" cy="743"/>
              <a:chOff x="287" y="1196"/>
              <a:chExt cx="1496" cy="991"/>
            </a:xfrm>
          </p:grpSpPr>
          <p:sp>
            <p:nvSpPr>
              <p:cNvPr id="61493" name="Freeform 69"/>
              <p:cNvSpPr>
                <a:spLocks noChangeAspect="1"/>
              </p:cNvSpPr>
              <p:nvPr/>
            </p:nvSpPr>
            <p:spPr bwMode="auto">
              <a:xfrm>
                <a:off x="1087" y="1488"/>
                <a:ext cx="696" cy="325"/>
              </a:xfrm>
              <a:custGeom>
                <a:avLst/>
                <a:gdLst>
                  <a:gd name="T0" fmla="*/ 188 w 696"/>
                  <a:gd name="T1" fmla="*/ 193 h 325"/>
                  <a:gd name="T2" fmla="*/ 358 w 696"/>
                  <a:gd name="T3" fmla="*/ 108 h 325"/>
                  <a:gd name="T4" fmla="*/ 481 w 696"/>
                  <a:gd name="T5" fmla="*/ 30 h 325"/>
                  <a:gd name="T6" fmla="*/ 543 w 696"/>
                  <a:gd name="T7" fmla="*/ 0 h 325"/>
                  <a:gd name="T8" fmla="*/ 573 w 696"/>
                  <a:gd name="T9" fmla="*/ 0 h 325"/>
                  <a:gd name="T10" fmla="*/ 696 w 696"/>
                  <a:gd name="T11" fmla="*/ 66 h 325"/>
                  <a:gd name="T12" fmla="*/ 696 w 696"/>
                  <a:gd name="T13" fmla="*/ 92 h 325"/>
                  <a:gd name="T14" fmla="*/ 620 w 696"/>
                  <a:gd name="T15" fmla="*/ 143 h 325"/>
                  <a:gd name="T16" fmla="*/ 495 w 696"/>
                  <a:gd name="T17" fmla="*/ 193 h 325"/>
                  <a:gd name="T18" fmla="*/ 361 w 696"/>
                  <a:gd name="T19" fmla="*/ 242 h 325"/>
                  <a:gd name="T20" fmla="*/ 180 w 696"/>
                  <a:gd name="T21" fmla="*/ 290 h 325"/>
                  <a:gd name="T22" fmla="*/ 4 w 696"/>
                  <a:gd name="T23" fmla="*/ 325 h 325"/>
                  <a:gd name="T24" fmla="*/ 0 w 696"/>
                  <a:gd name="T25" fmla="*/ 290 h 325"/>
                  <a:gd name="T26" fmla="*/ 136 w 696"/>
                  <a:gd name="T27" fmla="*/ 261 h 325"/>
                  <a:gd name="T28" fmla="*/ 347 w 696"/>
                  <a:gd name="T29" fmla="*/ 214 h 325"/>
                  <a:gd name="T30" fmla="*/ 490 w 696"/>
                  <a:gd name="T31" fmla="*/ 164 h 325"/>
                  <a:gd name="T32" fmla="*/ 630 w 696"/>
                  <a:gd name="T33" fmla="*/ 101 h 325"/>
                  <a:gd name="T34" fmla="*/ 664 w 696"/>
                  <a:gd name="T35" fmla="*/ 79 h 325"/>
                  <a:gd name="T36" fmla="*/ 553 w 696"/>
                  <a:gd name="T37" fmla="*/ 23 h 325"/>
                  <a:gd name="T38" fmla="*/ 481 w 696"/>
                  <a:gd name="T39" fmla="*/ 63 h 325"/>
                  <a:gd name="T40" fmla="*/ 347 w 696"/>
                  <a:gd name="T41" fmla="*/ 134 h 325"/>
                  <a:gd name="T42" fmla="*/ 170 w 696"/>
                  <a:gd name="T43" fmla="*/ 219 h 325"/>
                  <a:gd name="T44" fmla="*/ 188 w 696"/>
                  <a:gd name="T45" fmla="*/ 19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6"/>
                  <a:gd name="T70" fmla="*/ 0 h 325"/>
                  <a:gd name="T71" fmla="*/ 696 w 696"/>
                  <a:gd name="T72" fmla="*/ 325 h 3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6" h="325">
                    <a:moveTo>
                      <a:pt x="188" y="193"/>
                    </a:moveTo>
                    <a:lnTo>
                      <a:pt x="358" y="108"/>
                    </a:lnTo>
                    <a:lnTo>
                      <a:pt x="481" y="30"/>
                    </a:lnTo>
                    <a:lnTo>
                      <a:pt x="543" y="0"/>
                    </a:lnTo>
                    <a:lnTo>
                      <a:pt x="573" y="0"/>
                    </a:lnTo>
                    <a:lnTo>
                      <a:pt x="696" y="66"/>
                    </a:lnTo>
                    <a:lnTo>
                      <a:pt x="696" y="92"/>
                    </a:lnTo>
                    <a:lnTo>
                      <a:pt x="620" y="143"/>
                    </a:lnTo>
                    <a:lnTo>
                      <a:pt x="495" y="193"/>
                    </a:lnTo>
                    <a:lnTo>
                      <a:pt x="361" y="242"/>
                    </a:lnTo>
                    <a:lnTo>
                      <a:pt x="180" y="290"/>
                    </a:lnTo>
                    <a:lnTo>
                      <a:pt x="4" y="325"/>
                    </a:lnTo>
                    <a:lnTo>
                      <a:pt x="0" y="290"/>
                    </a:lnTo>
                    <a:lnTo>
                      <a:pt x="136" y="261"/>
                    </a:lnTo>
                    <a:lnTo>
                      <a:pt x="347" y="214"/>
                    </a:lnTo>
                    <a:lnTo>
                      <a:pt x="490" y="164"/>
                    </a:lnTo>
                    <a:lnTo>
                      <a:pt x="630" y="101"/>
                    </a:lnTo>
                    <a:lnTo>
                      <a:pt x="664" y="79"/>
                    </a:lnTo>
                    <a:lnTo>
                      <a:pt x="553" y="23"/>
                    </a:lnTo>
                    <a:lnTo>
                      <a:pt x="481" y="63"/>
                    </a:lnTo>
                    <a:lnTo>
                      <a:pt x="347" y="134"/>
                    </a:lnTo>
                    <a:lnTo>
                      <a:pt x="170" y="219"/>
                    </a:lnTo>
                    <a:lnTo>
                      <a:pt x="188" y="193"/>
                    </a:lnTo>
                    <a:close/>
                  </a:path>
                </a:pathLst>
              </a:custGeom>
              <a:solidFill>
                <a:srgbClr val="000000"/>
              </a:solidFill>
              <a:ln w="9525">
                <a:noFill/>
                <a:round/>
                <a:headEnd/>
                <a:tailEnd/>
              </a:ln>
            </p:spPr>
            <p:txBody>
              <a:bodyPr>
                <a:prstTxWarp prst="textNoShape">
                  <a:avLst/>
                </a:prstTxWarp>
              </a:bodyPr>
              <a:lstStyle/>
              <a:p>
                <a:endParaRPr lang="en-US"/>
              </a:p>
            </p:txBody>
          </p:sp>
          <p:sp>
            <p:nvSpPr>
              <p:cNvPr id="61494" name="Freeform 70"/>
              <p:cNvSpPr>
                <a:spLocks noChangeAspect="1"/>
              </p:cNvSpPr>
              <p:nvPr/>
            </p:nvSpPr>
            <p:spPr bwMode="auto">
              <a:xfrm>
                <a:off x="989" y="1398"/>
                <a:ext cx="121" cy="789"/>
              </a:xfrm>
              <a:custGeom>
                <a:avLst/>
                <a:gdLst>
                  <a:gd name="T0" fmla="*/ 121 w 121"/>
                  <a:gd name="T1" fmla="*/ 769 h 789"/>
                  <a:gd name="T2" fmla="*/ 117 w 121"/>
                  <a:gd name="T3" fmla="*/ 16 h 789"/>
                  <a:gd name="T4" fmla="*/ 86 w 121"/>
                  <a:gd name="T5" fmla="*/ 0 h 789"/>
                  <a:gd name="T6" fmla="*/ 10 w 121"/>
                  <a:gd name="T7" fmla="*/ 3 h 789"/>
                  <a:gd name="T8" fmla="*/ 0 w 121"/>
                  <a:gd name="T9" fmla="*/ 65 h 789"/>
                  <a:gd name="T10" fmla="*/ 3 w 121"/>
                  <a:gd name="T11" fmla="*/ 173 h 789"/>
                  <a:gd name="T12" fmla="*/ 37 w 121"/>
                  <a:gd name="T13" fmla="*/ 173 h 789"/>
                  <a:gd name="T14" fmla="*/ 33 w 121"/>
                  <a:gd name="T15" fmla="*/ 42 h 789"/>
                  <a:gd name="T16" fmla="*/ 46 w 121"/>
                  <a:gd name="T17" fmla="*/ 30 h 789"/>
                  <a:gd name="T18" fmla="*/ 83 w 121"/>
                  <a:gd name="T19" fmla="*/ 35 h 789"/>
                  <a:gd name="T20" fmla="*/ 98 w 121"/>
                  <a:gd name="T21" fmla="*/ 42 h 789"/>
                  <a:gd name="T22" fmla="*/ 91 w 121"/>
                  <a:gd name="T23" fmla="*/ 202 h 789"/>
                  <a:gd name="T24" fmla="*/ 94 w 121"/>
                  <a:gd name="T25" fmla="*/ 387 h 789"/>
                  <a:gd name="T26" fmla="*/ 86 w 121"/>
                  <a:gd name="T27" fmla="*/ 565 h 789"/>
                  <a:gd name="T28" fmla="*/ 86 w 121"/>
                  <a:gd name="T29" fmla="*/ 786 h 789"/>
                  <a:gd name="T30" fmla="*/ 117 w 121"/>
                  <a:gd name="T31" fmla="*/ 789 h 789"/>
                  <a:gd name="T32" fmla="*/ 121 w 121"/>
                  <a:gd name="T33" fmla="*/ 769 h 7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789"/>
                  <a:gd name="T53" fmla="*/ 121 w 121"/>
                  <a:gd name="T54" fmla="*/ 789 h 7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789">
                    <a:moveTo>
                      <a:pt x="121" y="769"/>
                    </a:moveTo>
                    <a:lnTo>
                      <a:pt x="117" y="16"/>
                    </a:lnTo>
                    <a:lnTo>
                      <a:pt x="86" y="0"/>
                    </a:lnTo>
                    <a:lnTo>
                      <a:pt x="10" y="3"/>
                    </a:lnTo>
                    <a:lnTo>
                      <a:pt x="0" y="65"/>
                    </a:lnTo>
                    <a:lnTo>
                      <a:pt x="3" y="173"/>
                    </a:lnTo>
                    <a:lnTo>
                      <a:pt x="37" y="173"/>
                    </a:lnTo>
                    <a:lnTo>
                      <a:pt x="33" y="42"/>
                    </a:lnTo>
                    <a:lnTo>
                      <a:pt x="46" y="30"/>
                    </a:lnTo>
                    <a:lnTo>
                      <a:pt x="83" y="35"/>
                    </a:lnTo>
                    <a:lnTo>
                      <a:pt x="98" y="42"/>
                    </a:lnTo>
                    <a:lnTo>
                      <a:pt x="91" y="202"/>
                    </a:lnTo>
                    <a:lnTo>
                      <a:pt x="94" y="387"/>
                    </a:lnTo>
                    <a:lnTo>
                      <a:pt x="86" y="565"/>
                    </a:lnTo>
                    <a:lnTo>
                      <a:pt x="86" y="786"/>
                    </a:lnTo>
                    <a:lnTo>
                      <a:pt x="117" y="789"/>
                    </a:lnTo>
                    <a:lnTo>
                      <a:pt x="121" y="769"/>
                    </a:lnTo>
                    <a:close/>
                  </a:path>
                </a:pathLst>
              </a:custGeom>
              <a:solidFill>
                <a:srgbClr val="000000"/>
              </a:solidFill>
              <a:ln w="9525">
                <a:noFill/>
                <a:round/>
                <a:headEnd/>
                <a:tailEnd/>
              </a:ln>
            </p:spPr>
            <p:txBody>
              <a:bodyPr>
                <a:prstTxWarp prst="textNoShape">
                  <a:avLst/>
                </a:prstTxWarp>
              </a:bodyPr>
              <a:lstStyle/>
              <a:p>
                <a:endParaRPr lang="en-US"/>
              </a:p>
            </p:txBody>
          </p:sp>
          <p:sp>
            <p:nvSpPr>
              <p:cNvPr id="61495" name="Freeform 71"/>
              <p:cNvSpPr>
                <a:spLocks noChangeAspect="1"/>
              </p:cNvSpPr>
              <p:nvPr/>
            </p:nvSpPr>
            <p:spPr bwMode="auto">
              <a:xfrm>
                <a:off x="287" y="1196"/>
                <a:ext cx="114" cy="867"/>
              </a:xfrm>
              <a:custGeom>
                <a:avLst/>
                <a:gdLst>
                  <a:gd name="T0" fmla="*/ 63 w 114"/>
                  <a:gd name="T1" fmla="*/ 835 h 867"/>
                  <a:gd name="T2" fmla="*/ 26 w 114"/>
                  <a:gd name="T3" fmla="*/ 607 h 867"/>
                  <a:gd name="T4" fmla="*/ 7 w 114"/>
                  <a:gd name="T5" fmla="*/ 442 h 867"/>
                  <a:gd name="T6" fmla="*/ 0 w 114"/>
                  <a:gd name="T7" fmla="*/ 232 h 867"/>
                  <a:gd name="T8" fmla="*/ 2 w 114"/>
                  <a:gd name="T9" fmla="*/ 76 h 867"/>
                  <a:gd name="T10" fmla="*/ 7 w 114"/>
                  <a:gd name="T11" fmla="*/ 14 h 867"/>
                  <a:gd name="T12" fmla="*/ 63 w 114"/>
                  <a:gd name="T13" fmla="*/ 0 h 867"/>
                  <a:gd name="T14" fmla="*/ 93 w 114"/>
                  <a:gd name="T15" fmla="*/ 4 h 867"/>
                  <a:gd name="T16" fmla="*/ 114 w 114"/>
                  <a:gd name="T17" fmla="*/ 35 h 867"/>
                  <a:gd name="T18" fmla="*/ 106 w 114"/>
                  <a:gd name="T19" fmla="*/ 212 h 867"/>
                  <a:gd name="T20" fmla="*/ 76 w 114"/>
                  <a:gd name="T21" fmla="*/ 201 h 867"/>
                  <a:gd name="T22" fmla="*/ 86 w 114"/>
                  <a:gd name="T23" fmla="*/ 115 h 867"/>
                  <a:gd name="T24" fmla="*/ 86 w 114"/>
                  <a:gd name="T25" fmla="*/ 46 h 867"/>
                  <a:gd name="T26" fmla="*/ 67 w 114"/>
                  <a:gd name="T27" fmla="*/ 19 h 867"/>
                  <a:gd name="T28" fmla="*/ 37 w 114"/>
                  <a:gd name="T29" fmla="*/ 32 h 867"/>
                  <a:gd name="T30" fmla="*/ 33 w 114"/>
                  <a:gd name="T31" fmla="*/ 74 h 867"/>
                  <a:gd name="T32" fmla="*/ 30 w 114"/>
                  <a:gd name="T33" fmla="*/ 178 h 867"/>
                  <a:gd name="T34" fmla="*/ 26 w 114"/>
                  <a:gd name="T35" fmla="*/ 310 h 867"/>
                  <a:gd name="T36" fmla="*/ 37 w 114"/>
                  <a:gd name="T37" fmla="*/ 440 h 867"/>
                  <a:gd name="T38" fmla="*/ 47 w 114"/>
                  <a:gd name="T39" fmla="*/ 568 h 867"/>
                  <a:gd name="T40" fmla="*/ 67 w 114"/>
                  <a:gd name="T41" fmla="*/ 701 h 867"/>
                  <a:gd name="T42" fmla="*/ 93 w 114"/>
                  <a:gd name="T43" fmla="*/ 818 h 867"/>
                  <a:gd name="T44" fmla="*/ 98 w 114"/>
                  <a:gd name="T45" fmla="*/ 867 h 867"/>
                  <a:gd name="T46" fmla="*/ 63 w 114"/>
                  <a:gd name="T47" fmla="*/ 835 h 8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867"/>
                  <a:gd name="T74" fmla="*/ 114 w 114"/>
                  <a:gd name="T75" fmla="*/ 867 h 8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867">
                    <a:moveTo>
                      <a:pt x="63" y="835"/>
                    </a:moveTo>
                    <a:lnTo>
                      <a:pt x="26" y="607"/>
                    </a:lnTo>
                    <a:lnTo>
                      <a:pt x="7" y="442"/>
                    </a:lnTo>
                    <a:lnTo>
                      <a:pt x="0" y="232"/>
                    </a:lnTo>
                    <a:lnTo>
                      <a:pt x="2" y="76"/>
                    </a:lnTo>
                    <a:lnTo>
                      <a:pt x="7" y="14"/>
                    </a:lnTo>
                    <a:lnTo>
                      <a:pt x="63" y="0"/>
                    </a:lnTo>
                    <a:lnTo>
                      <a:pt x="93" y="4"/>
                    </a:lnTo>
                    <a:lnTo>
                      <a:pt x="114" y="35"/>
                    </a:lnTo>
                    <a:lnTo>
                      <a:pt x="106" y="212"/>
                    </a:lnTo>
                    <a:lnTo>
                      <a:pt x="76" y="201"/>
                    </a:lnTo>
                    <a:lnTo>
                      <a:pt x="86" y="115"/>
                    </a:lnTo>
                    <a:lnTo>
                      <a:pt x="86" y="46"/>
                    </a:lnTo>
                    <a:lnTo>
                      <a:pt x="67" y="19"/>
                    </a:lnTo>
                    <a:lnTo>
                      <a:pt x="37" y="32"/>
                    </a:lnTo>
                    <a:lnTo>
                      <a:pt x="33" y="74"/>
                    </a:lnTo>
                    <a:lnTo>
                      <a:pt x="30" y="178"/>
                    </a:lnTo>
                    <a:lnTo>
                      <a:pt x="26" y="310"/>
                    </a:lnTo>
                    <a:lnTo>
                      <a:pt x="37" y="440"/>
                    </a:lnTo>
                    <a:lnTo>
                      <a:pt x="47" y="568"/>
                    </a:lnTo>
                    <a:lnTo>
                      <a:pt x="67" y="701"/>
                    </a:lnTo>
                    <a:lnTo>
                      <a:pt x="93" y="818"/>
                    </a:lnTo>
                    <a:lnTo>
                      <a:pt x="98" y="867"/>
                    </a:lnTo>
                    <a:lnTo>
                      <a:pt x="63" y="835"/>
                    </a:lnTo>
                    <a:close/>
                  </a:path>
                </a:pathLst>
              </a:custGeom>
              <a:solidFill>
                <a:srgbClr val="000000"/>
              </a:solidFill>
              <a:ln w="9525">
                <a:noFill/>
                <a:round/>
                <a:headEnd/>
                <a:tailEnd/>
              </a:ln>
            </p:spPr>
            <p:txBody>
              <a:bodyPr>
                <a:prstTxWarp prst="textNoShape">
                  <a:avLst/>
                </a:prstTxWarp>
              </a:bodyPr>
              <a:lstStyle/>
              <a:p>
                <a:endParaRPr lang="en-US"/>
              </a:p>
            </p:txBody>
          </p:sp>
          <p:sp>
            <p:nvSpPr>
              <p:cNvPr id="61496" name="Freeform 72"/>
              <p:cNvSpPr>
                <a:spLocks noChangeAspect="1"/>
              </p:cNvSpPr>
              <p:nvPr/>
            </p:nvSpPr>
            <p:spPr bwMode="auto">
              <a:xfrm>
                <a:off x="1590" y="1626"/>
                <a:ext cx="91" cy="323"/>
              </a:xfrm>
              <a:custGeom>
                <a:avLst/>
                <a:gdLst>
                  <a:gd name="T0" fmla="*/ 91 w 91"/>
                  <a:gd name="T1" fmla="*/ 0 h 323"/>
                  <a:gd name="T2" fmla="*/ 91 w 91"/>
                  <a:gd name="T3" fmla="*/ 307 h 323"/>
                  <a:gd name="T4" fmla="*/ 55 w 91"/>
                  <a:gd name="T5" fmla="*/ 323 h 323"/>
                  <a:gd name="T6" fmla="*/ 0 w 91"/>
                  <a:gd name="T7" fmla="*/ 315 h 323"/>
                  <a:gd name="T8" fmla="*/ 0 w 91"/>
                  <a:gd name="T9" fmla="*/ 29 h 323"/>
                  <a:gd name="T10" fmla="*/ 31 w 91"/>
                  <a:gd name="T11" fmla="*/ 22 h 323"/>
                  <a:gd name="T12" fmla="*/ 23 w 91"/>
                  <a:gd name="T13" fmla="*/ 292 h 323"/>
                  <a:gd name="T14" fmla="*/ 52 w 91"/>
                  <a:gd name="T15" fmla="*/ 292 h 323"/>
                  <a:gd name="T16" fmla="*/ 68 w 91"/>
                  <a:gd name="T17" fmla="*/ 288 h 323"/>
                  <a:gd name="T18" fmla="*/ 62 w 91"/>
                  <a:gd name="T19" fmla="*/ 12 h 323"/>
                  <a:gd name="T20" fmla="*/ 91 w 91"/>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23"/>
                  <a:gd name="T35" fmla="*/ 91 w 91"/>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23">
                    <a:moveTo>
                      <a:pt x="91" y="0"/>
                    </a:moveTo>
                    <a:lnTo>
                      <a:pt x="91" y="307"/>
                    </a:lnTo>
                    <a:lnTo>
                      <a:pt x="55" y="323"/>
                    </a:lnTo>
                    <a:lnTo>
                      <a:pt x="0" y="315"/>
                    </a:lnTo>
                    <a:lnTo>
                      <a:pt x="0" y="29"/>
                    </a:lnTo>
                    <a:lnTo>
                      <a:pt x="31" y="22"/>
                    </a:lnTo>
                    <a:lnTo>
                      <a:pt x="23" y="292"/>
                    </a:lnTo>
                    <a:lnTo>
                      <a:pt x="52" y="292"/>
                    </a:lnTo>
                    <a:lnTo>
                      <a:pt x="68" y="288"/>
                    </a:lnTo>
                    <a:lnTo>
                      <a:pt x="62" y="12"/>
                    </a:lnTo>
                    <a:lnTo>
                      <a:pt x="91" y="0"/>
                    </a:lnTo>
                    <a:close/>
                  </a:path>
                </a:pathLst>
              </a:custGeom>
              <a:solidFill>
                <a:srgbClr val="000000"/>
              </a:solidFill>
              <a:ln w="9525">
                <a:noFill/>
                <a:round/>
                <a:headEnd/>
                <a:tailEnd/>
              </a:ln>
            </p:spPr>
            <p:txBody>
              <a:bodyPr>
                <a:prstTxWarp prst="textNoShape">
                  <a:avLst/>
                </a:prstTxWarp>
              </a:bodyPr>
              <a:lstStyle/>
              <a:p>
                <a:endParaRPr lang="en-US"/>
              </a:p>
            </p:txBody>
          </p:sp>
          <p:sp>
            <p:nvSpPr>
              <p:cNvPr id="61497" name="Freeform 73"/>
              <p:cNvSpPr>
                <a:spLocks noChangeAspect="1"/>
              </p:cNvSpPr>
              <p:nvPr/>
            </p:nvSpPr>
            <p:spPr bwMode="auto">
              <a:xfrm>
                <a:off x="354" y="1742"/>
                <a:ext cx="39" cy="279"/>
              </a:xfrm>
              <a:custGeom>
                <a:avLst/>
                <a:gdLst>
                  <a:gd name="T0" fmla="*/ 34 w 39"/>
                  <a:gd name="T1" fmla="*/ 19 h 279"/>
                  <a:gd name="T2" fmla="*/ 39 w 39"/>
                  <a:gd name="T3" fmla="*/ 279 h 279"/>
                  <a:gd name="T4" fmla="*/ 0 w 39"/>
                  <a:gd name="T5" fmla="*/ 257 h 279"/>
                  <a:gd name="T6" fmla="*/ 0 w 39"/>
                  <a:gd name="T7" fmla="*/ 0 h 279"/>
                  <a:gd name="T8" fmla="*/ 34 w 39"/>
                  <a:gd name="T9" fmla="*/ 19 h 279"/>
                  <a:gd name="T10" fmla="*/ 0 60000 65536"/>
                  <a:gd name="T11" fmla="*/ 0 60000 65536"/>
                  <a:gd name="T12" fmla="*/ 0 60000 65536"/>
                  <a:gd name="T13" fmla="*/ 0 60000 65536"/>
                  <a:gd name="T14" fmla="*/ 0 60000 65536"/>
                  <a:gd name="T15" fmla="*/ 0 w 39"/>
                  <a:gd name="T16" fmla="*/ 0 h 279"/>
                  <a:gd name="T17" fmla="*/ 39 w 39"/>
                  <a:gd name="T18" fmla="*/ 279 h 279"/>
                </a:gdLst>
                <a:ahLst/>
                <a:cxnLst>
                  <a:cxn ang="T10">
                    <a:pos x="T0" y="T1"/>
                  </a:cxn>
                  <a:cxn ang="T11">
                    <a:pos x="T2" y="T3"/>
                  </a:cxn>
                  <a:cxn ang="T12">
                    <a:pos x="T4" y="T5"/>
                  </a:cxn>
                  <a:cxn ang="T13">
                    <a:pos x="T6" y="T7"/>
                  </a:cxn>
                  <a:cxn ang="T14">
                    <a:pos x="T8" y="T9"/>
                  </a:cxn>
                </a:cxnLst>
                <a:rect l="T15" t="T16" r="T17" b="T18"/>
                <a:pathLst>
                  <a:path w="39" h="279">
                    <a:moveTo>
                      <a:pt x="34" y="19"/>
                    </a:moveTo>
                    <a:lnTo>
                      <a:pt x="39" y="279"/>
                    </a:lnTo>
                    <a:lnTo>
                      <a:pt x="0" y="257"/>
                    </a:lnTo>
                    <a:lnTo>
                      <a:pt x="0" y="0"/>
                    </a:lnTo>
                    <a:lnTo>
                      <a:pt x="34" y="19"/>
                    </a:lnTo>
                    <a:close/>
                  </a:path>
                </a:pathLst>
              </a:custGeom>
              <a:solidFill>
                <a:srgbClr val="000000"/>
              </a:solidFill>
              <a:ln w="9525">
                <a:noFill/>
                <a:round/>
                <a:headEnd/>
                <a:tailEnd/>
              </a:ln>
            </p:spPr>
            <p:txBody>
              <a:bodyPr>
                <a:prstTxWarp prst="textNoShape">
                  <a:avLst/>
                </a:prstTxWarp>
              </a:bodyPr>
              <a:lstStyle/>
              <a:p>
                <a:endParaRPr lang="en-US"/>
              </a:p>
            </p:txBody>
          </p:sp>
          <p:sp>
            <p:nvSpPr>
              <p:cNvPr id="61498" name="Freeform 74"/>
              <p:cNvSpPr>
                <a:spLocks noChangeAspect="1"/>
              </p:cNvSpPr>
              <p:nvPr/>
            </p:nvSpPr>
            <p:spPr bwMode="auto">
              <a:xfrm>
                <a:off x="984" y="1934"/>
                <a:ext cx="101" cy="237"/>
              </a:xfrm>
              <a:custGeom>
                <a:avLst/>
                <a:gdLst>
                  <a:gd name="T0" fmla="*/ 32 w 101"/>
                  <a:gd name="T1" fmla="*/ 17 h 237"/>
                  <a:gd name="T2" fmla="*/ 29 w 101"/>
                  <a:gd name="T3" fmla="*/ 189 h 237"/>
                  <a:gd name="T4" fmla="*/ 101 w 101"/>
                  <a:gd name="T5" fmla="*/ 201 h 237"/>
                  <a:gd name="T6" fmla="*/ 101 w 101"/>
                  <a:gd name="T7" fmla="*/ 237 h 237"/>
                  <a:gd name="T8" fmla="*/ 0 w 101"/>
                  <a:gd name="T9" fmla="*/ 201 h 237"/>
                  <a:gd name="T10" fmla="*/ 0 w 101"/>
                  <a:gd name="T11" fmla="*/ 0 h 237"/>
                  <a:gd name="T12" fmla="*/ 32 w 101"/>
                  <a:gd name="T13" fmla="*/ 17 h 237"/>
                  <a:gd name="T14" fmla="*/ 0 60000 65536"/>
                  <a:gd name="T15" fmla="*/ 0 60000 65536"/>
                  <a:gd name="T16" fmla="*/ 0 60000 65536"/>
                  <a:gd name="T17" fmla="*/ 0 60000 65536"/>
                  <a:gd name="T18" fmla="*/ 0 60000 65536"/>
                  <a:gd name="T19" fmla="*/ 0 60000 65536"/>
                  <a:gd name="T20" fmla="*/ 0 60000 65536"/>
                  <a:gd name="T21" fmla="*/ 0 w 101"/>
                  <a:gd name="T22" fmla="*/ 0 h 237"/>
                  <a:gd name="T23" fmla="*/ 101 w 101"/>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37">
                    <a:moveTo>
                      <a:pt x="32" y="17"/>
                    </a:moveTo>
                    <a:lnTo>
                      <a:pt x="29" y="189"/>
                    </a:lnTo>
                    <a:lnTo>
                      <a:pt x="101" y="201"/>
                    </a:lnTo>
                    <a:lnTo>
                      <a:pt x="101" y="237"/>
                    </a:lnTo>
                    <a:lnTo>
                      <a:pt x="0" y="201"/>
                    </a:lnTo>
                    <a:lnTo>
                      <a:pt x="0" y="0"/>
                    </a:lnTo>
                    <a:lnTo>
                      <a:pt x="32" y="1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61464" name="Group 75"/>
            <p:cNvGrpSpPr>
              <a:grpSpLocks noChangeAspect="1"/>
            </p:cNvGrpSpPr>
            <p:nvPr/>
          </p:nvGrpSpPr>
          <p:grpSpPr bwMode="auto">
            <a:xfrm>
              <a:off x="192" y="2443"/>
              <a:ext cx="1068" cy="940"/>
              <a:chOff x="307" y="1914"/>
              <a:chExt cx="1424" cy="1253"/>
            </a:xfrm>
          </p:grpSpPr>
          <p:sp>
            <p:nvSpPr>
              <p:cNvPr id="61479" name="Freeform 76"/>
              <p:cNvSpPr>
                <a:spLocks noChangeAspect="1"/>
              </p:cNvSpPr>
              <p:nvPr/>
            </p:nvSpPr>
            <p:spPr bwMode="auto">
              <a:xfrm>
                <a:off x="350" y="1914"/>
                <a:ext cx="1381" cy="367"/>
              </a:xfrm>
              <a:custGeom>
                <a:avLst/>
                <a:gdLst>
                  <a:gd name="T0" fmla="*/ 7 w 1381"/>
                  <a:gd name="T1" fmla="*/ 108 h 367"/>
                  <a:gd name="T2" fmla="*/ 192 w 1381"/>
                  <a:gd name="T3" fmla="*/ 42 h 367"/>
                  <a:gd name="T4" fmla="*/ 74 w 1381"/>
                  <a:gd name="T5" fmla="*/ 127 h 367"/>
                  <a:gd name="T6" fmla="*/ 117 w 1381"/>
                  <a:gd name="T7" fmla="*/ 169 h 367"/>
                  <a:gd name="T8" fmla="*/ 186 w 1381"/>
                  <a:gd name="T9" fmla="*/ 218 h 367"/>
                  <a:gd name="T10" fmla="*/ 149 w 1381"/>
                  <a:gd name="T11" fmla="*/ 221 h 367"/>
                  <a:gd name="T12" fmla="*/ 46 w 1381"/>
                  <a:gd name="T13" fmla="*/ 157 h 367"/>
                  <a:gd name="T14" fmla="*/ 87 w 1381"/>
                  <a:gd name="T15" fmla="*/ 221 h 367"/>
                  <a:gd name="T16" fmla="*/ 152 w 1381"/>
                  <a:gd name="T17" fmla="*/ 270 h 367"/>
                  <a:gd name="T18" fmla="*/ 241 w 1381"/>
                  <a:gd name="T19" fmla="*/ 313 h 367"/>
                  <a:gd name="T20" fmla="*/ 364 w 1381"/>
                  <a:gd name="T21" fmla="*/ 325 h 367"/>
                  <a:gd name="T22" fmla="*/ 481 w 1381"/>
                  <a:gd name="T23" fmla="*/ 325 h 367"/>
                  <a:gd name="T24" fmla="*/ 605 w 1381"/>
                  <a:gd name="T25" fmla="*/ 313 h 367"/>
                  <a:gd name="T26" fmla="*/ 695 w 1381"/>
                  <a:gd name="T27" fmla="*/ 277 h 367"/>
                  <a:gd name="T28" fmla="*/ 741 w 1381"/>
                  <a:gd name="T29" fmla="*/ 243 h 367"/>
                  <a:gd name="T30" fmla="*/ 838 w 1381"/>
                  <a:gd name="T31" fmla="*/ 191 h 367"/>
                  <a:gd name="T32" fmla="*/ 1065 w 1381"/>
                  <a:gd name="T33" fmla="*/ 92 h 367"/>
                  <a:gd name="T34" fmla="*/ 1261 w 1381"/>
                  <a:gd name="T35" fmla="*/ 0 h 367"/>
                  <a:gd name="T36" fmla="*/ 1358 w 1381"/>
                  <a:gd name="T37" fmla="*/ 0 h 367"/>
                  <a:gd name="T38" fmla="*/ 1381 w 1381"/>
                  <a:gd name="T39" fmla="*/ 16 h 367"/>
                  <a:gd name="T40" fmla="*/ 1373 w 1381"/>
                  <a:gd name="T41" fmla="*/ 49 h 367"/>
                  <a:gd name="T42" fmla="*/ 1296 w 1381"/>
                  <a:gd name="T43" fmla="*/ 63 h 367"/>
                  <a:gd name="T44" fmla="*/ 1214 w 1381"/>
                  <a:gd name="T45" fmla="*/ 63 h 367"/>
                  <a:gd name="T46" fmla="*/ 1030 w 1381"/>
                  <a:gd name="T47" fmla="*/ 150 h 367"/>
                  <a:gd name="T48" fmla="*/ 824 w 1381"/>
                  <a:gd name="T49" fmla="*/ 240 h 367"/>
                  <a:gd name="T50" fmla="*/ 761 w 1381"/>
                  <a:gd name="T51" fmla="*/ 277 h 367"/>
                  <a:gd name="T52" fmla="*/ 699 w 1381"/>
                  <a:gd name="T53" fmla="*/ 319 h 367"/>
                  <a:gd name="T54" fmla="*/ 631 w 1381"/>
                  <a:gd name="T55" fmla="*/ 345 h 367"/>
                  <a:gd name="T56" fmla="*/ 555 w 1381"/>
                  <a:gd name="T57" fmla="*/ 360 h 367"/>
                  <a:gd name="T58" fmla="*/ 445 w 1381"/>
                  <a:gd name="T59" fmla="*/ 367 h 367"/>
                  <a:gd name="T60" fmla="*/ 301 w 1381"/>
                  <a:gd name="T61" fmla="*/ 363 h 367"/>
                  <a:gd name="T62" fmla="*/ 207 w 1381"/>
                  <a:gd name="T63" fmla="*/ 348 h 367"/>
                  <a:gd name="T64" fmla="*/ 124 w 1381"/>
                  <a:gd name="T65" fmla="*/ 311 h 367"/>
                  <a:gd name="T66" fmla="*/ 62 w 1381"/>
                  <a:gd name="T67" fmla="*/ 269 h 367"/>
                  <a:gd name="T68" fmla="*/ 19 w 1381"/>
                  <a:gd name="T69" fmla="*/ 198 h 367"/>
                  <a:gd name="T70" fmla="*/ 0 w 1381"/>
                  <a:gd name="T71" fmla="*/ 134 h 367"/>
                  <a:gd name="T72" fmla="*/ 7 w 1381"/>
                  <a:gd name="T73" fmla="*/ 108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1"/>
                  <a:gd name="T112" fmla="*/ 0 h 367"/>
                  <a:gd name="T113" fmla="*/ 1381 w 1381"/>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1" h="367">
                    <a:moveTo>
                      <a:pt x="7" y="108"/>
                    </a:moveTo>
                    <a:lnTo>
                      <a:pt x="192" y="42"/>
                    </a:lnTo>
                    <a:lnTo>
                      <a:pt x="74" y="127"/>
                    </a:lnTo>
                    <a:lnTo>
                      <a:pt x="117" y="169"/>
                    </a:lnTo>
                    <a:lnTo>
                      <a:pt x="186" y="218"/>
                    </a:lnTo>
                    <a:lnTo>
                      <a:pt x="149" y="221"/>
                    </a:lnTo>
                    <a:lnTo>
                      <a:pt x="46" y="157"/>
                    </a:lnTo>
                    <a:lnTo>
                      <a:pt x="87" y="221"/>
                    </a:lnTo>
                    <a:lnTo>
                      <a:pt x="152" y="270"/>
                    </a:lnTo>
                    <a:lnTo>
                      <a:pt x="241" y="313"/>
                    </a:lnTo>
                    <a:lnTo>
                      <a:pt x="364" y="325"/>
                    </a:lnTo>
                    <a:lnTo>
                      <a:pt x="481" y="325"/>
                    </a:lnTo>
                    <a:lnTo>
                      <a:pt x="605" y="313"/>
                    </a:lnTo>
                    <a:lnTo>
                      <a:pt x="695" y="277"/>
                    </a:lnTo>
                    <a:lnTo>
                      <a:pt x="741" y="243"/>
                    </a:lnTo>
                    <a:lnTo>
                      <a:pt x="838" y="191"/>
                    </a:lnTo>
                    <a:lnTo>
                      <a:pt x="1065" y="92"/>
                    </a:lnTo>
                    <a:lnTo>
                      <a:pt x="1261" y="0"/>
                    </a:lnTo>
                    <a:lnTo>
                      <a:pt x="1358" y="0"/>
                    </a:lnTo>
                    <a:lnTo>
                      <a:pt x="1381" y="16"/>
                    </a:lnTo>
                    <a:lnTo>
                      <a:pt x="1373" y="49"/>
                    </a:lnTo>
                    <a:lnTo>
                      <a:pt x="1296" y="63"/>
                    </a:lnTo>
                    <a:lnTo>
                      <a:pt x="1214" y="63"/>
                    </a:lnTo>
                    <a:lnTo>
                      <a:pt x="1030" y="150"/>
                    </a:lnTo>
                    <a:lnTo>
                      <a:pt x="824" y="240"/>
                    </a:lnTo>
                    <a:lnTo>
                      <a:pt x="761" y="277"/>
                    </a:lnTo>
                    <a:lnTo>
                      <a:pt x="699" y="319"/>
                    </a:lnTo>
                    <a:lnTo>
                      <a:pt x="631" y="345"/>
                    </a:lnTo>
                    <a:lnTo>
                      <a:pt x="555" y="360"/>
                    </a:lnTo>
                    <a:lnTo>
                      <a:pt x="445" y="367"/>
                    </a:lnTo>
                    <a:lnTo>
                      <a:pt x="301" y="363"/>
                    </a:lnTo>
                    <a:lnTo>
                      <a:pt x="207" y="348"/>
                    </a:lnTo>
                    <a:lnTo>
                      <a:pt x="124" y="311"/>
                    </a:lnTo>
                    <a:lnTo>
                      <a:pt x="62" y="269"/>
                    </a:lnTo>
                    <a:lnTo>
                      <a:pt x="19" y="198"/>
                    </a:lnTo>
                    <a:lnTo>
                      <a:pt x="0" y="134"/>
                    </a:lnTo>
                    <a:lnTo>
                      <a:pt x="7" y="108"/>
                    </a:lnTo>
                    <a:close/>
                  </a:path>
                </a:pathLst>
              </a:custGeom>
              <a:solidFill>
                <a:srgbClr val="000000"/>
              </a:solidFill>
              <a:ln w="9525">
                <a:noFill/>
                <a:round/>
                <a:headEnd/>
                <a:tailEnd/>
              </a:ln>
            </p:spPr>
            <p:txBody>
              <a:bodyPr>
                <a:prstTxWarp prst="textNoShape">
                  <a:avLst/>
                </a:prstTxWarp>
              </a:bodyPr>
              <a:lstStyle/>
              <a:p>
                <a:endParaRPr lang="en-US"/>
              </a:p>
            </p:txBody>
          </p:sp>
          <p:sp>
            <p:nvSpPr>
              <p:cNvPr id="61480" name="Freeform 77"/>
              <p:cNvSpPr>
                <a:spLocks noChangeAspect="1"/>
              </p:cNvSpPr>
              <p:nvPr/>
            </p:nvSpPr>
            <p:spPr bwMode="auto">
              <a:xfrm>
                <a:off x="457" y="2174"/>
                <a:ext cx="731" cy="993"/>
              </a:xfrm>
              <a:custGeom>
                <a:avLst/>
                <a:gdLst>
                  <a:gd name="T0" fmla="*/ 166 w 731"/>
                  <a:gd name="T1" fmla="*/ 90 h 993"/>
                  <a:gd name="T2" fmla="*/ 243 w 731"/>
                  <a:gd name="T3" fmla="*/ 283 h 993"/>
                  <a:gd name="T4" fmla="*/ 327 w 731"/>
                  <a:gd name="T5" fmla="*/ 435 h 993"/>
                  <a:gd name="T6" fmla="*/ 444 w 731"/>
                  <a:gd name="T7" fmla="*/ 608 h 993"/>
                  <a:gd name="T8" fmla="*/ 569 w 731"/>
                  <a:gd name="T9" fmla="*/ 747 h 993"/>
                  <a:gd name="T10" fmla="*/ 696 w 731"/>
                  <a:gd name="T11" fmla="*/ 871 h 993"/>
                  <a:gd name="T12" fmla="*/ 731 w 731"/>
                  <a:gd name="T13" fmla="*/ 933 h 993"/>
                  <a:gd name="T14" fmla="*/ 722 w 731"/>
                  <a:gd name="T15" fmla="*/ 968 h 993"/>
                  <a:gd name="T16" fmla="*/ 689 w 731"/>
                  <a:gd name="T17" fmla="*/ 993 h 993"/>
                  <a:gd name="T18" fmla="*/ 631 w 731"/>
                  <a:gd name="T19" fmla="*/ 981 h 993"/>
                  <a:gd name="T20" fmla="*/ 558 w 731"/>
                  <a:gd name="T21" fmla="*/ 912 h 993"/>
                  <a:gd name="T22" fmla="*/ 451 w 731"/>
                  <a:gd name="T23" fmla="*/ 758 h 993"/>
                  <a:gd name="T24" fmla="*/ 308 w 731"/>
                  <a:gd name="T25" fmla="*/ 546 h 993"/>
                  <a:gd name="T26" fmla="*/ 184 w 731"/>
                  <a:gd name="T27" fmla="*/ 339 h 993"/>
                  <a:gd name="T28" fmla="*/ 69 w 731"/>
                  <a:gd name="T29" fmla="*/ 131 h 993"/>
                  <a:gd name="T30" fmla="*/ 0 w 731"/>
                  <a:gd name="T31" fmla="*/ 0 h 993"/>
                  <a:gd name="T32" fmla="*/ 62 w 731"/>
                  <a:gd name="T33" fmla="*/ 55 h 993"/>
                  <a:gd name="T34" fmla="*/ 155 w 731"/>
                  <a:gd name="T35" fmla="*/ 241 h 993"/>
                  <a:gd name="T36" fmla="*/ 243 w 731"/>
                  <a:gd name="T37" fmla="*/ 389 h 993"/>
                  <a:gd name="T38" fmla="*/ 322 w 731"/>
                  <a:gd name="T39" fmla="*/ 519 h 993"/>
                  <a:gd name="T40" fmla="*/ 412 w 731"/>
                  <a:gd name="T41" fmla="*/ 654 h 993"/>
                  <a:gd name="T42" fmla="*/ 530 w 731"/>
                  <a:gd name="T43" fmla="*/ 829 h 993"/>
                  <a:gd name="T44" fmla="*/ 627 w 731"/>
                  <a:gd name="T45" fmla="*/ 938 h 993"/>
                  <a:gd name="T46" fmla="*/ 676 w 731"/>
                  <a:gd name="T47" fmla="*/ 958 h 993"/>
                  <a:gd name="T48" fmla="*/ 696 w 731"/>
                  <a:gd name="T49" fmla="*/ 951 h 993"/>
                  <a:gd name="T50" fmla="*/ 693 w 731"/>
                  <a:gd name="T51" fmla="*/ 912 h 993"/>
                  <a:gd name="T52" fmla="*/ 647 w 731"/>
                  <a:gd name="T53" fmla="*/ 861 h 993"/>
                  <a:gd name="T54" fmla="*/ 542 w 731"/>
                  <a:gd name="T55" fmla="*/ 751 h 993"/>
                  <a:gd name="T56" fmla="*/ 432 w 731"/>
                  <a:gd name="T57" fmla="*/ 627 h 993"/>
                  <a:gd name="T58" fmla="*/ 368 w 731"/>
                  <a:gd name="T59" fmla="*/ 533 h 993"/>
                  <a:gd name="T60" fmla="*/ 305 w 731"/>
                  <a:gd name="T61" fmla="*/ 436 h 993"/>
                  <a:gd name="T62" fmla="*/ 246 w 731"/>
                  <a:gd name="T63" fmla="*/ 338 h 993"/>
                  <a:gd name="T64" fmla="*/ 195 w 731"/>
                  <a:gd name="T65" fmla="*/ 215 h 993"/>
                  <a:gd name="T66" fmla="*/ 146 w 731"/>
                  <a:gd name="T67" fmla="*/ 124 h 993"/>
                  <a:gd name="T68" fmla="*/ 118 w 731"/>
                  <a:gd name="T69" fmla="*/ 58 h 993"/>
                  <a:gd name="T70" fmla="*/ 166 w 731"/>
                  <a:gd name="T71" fmla="*/ 90 h 9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
                  <a:gd name="T109" fmla="*/ 0 h 993"/>
                  <a:gd name="T110" fmla="*/ 731 w 731"/>
                  <a:gd name="T111" fmla="*/ 993 h 9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 h="993">
                    <a:moveTo>
                      <a:pt x="166" y="90"/>
                    </a:moveTo>
                    <a:lnTo>
                      <a:pt x="243" y="283"/>
                    </a:lnTo>
                    <a:lnTo>
                      <a:pt x="327" y="435"/>
                    </a:lnTo>
                    <a:lnTo>
                      <a:pt x="444" y="608"/>
                    </a:lnTo>
                    <a:lnTo>
                      <a:pt x="569" y="747"/>
                    </a:lnTo>
                    <a:lnTo>
                      <a:pt x="696" y="871"/>
                    </a:lnTo>
                    <a:lnTo>
                      <a:pt x="731" y="933"/>
                    </a:lnTo>
                    <a:lnTo>
                      <a:pt x="722" y="968"/>
                    </a:lnTo>
                    <a:lnTo>
                      <a:pt x="689" y="993"/>
                    </a:lnTo>
                    <a:lnTo>
                      <a:pt x="631" y="981"/>
                    </a:lnTo>
                    <a:lnTo>
                      <a:pt x="558" y="912"/>
                    </a:lnTo>
                    <a:lnTo>
                      <a:pt x="451" y="758"/>
                    </a:lnTo>
                    <a:lnTo>
                      <a:pt x="308" y="546"/>
                    </a:lnTo>
                    <a:lnTo>
                      <a:pt x="184" y="339"/>
                    </a:lnTo>
                    <a:lnTo>
                      <a:pt x="69" y="131"/>
                    </a:lnTo>
                    <a:lnTo>
                      <a:pt x="0" y="0"/>
                    </a:lnTo>
                    <a:lnTo>
                      <a:pt x="62" y="55"/>
                    </a:lnTo>
                    <a:lnTo>
                      <a:pt x="155" y="241"/>
                    </a:lnTo>
                    <a:lnTo>
                      <a:pt x="243" y="389"/>
                    </a:lnTo>
                    <a:lnTo>
                      <a:pt x="322" y="519"/>
                    </a:lnTo>
                    <a:lnTo>
                      <a:pt x="412" y="654"/>
                    </a:lnTo>
                    <a:lnTo>
                      <a:pt x="530" y="829"/>
                    </a:lnTo>
                    <a:lnTo>
                      <a:pt x="627" y="938"/>
                    </a:lnTo>
                    <a:lnTo>
                      <a:pt x="676" y="958"/>
                    </a:lnTo>
                    <a:lnTo>
                      <a:pt x="696" y="951"/>
                    </a:lnTo>
                    <a:lnTo>
                      <a:pt x="693" y="912"/>
                    </a:lnTo>
                    <a:lnTo>
                      <a:pt x="647" y="861"/>
                    </a:lnTo>
                    <a:lnTo>
                      <a:pt x="542" y="751"/>
                    </a:lnTo>
                    <a:lnTo>
                      <a:pt x="432" y="627"/>
                    </a:lnTo>
                    <a:lnTo>
                      <a:pt x="368" y="533"/>
                    </a:lnTo>
                    <a:lnTo>
                      <a:pt x="305" y="436"/>
                    </a:lnTo>
                    <a:lnTo>
                      <a:pt x="246" y="338"/>
                    </a:lnTo>
                    <a:lnTo>
                      <a:pt x="195" y="215"/>
                    </a:lnTo>
                    <a:lnTo>
                      <a:pt x="146" y="124"/>
                    </a:lnTo>
                    <a:lnTo>
                      <a:pt x="118" y="58"/>
                    </a:lnTo>
                    <a:lnTo>
                      <a:pt x="166" y="90"/>
                    </a:lnTo>
                    <a:close/>
                  </a:path>
                </a:pathLst>
              </a:custGeom>
              <a:solidFill>
                <a:srgbClr val="000000"/>
              </a:solidFill>
              <a:ln w="9525">
                <a:noFill/>
                <a:round/>
                <a:headEnd/>
                <a:tailEnd/>
              </a:ln>
            </p:spPr>
            <p:txBody>
              <a:bodyPr>
                <a:prstTxWarp prst="textNoShape">
                  <a:avLst/>
                </a:prstTxWarp>
              </a:bodyPr>
              <a:lstStyle/>
              <a:p>
                <a:endParaRPr lang="en-US"/>
              </a:p>
            </p:txBody>
          </p:sp>
          <p:sp>
            <p:nvSpPr>
              <p:cNvPr id="61481" name="Freeform 78"/>
              <p:cNvSpPr>
                <a:spLocks noChangeAspect="1"/>
              </p:cNvSpPr>
              <p:nvPr/>
            </p:nvSpPr>
            <p:spPr bwMode="auto">
              <a:xfrm>
                <a:off x="739" y="2162"/>
                <a:ext cx="407" cy="421"/>
              </a:xfrm>
              <a:custGeom>
                <a:avLst/>
                <a:gdLst>
                  <a:gd name="T0" fmla="*/ 362 w 407"/>
                  <a:gd name="T1" fmla="*/ 19 h 421"/>
                  <a:gd name="T2" fmla="*/ 237 w 407"/>
                  <a:gd name="T3" fmla="*/ 162 h 421"/>
                  <a:gd name="T4" fmla="*/ 91 w 407"/>
                  <a:gd name="T5" fmla="*/ 314 h 421"/>
                  <a:gd name="T6" fmla="*/ 0 w 407"/>
                  <a:gd name="T7" fmla="*/ 405 h 421"/>
                  <a:gd name="T8" fmla="*/ 21 w 407"/>
                  <a:gd name="T9" fmla="*/ 421 h 421"/>
                  <a:gd name="T10" fmla="*/ 151 w 407"/>
                  <a:gd name="T11" fmla="*/ 281 h 421"/>
                  <a:gd name="T12" fmla="*/ 257 w 407"/>
                  <a:gd name="T13" fmla="*/ 167 h 421"/>
                  <a:gd name="T14" fmla="*/ 365 w 407"/>
                  <a:gd name="T15" fmla="*/ 61 h 421"/>
                  <a:gd name="T16" fmla="*/ 407 w 407"/>
                  <a:gd name="T17" fmla="*/ 0 h 421"/>
                  <a:gd name="T18" fmla="*/ 362 w 407"/>
                  <a:gd name="T19" fmla="*/ 19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21"/>
                  <a:gd name="T32" fmla="*/ 407 w 407"/>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21">
                    <a:moveTo>
                      <a:pt x="362" y="19"/>
                    </a:moveTo>
                    <a:lnTo>
                      <a:pt x="237" y="162"/>
                    </a:lnTo>
                    <a:lnTo>
                      <a:pt x="91" y="314"/>
                    </a:lnTo>
                    <a:lnTo>
                      <a:pt x="0" y="405"/>
                    </a:lnTo>
                    <a:lnTo>
                      <a:pt x="21" y="421"/>
                    </a:lnTo>
                    <a:lnTo>
                      <a:pt x="151" y="281"/>
                    </a:lnTo>
                    <a:lnTo>
                      <a:pt x="257" y="167"/>
                    </a:lnTo>
                    <a:lnTo>
                      <a:pt x="365" y="61"/>
                    </a:lnTo>
                    <a:lnTo>
                      <a:pt x="407" y="0"/>
                    </a:lnTo>
                    <a:lnTo>
                      <a:pt x="362" y="19"/>
                    </a:lnTo>
                    <a:close/>
                  </a:path>
                </a:pathLst>
              </a:custGeom>
              <a:solidFill>
                <a:srgbClr val="000000"/>
              </a:solidFill>
              <a:ln w="9525">
                <a:noFill/>
                <a:round/>
                <a:headEnd/>
                <a:tailEnd/>
              </a:ln>
            </p:spPr>
            <p:txBody>
              <a:bodyPr>
                <a:prstTxWarp prst="textNoShape">
                  <a:avLst/>
                </a:prstTxWarp>
              </a:bodyPr>
              <a:lstStyle/>
              <a:p>
                <a:endParaRPr lang="en-US"/>
              </a:p>
            </p:txBody>
          </p:sp>
          <p:sp>
            <p:nvSpPr>
              <p:cNvPr id="61482" name="Freeform 79"/>
              <p:cNvSpPr>
                <a:spLocks noChangeAspect="1"/>
              </p:cNvSpPr>
              <p:nvPr/>
            </p:nvSpPr>
            <p:spPr bwMode="auto">
              <a:xfrm>
                <a:off x="307" y="2596"/>
                <a:ext cx="422" cy="552"/>
              </a:xfrm>
              <a:custGeom>
                <a:avLst/>
                <a:gdLst>
                  <a:gd name="T0" fmla="*/ 394 w 422"/>
                  <a:gd name="T1" fmla="*/ 0 h 552"/>
                  <a:gd name="T2" fmla="*/ 255 w 422"/>
                  <a:gd name="T3" fmla="*/ 126 h 552"/>
                  <a:gd name="T4" fmla="*/ 150 w 422"/>
                  <a:gd name="T5" fmla="*/ 238 h 552"/>
                  <a:gd name="T6" fmla="*/ 52 w 422"/>
                  <a:gd name="T7" fmla="*/ 378 h 552"/>
                  <a:gd name="T8" fmla="*/ 3 w 422"/>
                  <a:gd name="T9" fmla="*/ 468 h 552"/>
                  <a:gd name="T10" fmla="*/ 0 w 422"/>
                  <a:gd name="T11" fmla="*/ 501 h 552"/>
                  <a:gd name="T12" fmla="*/ 21 w 422"/>
                  <a:gd name="T13" fmla="*/ 537 h 552"/>
                  <a:gd name="T14" fmla="*/ 63 w 422"/>
                  <a:gd name="T15" fmla="*/ 552 h 552"/>
                  <a:gd name="T16" fmla="*/ 91 w 422"/>
                  <a:gd name="T17" fmla="*/ 524 h 552"/>
                  <a:gd name="T18" fmla="*/ 140 w 422"/>
                  <a:gd name="T19" fmla="*/ 420 h 552"/>
                  <a:gd name="T20" fmla="*/ 260 w 422"/>
                  <a:gd name="T21" fmla="*/ 222 h 552"/>
                  <a:gd name="T22" fmla="*/ 387 w 422"/>
                  <a:gd name="T23" fmla="*/ 69 h 552"/>
                  <a:gd name="T24" fmla="*/ 422 w 422"/>
                  <a:gd name="T25" fmla="*/ 27 h 552"/>
                  <a:gd name="T26" fmla="*/ 400 w 422"/>
                  <a:gd name="T27" fmla="*/ 20 h 552"/>
                  <a:gd name="T28" fmla="*/ 290 w 422"/>
                  <a:gd name="T29" fmla="*/ 156 h 552"/>
                  <a:gd name="T30" fmla="*/ 206 w 422"/>
                  <a:gd name="T31" fmla="*/ 264 h 552"/>
                  <a:gd name="T32" fmla="*/ 140 w 422"/>
                  <a:gd name="T33" fmla="*/ 383 h 552"/>
                  <a:gd name="T34" fmla="*/ 84 w 422"/>
                  <a:gd name="T35" fmla="*/ 482 h 552"/>
                  <a:gd name="T36" fmla="*/ 59 w 422"/>
                  <a:gd name="T37" fmla="*/ 521 h 552"/>
                  <a:gd name="T38" fmla="*/ 30 w 422"/>
                  <a:gd name="T39" fmla="*/ 514 h 552"/>
                  <a:gd name="T40" fmla="*/ 23 w 422"/>
                  <a:gd name="T41" fmla="*/ 480 h 552"/>
                  <a:gd name="T42" fmla="*/ 101 w 422"/>
                  <a:gd name="T43" fmla="*/ 348 h 552"/>
                  <a:gd name="T44" fmla="*/ 189 w 422"/>
                  <a:gd name="T45" fmla="*/ 225 h 552"/>
                  <a:gd name="T46" fmla="*/ 297 w 422"/>
                  <a:gd name="T47" fmla="*/ 118 h 552"/>
                  <a:gd name="T48" fmla="*/ 417 w 422"/>
                  <a:gd name="T49" fmla="*/ 7 h 552"/>
                  <a:gd name="T50" fmla="*/ 394 w 422"/>
                  <a:gd name="T51" fmla="*/ 0 h 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2"/>
                  <a:gd name="T79" fmla="*/ 0 h 552"/>
                  <a:gd name="T80" fmla="*/ 422 w 422"/>
                  <a:gd name="T81" fmla="*/ 552 h 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2" h="552">
                    <a:moveTo>
                      <a:pt x="394" y="0"/>
                    </a:moveTo>
                    <a:lnTo>
                      <a:pt x="255" y="126"/>
                    </a:lnTo>
                    <a:lnTo>
                      <a:pt x="150" y="238"/>
                    </a:lnTo>
                    <a:lnTo>
                      <a:pt x="52" y="378"/>
                    </a:lnTo>
                    <a:lnTo>
                      <a:pt x="3" y="468"/>
                    </a:lnTo>
                    <a:lnTo>
                      <a:pt x="0" y="501"/>
                    </a:lnTo>
                    <a:lnTo>
                      <a:pt x="21" y="537"/>
                    </a:lnTo>
                    <a:lnTo>
                      <a:pt x="63" y="552"/>
                    </a:lnTo>
                    <a:lnTo>
                      <a:pt x="91" y="524"/>
                    </a:lnTo>
                    <a:lnTo>
                      <a:pt x="140" y="420"/>
                    </a:lnTo>
                    <a:lnTo>
                      <a:pt x="260" y="222"/>
                    </a:lnTo>
                    <a:lnTo>
                      <a:pt x="387" y="69"/>
                    </a:lnTo>
                    <a:lnTo>
                      <a:pt x="422" y="27"/>
                    </a:lnTo>
                    <a:lnTo>
                      <a:pt x="400" y="20"/>
                    </a:lnTo>
                    <a:lnTo>
                      <a:pt x="290" y="156"/>
                    </a:lnTo>
                    <a:lnTo>
                      <a:pt x="206" y="264"/>
                    </a:lnTo>
                    <a:lnTo>
                      <a:pt x="140" y="383"/>
                    </a:lnTo>
                    <a:lnTo>
                      <a:pt x="84" y="482"/>
                    </a:lnTo>
                    <a:lnTo>
                      <a:pt x="59" y="521"/>
                    </a:lnTo>
                    <a:lnTo>
                      <a:pt x="30" y="514"/>
                    </a:lnTo>
                    <a:lnTo>
                      <a:pt x="23" y="480"/>
                    </a:lnTo>
                    <a:lnTo>
                      <a:pt x="101" y="348"/>
                    </a:lnTo>
                    <a:lnTo>
                      <a:pt x="189" y="225"/>
                    </a:lnTo>
                    <a:lnTo>
                      <a:pt x="297" y="118"/>
                    </a:lnTo>
                    <a:lnTo>
                      <a:pt x="417" y="7"/>
                    </a:lnTo>
                    <a:lnTo>
                      <a:pt x="394" y="0"/>
                    </a:lnTo>
                    <a:close/>
                  </a:path>
                </a:pathLst>
              </a:custGeom>
              <a:solidFill>
                <a:srgbClr val="000000"/>
              </a:solidFill>
              <a:ln w="9525">
                <a:noFill/>
                <a:round/>
                <a:headEnd/>
                <a:tailEnd/>
              </a:ln>
            </p:spPr>
            <p:txBody>
              <a:bodyPr>
                <a:prstTxWarp prst="textNoShape">
                  <a:avLst/>
                </a:prstTxWarp>
              </a:bodyPr>
              <a:lstStyle/>
              <a:p>
                <a:endParaRPr lang="en-US"/>
              </a:p>
            </p:txBody>
          </p:sp>
          <p:sp>
            <p:nvSpPr>
              <p:cNvPr id="61483" name="Freeform 80"/>
              <p:cNvSpPr>
                <a:spLocks noChangeAspect="1"/>
              </p:cNvSpPr>
              <p:nvPr/>
            </p:nvSpPr>
            <p:spPr bwMode="auto">
              <a:xfrm>
                <a:off x="778" y="2210"/>
                <a:ext cx="407" cy="421"/>
              </a:xfrm>
              <a:custGeom>
                <a:avLst/>
                <a:gdLst>
                  <a:gd name="T0" fmla="*/ 0 w 407"/>
                  <a:gd name="T1" fmla="*/ 397 h 421"/>
                  <a:gd name="T2" fmla="*/ 385 w 407"/>
                  <a:gd name="T3" fmla="*/ 0 h 421"/>
                  <a:gd name="T4" fmla="*/ 407 w 407"/>
                  <a:gd name="T5" fmla="*/ 19 h 421"/>
                  <a:gd name="T6" fmla="*/ 7 w 407"/>
                  <a:gd name="T7" fmla="*/ 421 h 421"/>
                  <a:gd name="T8" fmla="*/ 0 w 407"/>
                  <a:gd name="T9" fmla="*/ 397 h 421"/>
                  <a:gd name="T10" fmla="*/ 0 60000 65536"/>
                  <a:gd name="T11" fmla="*/ 0 60000 65536"/>
                  <a:gd name="T12" fmla="*/ 0 60000 65536"/>
                  <a:gd name="T13" fmla="*/ 0 60000 65536"/>
                  <a:gd name="T14" fmla="*/ 0 60000 65536"/>
                  <a:gd name="T15" fmla="*/ 0 w 407"/>
                  <a:gd name="T16" fmla="*/ 0 h 421"/>
                  <a:gd name="T17" fmla="*/ 407 w 407"/>
                  <a:gd name="T18" fmla="*/ 421 h 421"/>
                </a:gdLst>
                <a:ahLst/>
                <a:cxnLst>
                  <a:cxn ang="T10">
                    <a:pos x="T0" y="T1"/>
                  </a:cxn>
                  <a:cxn ang="T11">
                    <a:pos x="T2" y="T3"/>
                  </a:cxn>
                  <a:cxn ang="T12">
                    <a:pos x="T4" y="T5"/>
                  </a:cxn>
                  <a:cxn ang="T13">
                    <a:pos x="T6" y="T7"/>
                  </a:cxn>
                  <a:cxn ang="T14">
                    <a:pos x="T8" y="T9"/>
                  </a:cxn>
                </a:cxnLst>
                <a:rect l="T15" t="T16" r="T17" b="T18"/>
                <a:pathLst>
                  <a:path w="407" h="421">
                    <a:moveTo>
                      <a:pt x="0" y="397"/>
                    </a:moveTo>
                    <a:lnTo>
                      <a:pt x="385" y="0"/>
                    </a:lnTo>
                    <a:lnTo>
                      <a:pt x="407" y="19"/>
                    </a:lnTo>
                    <a:lnTo>
                      <a:pt x="7" y="421"/>
                    </a:lnTo>
                    <a:lnTo>
                      <a:pt x="0" y="397"/>
                    </a:lnTo>
                    <a:close/>
                  </a:path>
                </a:pathLst>
              </a:custGeom>
              <a:solidFill>
                <a:srgbClr val="000000"/>
              </a:solidFill>
              <a:ln w="9525">
                <a:noFill/>
                <a:round/>
                <a:headEnd/>
                <a:tailEnd/>
              </a:ln>
            </p:spPr>
            <p:txBody>
              <a:bodyPr>
                <a:prstTxWarp prst="textNoShape">
                  <a:avLst/>
                </a:prstTxWarp>
              </a:bodyPr>
              <a:lstStyle/>
              <a:p>
                <a:endParaRPr lang="en-US"/>
              </a:p>
            </p:txBody>
          </p:sp>
          <p:sp>
            <p:nvSpPr>
              <p:cNvPr id="61484" name="Freeform 81"/>
              <p:cNvSpPr>
                <a:spLocks noChangeAspect="1"/>
              </p:cNvSpPr>
              <p:nvPr/>
            </p:nvSpPr>
            <p:spPr bwMode="auto">
              <a:xfrm>
                <a:off x="535" y="2821"/>
                <a:ext cx="353" cy="59"/>
              </a:xfrm>
              <a:custGeom>
                <a:avLst/>
                <a:gdLst>
                  <a:gd name="T0" fmla="*/ 19 w 353"/>
                  <a:gd name="T1" fmla="*/ 0 h 59"/>
                  <a:gd name="T2" fmla="*/ 342 w 353"/>
                  <a:gd name="T3" fmla="*/ 36 h 59"/>
                  <a:gd name="T4" fmla="*/ 353 w 353"/>
                  <a:gd name="T5" fmla="*/ 59 h 59"/>
                  <a:gd name="T6" fmla="*/ 0 w 353"/>
                  <a:gd name="T7" fmla="*/ 26 h 59"/>
                  <a:gd name="T8" fmla="*/ 19 w 353"/>
                  <a:gd name="T9" fmla="*/ 0 h 59"/>
                  <a:gd name="T10" fmla="*/ 0 60000 65536"/>
                  <a:gd name="T11" fmla="*/ 0 60000 65536"/>
                  <a:gd name="T12" fmla="*/ 0 60000 65536"/>
                  <a:gd name="T13" fmla="*/ 0 60000 65536"/>
                  <a:gd name="T14" fmla="*/ 0 60000 65536"/>
                  <a:gd name="T15" fmla="*/ 0 w 353"/>
                  <a:gd name="T16" fmla="*/ 0 h 59"/>
                  <a:gd name="T17" fmla="*/ 353 w 353"/>
                  <a:gd name="T18" fmla="*/ 59 h 59"/>
                </a:gdLst>
                <a:ahLst/>
                <a:cxnLst>
                  <a:cxn ang="T10">
                    <a:pos x="T0" y="T1"/>
                  </a:cxn>
                  <a:cxn ang="T11">
                    <a:pos x="T2" y="T3"/>
                  </a:cxn>
                  <a:cxn ang="T12">
                    <a:pos x="T4" y="T5"/>
                  </a:cxn>
                  <a:cxn ang="T13">
                    <a:pos x="T6" y="T7"/>
                  </a:cxn>
                  <a:cxn ang="T14">
                    <a:pos x="T8" y="T9"/>
                  </a:cxn>
                </a:cxnLst>
                <a:rect l="T15" t="T16" r="T17" b="T18"/>
                <a:pathLst>
                  <a:path w="353" h="59">
                    <a:moveTo>
                      <a:pt x="19" y="0"/>
                    </a:moveTo>
                    <a:lnTo>
                      <a:pt x="342" y="36"/>
                    </a:lnTo>
                    <a:lnTo>
                      <a:pt x="353" y="59"/>
                    </a:lnTo>
                    <a:lnTo>
                      <a:pt x="0" y="26"/>
                    </a:lnTo>
                    <a:lnTo>
                      <a:pt x="19" y="0"/>
                    </a:lnTo>
                    <a:close/>
                  </a:path>
                </a:pathLst>
              </a:custGeom>
              <a:solidFill>
                <a:srgbClr val="000000"/>
              </a:solidFill>
              <a:ln w="9525">
                <a:noFill/>
                <a:round/>
                <a:headEnd/>
                <a:tailEnd/>
              </a:ln>
            </p:spPr>
            <p:txBody>
              <a:bodyPr>
                <a:prstTxWarp prst="textNoShape">
                  <a:avLst/>
                </a:prstTxWarp>
              </a:bodyPr>
              <a:lstStyle/>
              <a:p>
                <a:endParaRPr lang="en-US"/>
              </a:p>
            </p:txBody>
          </p:sp>
          <p:sp>
            <p:nvSpPr>
              <p:cNvPr id="61485" name="Freeform 82"/>
              <p:cNvSpPr>
                <a:spLocks noChangeAspect="1"/>
              </p:cNvSpPr>
              <p:nvPr/>
            </p:nvSpPr>
            <p:spPr bwMode="auto">
              <a:xfrm>
                <a:off x="497" y="2869"/>
                <a:ext cx="422" cy="66"/>
              </a:xfrm>
              <a:custGeom>
                <a:avLst/>
                <a:gdLst>
                  <a:gd name="T0" fmla="*/ 16 w 422"/>
                  <a:gd name="T1" fmla="*/ 0 h 66"/>
                  <a:gd name="T2" fmla="*/ 411 w 422"/>
                  <a:gd name="T3" fmla="*/ 36 h 66"/>
                  <a:gd name="T4" fmla="*/ 422 w 422"/>
                  <a:gd name="T5" fmla="*/ 66 h 66"/>
                  <a:gd name="T6" fmla="*/ 0 w 422"/>
                  <a:gd name="T7" fmla="*/ 27 h 66"/>
                  <a:gd name="T8" fmla="*/ 16 w 422"/>
                  <a:gd name="T9" fmla="*/ 0 h 66"/>
                  <a:gd name="T10" fmla="*/ 0 60000 65536"/>
                  <a:gd name="T11" fmla="*/ 0 60000 65536"/>
                  <a:gd name="T12" fmla="*/ 0 60000 65536"/>
                  <a:gd name="T13" fmla="*/ 0 60000 65536"/>
                  <a:gd name="T14" fmla="*/ 0 60000 65536"/>
                  <a:gd name="T15" fmla="*/ 0 w 422"/>
                  <a:gd name="T16" fmla="*/ 0 h 66"/>
                  <a:gd name="T17" fmla="*/ 422 w 422"/>
                  <a:gd name="T18" fmla="*/ 66 h 66"/>
                </a:gdLst>
                <a:ahLst/>
                <a:cxnLst>
                  <a:cxn ang="T10">
                    <a:pos x="T0" y="T1"/>
                  </a:cxn>
                  <a:cxn ang="T11">
                    <a:pos x="T2" y="T3"/>
                  </a:cxn>
                  <a:cxn ang="T12">
                    <a:pos x="T4" y="T5"/>
                  </a:cxn>
                  <a:cxn ang="T13">
                    <a:pos x="T6" y="T7"/>
                  </a:cxn>
                  <a:cxn ang="T14">
                    <a:pos x="T8" y="T9"/>
                  </a:cxn>
                </a:cxnLst>
                <a:rect l="T15" t="T16" r="T17" b="T18"/>
                <a:pathLst>
                  <a:path w="422" h="66">
                    <a:moveTo>
                      <a:pt x="16" y="0"/>
                    </a:moveTo>
                    <a:lnTo>
                      <a:pt x="411" y="36"/>
                    </a:lnTo>
                    <a:lnTo>
                      <a:pt x="422" y="66"/>
                    </a:lnTo>
                    <a:lnTo>
                      <a:pt x="0" y="27"/>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61486" name="Freeform 83"/>
              <p:cNvSpPr>
                <a:spLocks noChangeAspect="1"/>
              </p:cNvSpPr>
              <p:nvPr/>
            </p:nvSpPr>
            <p:spPr bwMode="auto">
              <a:xfrm>
                <a:off x="1114" y="2132"/>
                <a:ext cx="577" cy="805"/>
              </a:xfrm>
              <a:custGeom>
                <a:avLst/>
                <a:gdLst>
                  <a:gd name="T0" fmla="*/ 68 w 577"/>
                  <a:gd name="T1" fmla="*/ 23 h 805"/>
                  <a:gd name="T2" fmla="*/ 229 w 577"/>
                  <a:gd name="T3" fmla="*/ 298 h 805"/>
                  <a:gd name="T4" fmla="*/ 321 w 577"/>
                  <a:gd name="T5" fmla="*/ 418 h 805"/>
                  <a:gd name="T6" fmla="*/ 479 w 577"/>
                  <a:gd name="T7" fmla="*/ 604 h 805"/>
                  <a:gd name="T8" fmla="*/ 562 w 577"/>
                  <a:gd name="T9" fmla="*/ 705 h 805"/>
                  <a:gd name="T10" fmla="*/ 577 w 577"/>
                  <a:gd name="T11" fmla="*/ 756 h 805"/>
                  <a:gd name="T12" fmla="*/ 561 w 577"/>
                  <a:gd name="T13" fmla="*/ 805 h 805"/>
                  <a:gd name="T14" fmla="*/ 497 w 577"/>
                  <a:gd name="T15" fmla="*/ 802 h 805"/>
                  <a:gd name="T16" fmla="*/ 437 w 577"/>
                  <a:gd name="T17" fmla="*/ 761 h 805"/>
                  <a:gd name="T18" fmla="*/ 349 w 577"/>
                  <a:gd name="T19" fmla="*/ 639 h 805"/>
                  <a:gd name="T20" fmla="*/ 249 w 577"/>
                  <a:gd name="T21" fmla="*/ 442 h 805"/>
                  <a:gd name="T22" fmla="*/ 200 w 577"/>
                  <a:gd name="T23" fmla="*/ 355 h 805"/>
                  <a:gd name="T24" fmla="*/ 263 w 577"/>
                  <a:gd name="T25" fmla="*/ 415 h 805"/>
                  <a:gd name="T26" fmla="*/ 328 w 577"/>
                  <a:gd name="T27" fmla="*/ 539 h 805"/>
                  <a:gd name="T28" fmla="*/ 414 w 577"/>
                  <a:gd name="T29" fmla="*/ 681 h 805"/>
                  <a:gd name="T30" fmla="*/ 484 w 577"/>
                  <a:gd name="T31" fmla="*/ 761 h 805"/>
                  <a:gd name="T32" fmla="*/ 528 w 577"/>
                  <a:gd name="T33" fmla="*/ 785 h 805"/>
                  <a:gd name="T34" fmla="*/ 562 w 577"/>
                  <a:gd name="T35" fmla="*/ 763 h 805"/>
                  <a:gd name="T36" fmla="*/ 535 w 577"/>
                  <a:gd name="T37" fmla="*/ 705 h 805"/>
                  <a:gd name="T38" fmla="*/ 451 w 577"/>
                  <a:gd name="T39" fmla="*/ 608 h 805"/>
                  <a:gd name="T40" fmla="*/ 333 w 577"/>
                  <a:gd name="T41" fmla="*/ 473 h 805"/>
                  <a:gd name="T42" fmla="*/ 245 w 577"/>
                  <a:gd name="T43" fmla="*/ 376 h 805"/>
                  <a:gd name="T44" fmla="*/ 145 w 577"/>
                  <a:gd name="T45" fmla="*/ 272 h 805"/>
                  <a:gd name="T46" fmla="*/ 54 w 577"/>
                  <a:gd name="T47" fmla="*/ 132 h 805"/>
                  <a:gd name="T48" fmla="*/ 0 w 577"/>
                  <a:gd name="T49" fmla="*/ 38 h 805"/>
                  <a:gd name="T50" fmla="*/ 57 w 577"/>
                  <a:gd name="T51" fmla="*/ 0 h 805"/>
                  <a:gd name="T52" fmla="*/ 68 w 577"/>
                  <a:gd name="T53" fmla="*/ 23 h 8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7"/>
                  <a:gd name="T82" fmla="*/ 0 h 805"/>
                  <a:gd name="T83" fmla="*/ 577 w 577"/>
                  <a:gd name="T84" fmla="*/ 805 h 8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7" h="805">
                    <a:moveTo>
                      <a:pt x="68" y="23"/>
                    </a:moveTo>
                    <a:lnTo>
                      <a:pt x="229" y="298"/>
                    </a:lnTo>
                    <a:lnTo>
                      <a:pt x="321" y="418"/>
                    </a:lnTo>
                    <a:lnTo>
                      <a:pt x="479" y="604"/>
                    </a:lnTo>
                    <a:lnTo>
                      <a:pt x="562" y="705"/>
                    </a:lnTo>
                    <a:lnTo>
                      <a:pt x="577" y="756"/>
                    </a:lnTo>
                    <a:lnTo>
                      <a:pt x="561" y="805"/>
                    </a:lnTo>
                    <a:lnTo>
                      <a:pt x="497" y="802"/>
                    </a:lnTo>
                    <a:lnTo>
                      <a:pt x="437" y="761"/>
                    </a:lnTo>
                    <a:lnTo>
                      <a:pt x="349" y="639"/>
                    </a:lnTo>
                    <a:lnTo>
                      <a:pt x="249" y="442"/>
                    </a:lnTo>
                    <a:lnTo>
                      <a:pt x="200" y="355"/>
                    </a:lnTo>
                    <a:lnTo>
                      <a:pt x="263" y="415"/>
                    </a:lnTo>
                    <a:lnTo>
                      <a:pt x="328" y="539"/>
                    </a:lnTo>
                    <a:lnTo>
                      <a:pt x="414" y="681"/>
                    </a:lnTo>
                    <a:lnTo>
                      <a:pt x="484" y="761"/>
                    </a:lnTo>
                    <a:lnTo>
                      <a:pt x="528" y="785"/>
                    </a:lnTo>
                    <a:lnTo>
                      <a:pt x="562" y="763"/>
                    </a:lnTo>
                    <a:lnTo>
                      <a:pt x="535" y="705"/>
                    </a:lnTo>
                    <a:lnTo>
                      <a:pt x="451" y="608"/>
                    </a:lnTo>
                    <a:lnTo>
                      <a:pt x="333" y="473"/>
                    </a:lnTo>
                    <a:lnTo>
                      <a:pt x="245" y="376"/>
                    </a:lnTo>
                    <a:lnTo>
                      <a:pt x="145" y="272"/>
                    </a:lnTo>
                    <a:lnTo>
                      <a:pt x="54" y="132"/>
                    </a:lnTo>
                    <a:lnTo>
                      <a:pt x="0" y="38"/>
                    </a:lnTo>
                    <a:lnTo>
                      <a:pt x="57" y="0"/>
                    </a:lnTo>
                    <a:lnTo>
                      <a:pt x="68" y="23"/>
                    </a:lnTo>
                    <a:close/>
                  </a:path>
                </a:pathLst>
              </a:custGeom>
              <a:solidFill>
                <a:srgbClr val="000000"/>
              </a:solidFill>
              <a:ln w="9525">
                <a:noFill/>
                <a:round/>
                <a:headEnd/>
                <a:tailEnd/>
              </a:ln>
            </p:spPr>
            <p:txBody>
              <a:bodyPr>
                <a:prstTxWarp prst="textNoShape">
                  <a:avLst/>
                </a:prstTxWarp>
              </a:bodyPr>
              <a:lstStyle/>
              <a:p>
                <a:endParaRPr lang="en-US"/>
              </a:p>
            </p:txBody>
          </p:sp>
          <p:sp>
            <p:nvSpPr>
              <p:cNvPr id="61487" name="Freeform 84"/>
              <p:cNvSpPr>
                <a:spLocks noChangeAspect="1"/>
              </p:cNvSpPr>
              <p:nvPr/>
            </p:nvSpPr>
            <p:spPr bwMode="auto">
              <a:xfrm>
                <a:off x="1320" y="1956"/>
                <a:ext cx="301" cy="511"/>
              </a:xfrm>
              <a:custGeom>
                <a:avLst/>
                <a:gdLst>
                  <a:gd name="T0" fmla="*/ 0 w 301"/>
                  <a:gd name="T1" fmla="*/ 466 h 511"/>
                  <a:gd name="T2" fmla="*/ 99 w 301"/>
                  <a:gd name="T3" fmla="*/ 264 h 511"/>
                  <a:gd name="T4" fmla="*/ 200 w 301"/>
                  <a:gd name="T5" fmla="*/ 65 h 511"/>
                  <a:gd name="T6" fmla="*/ 223 w 301"/>
                  <a:gd name="T7" fmla="*/ 14 h 511"/>
                  <a:gd name="T8" fmla="*/ 280 w 301"/>
                  <a:gd name="T9" fmla="*/ 0 h 511"/>
                  <a:gd name="T10" fmla="*/ 174 w 301"/>
                  <a:gd name="T11" fmla="*/ 167 h 511"/>
                  <a:gd name="T12" fmla="*/ 119 w 301"/>
                  <a:gd name="T13" fmla="*/ 267 h 511"/>
                  <a:gd name="T14" fmla="*/ 96 w 301"/>
                  <a:gd name="T15" fmla="*/ 342 h 511"/>
                  <a:gd name="T16" fmla="*/ 141 w 301"/>
                  <a:gd name="T17" fmla="*/ 279 h 511"/>
                  <a:gd name="T18" fmla="*/ 215 w 301"/>
                  <a:gd name="T19" fmla="*/ 169 h 511"/>
                  <a:gd name="T20" fmla="*/ 299 w 301"/>
                  <a:gd name="T21" fmla="*/ 45 h 511"/>
                  <a:gd name="T22" fmla="*/ 301 w 301"/>
                  <a:gd name="T23" fmla="*/ 72 h 511"/>
                  <a:gd name="T24" fmla="*/ 249 w 301"/>
                  <a:gd name="T25" fmla="*/ 175 h 511"/>
                  <a:gd name="T26" fmla="*/ 160 w 301"/>
                  <a:gd name="T27" fmla="*/ 300 h 511"/>
                  <a:gd name="T28" fmla="*/ 89 w 301"/>
                  <a:gd name="T29" fmla="*/ 393 h 511"/>
                  <a:gd name="T30" fmla="*/ 33 w 301"/>
                  <a:gd name="T31" fmla="*/ 474 h 511"/>
                  <a:gd name="T32" fmla="*/ 14 w 301"/>
                  <a:gd name="T33" fmla="*/ 511 h 511"/>
                  <a:gd name="T34" fmla="*/ 0 w 301"/>
                  <a:gd name="T35" fmla="*/ 466 h 5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511"/>
                  <a:gd name="T56" fmla="*/ 301 w 301"/>
                  <a:gd name="T57" fmla="*/ 511 h 5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511">
                    <a:moveTo>
                      <a:pt x="0" y="466"/>
                    </a:moveTo>
                    <a:lnTo>
                      <a:pt x="99" y="264"/>
                    </a:lnTo>
                    <a:lnTo>
                      <a:pt x="200" y="65"/>
                    </a:lnTo>
                    <a:lnTo>
                      <a:pt x="223" y="14"/>
                    </a:lnTo>
                    <a:lnTo>
                      <a:pt x="280" y="0"/>
                    </a:lnTo>
                    <a:lnTo>
                      <a:pt x="174" y="167"/>
                    </a:lnTo>
                    <a:lnTo>
                      <a:pt x="119" y="267"/>
                    </a:lnTo>
                    <a:lnTo>
                      <a:pt x="96" y="342"/>
                    </a:lnTo>
                    <a:lnTo>
                      <a:pt x="141" y="279"/>
                    </a:lnTo>
                    <a:lnTo>
                      <a:pt x="215" y="169"/>
                    </a:lnTo>
                    <a:lnTo>
                      <a:pt x="299" y="45"/>
                    </a:lnTo>
                    <a:lnTo>
                      <a:pt x="301" y="72"/>
                    </a:lnTo>
                    <a:lnTo>
                      <a:pt x="249" y="175"/>
                    </a:lnTo>
                    <a:lnTo>
                      <a:pt x="160" y="300"/>
                    </a:lnTo>
                    <a:lnTo>
                      <a:pt x="89" y="393"/>
                    </a:lnTo>
                    <a:lnTo>
                      <a:pt x="33" y="474"/>
                    </a:lnTo>
                    <a:lnTo>
                      <a:pt x="14" y="511"/>
                    </a:lnTo>
                    <a:lnTo>
                      <a:pt x="0" y="466"/>
                    </a:lnTo>
                    <a:close/>
                  </a:path>
                </a:pathLst>
              </a:custGeom>
              <a:solidFill>
                <a:srgbClr val="000000"/>
              </a:solidFill>
              <a:ln w="9525">
                <a:noFill/>
                <a:round/>
                <a:headEnd/>
                <a:tailEnd/>
              </a:ln>
            </p:spPr>
            <p:txBody>
              <a:bodyPr>
                <a:prstTxWarp prst="textNoShape">
                  <a:avLst/>
                </a:prstTxWarp>
              </a:bodyPr>
              <a:lstStyle/>
              <a:p>
                <a:endParaRPr lang="en-US"/>
              </a:p>
            </p:txBody>
          </p:sp>
          <p:sp>
            <p:nvSpPr>
              <p:cNvPr id="61488" name="Freeform 85"/>
              <p:cNvSpPr>
                <a:spLocks noChangeAspect="1"/>
              </p:cNvSpPr>
              <p:nvPr/>
            </p:nvSpPr>
            <p:spPr bwMode="auto">
              <a:xfrm>
                <a:off x="1038" y="2425"/>
                <a:ext cx="297" cy="431"/>
              </a:xfrm>
              <a:custGeom>
                <a:avLst/>
                <a:gdLst>
                  <a:gd name="T0" fmla="*/ 297 w 297"/>
                  <a:gd name="T1" fmla="*/ 42 h 431"/>
                  <a:gd name="T2" fmla="*/ 208 w 297"/>
                  <a:gd name="T3" fmla="*/ 224 h 431"/>
                  <a:gd name="T4" fmla="*/ 107 w 297"/>
                  <a:gd name="T5" fmla="*/ 382 h 431"/>
                  <a:gd name="T6" fmla="*/ 56 w 297"/>
                  <a:gd name="T7" fmla="*/ 431 h 431"/>
                  <a:gd name="T8" fmla="*/ 16 w 297"/>
                  <a:gd name="T9" fmla="*/ 424 h 431"/>
                  <a:gd name="T10" fmla="*/ 0 w 297"/>
                  <a:gd name="T11" fmla="*/ 379 h 431"/>
                  <a:gd name="T12" fmla="*/ 16 w 297"/>
                  <a:gd name="T13" fmla="*/ 324 h 431"/>
                  <a:gd name="T14" fmla="*/ 94 w 297"/>
                  <a:gd name="T15" fmla="*/ 211 h 431"/>
                  <a:gd name="T16" fmla="*/ 219 w 297"/>
                  <a:gd name="T17" fmla="*/ 71 h 431"/>
                  <a:gd name="T18" fmla="*/ 241 w 297"/>
                  <a:gd name="T19" fmla="*/ 57 h 431"/>
                  <a:gd name="T20" fmla="*/ 208 w 297"/>
                  <a:gd name="T21" fmla="*/ 109 h 431"/>
                  <a:gd name="T22" fmla="*/ 134 w 297"/>
                  <a:gd name="T23" fmla="*/ 207 h 431"/>
                  <a:gd name="T24" fmla="*/ 81 w 297"/>
                  <a:gd name="T25" fmla="*/ 273 h 431"/>
                  <a:gd name="T26" fmla="*/ 36 w 297"/>
                  <a:gd name="T27" fmla="*/ 354 h 431"/>
                  <a:gd name="T28" fmla="*/ 23 w 297"/>
                  <a:gd name="T29" fmla="*/ 382 h 431"/>
                  <a:gd name="T30" fmla="*/ 42 w 297"/>
                  <a:gd name="T31" fmla="*/ 403 h 431"/>
                  <a:gd name="T32" fmla="*/ 66 w 297"/>
                  <a:gd name="T33" fmla="*/ 389 h 431"/>
                  <a:gd name="T34" fmla="*/ 112 w 297"/>
                  <a:gd name="T35" fmla="*/ 330 h 431"/>
                  <a:gd name="T36" fmla="*/ 163 w 297"/>
                  <a:gd name="T37" fmla="*/ 249 h 431"/>
                  <a:gd name="T38" fmla="*/ 227 w 297"/>
                  <a:gd name="T39" fmla="*/ 136 h 431"/>
                  <a:gd name="T40" fmla="*/ 269 w 297"/>
                  <a:gd name="T41" fmla="*/ 42 h 431"/>
                  <a:gd name="T42" fmla="*/ 279 w 297"/>
                  <a:gd name="T43" fmla="*/ 0 h 431"/>
                  <a:gd name="T44" fmla="*/ 297 w 297"/>
                  <a:gd name="T45" fmla="*/ 42 h 4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7"/>
                  <a:gd name="T70" fmla="*/ 0 h 431"/>
                  <a:gd name="T71" fmla="*/ 297 w 297"/>
                  <a:gd name="T72" fmla="*/ 431 h 4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7" h="431">
                    <a:moveTo>
                      <a:pt x="297" y="42"/>
                    </a:moveTo>
                    <a:lnTo>
                      <a:pt x="208" y="224"/>
                    </a:lnTo>
                    <a:lnTo>
                      <a:pt x="107" y="382"/>
                    </a:lnTo>
                    <a:lnTo>
                      <a:pt x="56" y="431"/>
                    </a:lnTo>
                    <a:lnTo>
                      <a:pt x="16" y="424"/>
                    </a:lnTo>
                    <a:lnTo>
                      <a:pt x="0" y="379"/>
                    </a:lnTo>
                    <a:lnTo>
                      <a:pt x="16" y="324"/>
                    </a:lnTo>
                    <a:lnTo>
                      <a:pt x="94" y="211"/>
                    </a:lnTo>
                    <a:lnTo>
                      <a:pt x="219" y="71"/>
                    </a:lnTo>
                    <a:lnTo>
                      <a:pt x="241" y="57"/>
                    </a:lnTo>
                    <a:lnTo>
                      <a:pt x="208" y="109"/>
                    </a:lnTo>
                    <a:lnTo>
                      <a:pt x="134" y="207"/>
                    </a:lnTo>
                    <a:lnTo>
                      <a:pt x="81" y="273"/>
                    </a:lnTo>
                    <a:lnTo>
                      <a:pt x="36" y="354"/>
                    </a:lnTo>
                    <a:lnTo>
                      <a:pt x="23" y="382"/>
                    </a:lnTo>
                    <a:lnTo>
                      <a:pt x="42" y="403"/>
                    </a:lnTo>
                    <a:lnTo>
                      <a:pt x="66" y="389"/>
                    </a:lnTo>
                    <a:lnTo>
                      <a:pt x="112" y="330"/>
                    </a:lnTo>
                    <a:lnTo>
                      <a:pt x="163" y="249"/>
                    </a:lnTo>
                    <a:lnTo>
                      <a:pt x="227" y="136"/>
                    </a:lnTo>
                    <a:lnTo>
                      <a:pt x="269" y="42"/>
                    </a:lnTo>
                    <a:lnTo>
                      <a:pt x="279" y="0"/>
                    </a:lnTo>
                    <a:lnTo>
                      <a:pt x="297" y="42"/>
                    </a:lnTo>
                    <a:close/>
                  </a:path>
                </a:pathLst>
              </a:custGeom>
              <a:solidFill>
                <a:srgbClr val="000000"/>
              </a:solidFill>
              <a:ln w="9525">
                <a:noFill/>
                <a:round/>
                <a:headEnd/>
                <a:tailEnd/>
              </a:ln>
            </p:spPr>
            <p:txBody>
              <a:bodyPr>
                <a:prstTxWarp prst="textNoShape">
                  <a:avLst/>
                </a:prstTxWarp>
              </a:bodyPr>
              <a:lstStyle/>
              <a:p>
                <a:endParaRPr lang="en-US"/>
              </a:p>
            </p:txBody>
          </p:sp>
          <p:sp>
            <p:nvSpPr>
              <p:cNvPr id="61489" name="Freeform 86"/>
              <p:cNvSpPr>
                <a:spLocks noChangeAspect="1"/>
              </p:cNvSpPr>
              <p:nvPr/>
            </p:nvSpPr>
            <p:spPr bwMode="auto">
              <a:xfrm>
                <a:off x="992" y="2636"/>
                <a:ext cx="432" cy="292"/>
              </a:xfrm>
              <a:custGeom>
                <a:avLst/>
                <a:gdLst>
                  <a:gd name="T0" fmla="*/ 0 w 432"/>
                  <a:gd name="T1" fmla="*/ 263 h 292"/>
                  <a:gd name="T2" fmla="*/ 424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4"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1490" name="Freeform 87"/>
              <p:cNvSpPr>
                <a:spLocks noChangeAspect="1"/>
              </p:cNvSpPr>
              <p:nvPr/>
            </p:nvSpPr>
            <p:spPr bwMode="auto">
              <a:xfrm>
                <a:off x="1026" y="2684"/>
                <a:ext cx="432" cy="292"/>
              </a:xfrm>
              <a:custGeom>
                <a:avLst/>
                <a:gdLst>
                  <a:gd name="T0" fmla="*/ 0 w 432"/>
                  <a:gd name="T1" fmla="*/ 263 h 292"/>
                  <a:gd name="T2" fmla="*/ 425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5"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1491" name="Freeform 88"/>
              <p:cNvSpPr>
                <a:spLocks noChangeAspect="1"/>
              </p:cNvSpPr>
              <p:nvPr/>
            </p:nvSpPr>
            <p:spPr bwMode="auto">
              <a:xfrm>
                <a:off x="792" y="2398"/>
                <a:ext cx="516" cy="230"/>
              </a:xfrm>
              <a:custGeom>
                <a:avLst/>
                <a:gdLst>
                  <a:gd name="T0" fmla="*/ 28 w 516"/>
                  <a:gd name="T1" fmla="*/ 194 h 230"/>
                  <a:gd name="T2" fmla="*/ 496 w 516"/>
                  <a:gd name="T3" fmla="*/ 0 h 230"/>
                  <a:gd name="T4" fmla="*/ 516 w 516"/>
                  <a:gd name="T5" fmla="*/ 29 h 230"/>
                  <a:gd name="T6" fmla="*/ 0 w 516"/>
                  <a:gd name="T7" fmla="*/ 230 h 230"/>
                  <a:gd name="T8" fmla="*/ 28 w 516"/>
                  <a:gd name="T9" fmla="*/ 194 h 230"/>
                  <a:gd name="T10" fmla="*/ 0 60000 65536"/>
                  <a:gd name="T11" fmla="*/ 0 60000 65536"/>
                  <a:gd name="T12" fmla="*/ 0 60000 65536"/>
                  <a:gd name="T13" fmla="*/ 0 60000 65536"/>
                  <a:gd name="T14" fmla="*/ 0 60000 65536"/>
                  <a:gd name="T15" fmla="*/ 0 w 516"/>
                  <a:gd name="T16" fmla="*/ 0 h 230"/>
                  <a:gd name="T17" fmla="*/ 516 w 516"/>
                  <a:gd name="T18" fmla="*/ 230 h 230"/>
                </a:gdLst>
                <a:ahLst/>
                <a:cxnLst>
                  <a:cxn ang="T10">
                    <a:pos x="T0" y="T1"/>
                  </a:cxn>
                  <a:cxn ang="T11">
                    <a:pos x="T2" y="T3"/>
                  </a:cxn>
                  <a:cxn ang="T12">
                    <a:pos x="T4" y="T5"/>
                  </a:cxn>
                  <a:cxn ang="T13">
                    <a:pos x="T6" y="T7"/>
                  </a:cxn>
                  <a:cxn ang="T14">
                    <a:pos x="T8" y="T9"/>
                  </a:cxn>
                </a:cxnLst>
                <a:rect l="T15" t="T16" r="T17" b="T18"/>
                <a:pathLst>
                  <a:path w="516" h="230">
                    <a:moveTo>
                      <a:pt x="28" y="194"/>
                    </a:moveTo>
                    <a:lnTo>
                      <a:pt x="496" y="0"/>
                    </a:lnTo>
                    <a:lnTo>
                      <a:pt x="516" y="29"/>
                    </a:lnTo>
                    <a:lnTo>
                      <a:pt x="0" y="230"/>
                    </a:lnTo>
                    <a:lnTo>
                      <a:pt x="28" y="194"/>
                    </a:lnTo>
                    <a:close/>
                  </a:path>
                </a:pathLst>
              </a:custGeom>
              <a:solidFill>
                <a:srgbClr val="000000"/>
              </a:solidFill>
              <a:ln w="9525">
                <a:noFill/>
                <a:round/>
                <a:headEnd/>
                <a:tailEnd/>
              </a:ln>
            </p:spPr>
            <p:txBody>
              <a:bodyPr>
                <a:prstTxWarp prst="textNoShape">
                  <a:avLst/>
                </a:prstTxWarp>
              </a:bodyPr>
              <a:lstStyle/>
              <a:p>
                <a:endParaRPr lang="en-US"/>
              </a:p>
            </p:txBody>
          </p:sp>
          <p:sp>
            <p:nvSpPr>
              <p:cNvPr id="61492" name="Freeform 89"/>
              <p:cNvSpPr>
                <a:spLocks noChangeAspect="1"/>
              </p:cNvSpPr>
              <p:nvPr/>
            </p:nvSpPr>
            <p:spPr bwMode="auto">
              <a:xfrm>
                <a:off x="801" y="2460"/>
                <a:ext cx="523" cy="225"/>
              </a:xfrm>
              <a:custGeom>
                <a:avLst/>
                <a:gdLst>
                  <a:gd name="T0" fmla="*/ 0 w 523"/>
                  <a:gd name="T1" fmla="*/ 197 h 225"/>
                  <a:gd name="T2" fmla="*/ 523 w 523"/>
                  <a:gd name="T3" fmla="*/ 0 h 225"/>
                  <a:gd name="T4" fmla="*/ 503 w 523"/>
                  <a:gd name="T5" fmla="*/ 46 h 225"/>
                  <a:gd name="T6" fmla="*/ 7 w 523"/>
                  <a:gd name="T7" fmla="*/ 225 h 225"/>
                  <a:gd name="T8" fmla="*/ 0 w 523"/>
                  <a:gd name="T9" fmla="*/ 197 h 225"/>
                  <a:gd name="T10" fmla="*/ 0 60000 65536"/>
                  <a:gd name="T11" fmla="*/ 0 60000 65536"/>
                  <a:gd name="T12" fmla="*/ 0 60000 65536"/>
                  <a:gd name="T13" fmla="*/ 0 60000 65536"/>
                  <a:gd name="T14" fmla="*/ 0 60000 65536"/>
                  <a:gd name="T15" fmla="*/ 0 w 523"/>
                  <a:gd name="T16" fmla="*/ 0 h 225"/>
                  <a:gd name="T17" fmla="*/ 523 w 523"/>
                  <a:gd name="T18" fmla="*/ 225 h 225"/>
                </a:gdLst>
                <a:ahLst/>
                <a:cxnLst>
                  <a:cxn ang="T10">
                    <a:pos x="T0" y="T1"/>
                  </a:cxn>
                  <a:cxn ang="T11">
                    <a:pos x="T2" y="T3"/>
                  </a:cxn>
                  <a:cxn ang="T12">
                    <a:pos x="T4" y="T5"/>
                  </a:cxn>
                  <a:cxn ang="T13">
                    <a:pos x="T6" y="T7"/>
                  </a:cxn>
                  <a:cxn ang="T14">
                    <a:pos x="T8" y="T9"/>
                  </a:cxn>
                </a:cxnLst>
                <a:rect l="T15" t="T16" r="T17" b="T18"/>
                <a:pathLst>
                  <a:path w="523" h="225">
                    <a:moveTo>
                      <a:pt x="0" y="197"/>
                    </a:moveTo>
                    <a:lnTo>
                      <a:pt x="523" y="0"/>
                    </a:lnTo>
                    <a:lnTo>
                      <a:pt x="503" y="46"/>
                    </a:lnTo>
                    <a:lnTo>
                      <a:pt x="7" y="225"/>
                    </a:lnTo>
                    <a:lnTo>
                      <a:pt x="0" y="197"/>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61465" name="Freeform 90"/>
            <p:cNvSpPr>
              <a:spLocks noChangeAspect="1"/>
            </p:cNvSpPr>
            <p:nvPr/>
          </p:nvSpPr>
          <p:spPr bwMode="auto">
            <a:xfrm>
              <a:off x="785" y="2445"/>
              <a:ext cx="366" cy="166"/>
            </a:xfrm>
            <a:custGeom>
              <a:avLst/>
              <a:gdLst>
                <a:gd name="T0" fmla="*/ 0 w 487"/>
                <a:gd name="T1" fmla="*/ 6 h 221"/>
                <a:gd name="T2" fmla="*/ 2 w 487"/>
                <a:gd name="T3" fmla="*/ 13 h 221"/>
                <a:gd name="T4" fmla="*/ 5 w 487"/>
                <a:gd name="T5" fmla="*/ 11 h 221"/>
                <a:gd name="T6" fmla="*/ 8 w 487"/>
                <a:gd name="T7" fmla="*/ 10 h 221"/>
                <a:gd name="T8" fmla="*/ 17 w 487"/>
                <a:gd name="T9" fmla="*/ 6 h 221"/>
                <a:gd name="T10" fmla="*/ 29 w 487"/>
                <a:gd name="T11" fmla="*/ 2 h 221"/>
                <a:gd name="T12" fmla="*/ 11 w 487"/>
                <a:gd name="T13" fmla="*/ 0 h 221"/>
                <a:gd name="T14" fmla="*/ 6 w 487"/>
                <a:gd name="T15" fmla="*/ 6 h 221"/>
                <a:gd name="T16" fmla="*/ 0 w 487"/>
                <a:gd name="T17" fmla="*/ 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221"/>
                <a:gd name="T29" fmla="*/ 487 w 487"/>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221">
                  <a:moveTo>
                    <a:pt x="0" y="112"/>
                  </a:moveTo>
                  <a:lnTo>
                    <a:pt x="8" y="221"/>
                  </a:lnTo>
                  <a:lnTo>
                    <a:pt x="70" y="192"/>
                  </a:lnTo>
                  <a:lnTo>
                    <a:pt x="149" y="166"/>
                  </a:lnTo>
                  <a:lnTo>
                    <a:pt x="294" y="98"/>
                  </a:lnTo>
                  <a:lnTo>
                    <a:pt x="487" y="7"/>
                  </a:lnTo>
                  <a:lnTo>
                    <a:pt x="191" y="0"/>
                  </a:lnTo>
                  <a:lnTo>
                    <a:pt x="107" y="94"/>
                  </a:lnTo>
                  <a:lnTo>
                    <a:pt x="0" y="112"/>
                  </a:lnTo>
                  <a:close/>
                </a:path>
              </a:pathLst>
            </a:custGeom>
            <a:solidFill>
              <a:srgbClr val="FCFEB9"/>
            </a:solidFill>
            <a:ln w="9525">
              <a:noFill/>
              <a:round/>
              <a:headEnd/>
              <a:tailEnd/>
            </a:ln>
          </p:spPr>
          <p:txBody>
            <a:bodyPr>
              <a:prstTxWarp prst="textNoShape">
                <a:avLst/>
              </a:prstTxWarp>
            </a:bodyPr>
            <a:lstStyle/>
            <a:p>
              <a:endParaRPr lang="en-US"/>
            </a:p>
          </p:txBody>
        </p:sp>
        <p:sp>
          <p:nvSpPr>
            <p:cNvPr id="61466" name="Freeform 91"/>
            <p:cNvSpPr>
              <a:spLocks noChangeAspect="1"/>
            </p:cNvSpPr>
            <p:nvPr/>
          </p:nvSpPr>
          <p:spPr bwMode="auto">
            <a:xfrm>
              <a:off x="646" y="1764"/>
              <a:ext cx="532" cy="496"/>
            </a:xfrm>
            <a:custGeom>
              <a:avLst/>
              <a:gdLst>
                <a:gd name="T0" fmla="*/ 1 w 748"/>
                <a:gd name="T1" fmla="*/ 5 h 760"/>
                <a:gd name="T2" fmla="*/ 4 w 748"/>
                <a:gd name="T3" fmla="*/ 5 h 760"/>
                <a:gd name="T4" fmla="*/ 6 w 748"/>
                <a:gd name="T5" fmla="*/ 5 h 760"/>
                <a:gd name="T6" fmla="*/ 9 w 748"/>
                <a:gd name="T7" fmla="*/ 7 h 760"/>
                <a:gd name="T8" fmla="*/ 12 w 748"/>
                <a:gd name="T9" fmla="*/ 7 h 760"/>
                <a:gd name="T10" fmla="*/ 16 w 748"/>
                <a:gd name="T11" fmla="*/ 8 h 760"/>
                <a:gd name="T12" fmla="*/ 17 w 748"/>
                <a:gd name="T13" fmla="*/ 8 h 760"/>
                <a:gd name="T14" fmla="*/ 18 w 748"/>
                <a:gd name="T15" fmla="*/ 8 h 760"/>
                <a:gd name="T16" fmla="*/ 19 w 748"/>
                <a:gd name="T17" fmla="*/ 8 h 760"/>
                <a:gd name="T18" fmla="*/ 19 w 748"/>
                <a:gd name="T19" fmla="*/ 6 h 760"/>
                <a:gd name="T20" fmla="*/ 20 w 748"/>
                <a:gd name="T21" fmla="*/ 5 h 760"/>
                <a:gd name="T22" fmla="*/ 19 w 748"/>
                <a:gd name="T23" fmla="*/ 4 h 760"/>
                <a:gd name="T24" fmla="*/ 18 w 748"/>
                <a:gd name="T25" fmla="*/ 3 h 760"/>
                <a:gd name="T26" fmla="*/ 17 w 748"/>
                <a:gd name="T27" fmla="*/ 3 h 760"/>
                <a:gd name="T28" fmla="*/ 20 w 748"/>
                <a:gd name="T29" fmla="*/ 3 h 760"/>
                <a:gd name="T30" fmla="*/ 22 w 748"/>
                <a:gd name="T31" fmla="*/ 3 h 760"/>
                <a:gd name="T32" fmla="*/ 22 w 748"/>
                <a:gd name="T33" fmla="*/ 2 h 760"/>
                <a:gd name="T34" fmla="*/ 22 w 748"/>
                <a:gd name="T35" fmla="*/ 1 h 760"/>
                <a:gd name="T36" fmla="*/ 22 w 748"/>
                <a:gd name="T37" fmla="*/ 1 h 760"/>
                <a:gd name="T38" fmla="*/ 23 w 748"/>
                <a:gd name="T39" fmla="*/ 0 h 760"/>
                <a:gd name="T40" fmla="*/ 23 w 748"/>
                <a:gd name="T41" fmla="*/ 1 h 760"/>
                <a:gd name="T42" fmla="*/ 24 w 748"/>
                <a:gd name="T43" fmla="*/ 1 h 760"/>
                <a:gd name="T44" fmla="*/ 25 w 748"/>
                <a:gd name="T45" fmla="*/ 2 h 760"/>
                <a:gd name="T46" fmla="*/ 25 w 748"/>
                <a:gd name="T47" fmla="*/ 2 h 760"/>
                <a:gd name="T48" fmla="*/ 24 w 748"/>
                <a:gd name="T49" fmla="*/ 3 h 760"/>
                <a:gd name="T50" fmla="*/ 23 w 748"/>
                <a:gd name="T51" fmla="*/ 4 h 760"/>
                <a:gd name="T52" fmla="*/ 22 w 748"/>
                <a:gd name="T53" fmla="*/ 5 h 760"/>
                <a:gd name="T54" fmla="*/ 21 w 748"/>
                <a:gd name="T55" fmla="*/ 5 h 760"/>
                <a:gd name="T56" fmla="*/ 21 w 748"/>
                <a:gd name="T57" fmla="*/ 7 h 760"/>
                <a:gd name="T58" fmla="*/ 21 w 748"/>
                <a:gd name="T59" fmla="*/ 8 h 760"/>
                <a:gd name="T60" fmla="*/ 20 w 748"/>
                <a:gd name="T61" fmla="*/ 10 h 760"/>
                <a:gd name="T62" fmla="*/ 19 w 748"/>
                <a:gd name="T63" fmla="*/ 10 h 760"/>
                <a:gd name="T64" fmla="*/ 18 w 748"/>
                <a:gd name="T65" fmla="*/ 10 h 760"/>
                <a:gd name="T66" fmla="*/ 17 w 748"/>
                <a:gd name="T67" fmla="*/ 10 h 760"/>
                <a:gd name="T68" fmla="*/ 13 w 748"/>
                <a:gd name="T69" fmla="*/ 9 h 760"/>
                <a:gd name="T70" fmla="*/ 9 w 748"/>
                <a:gd name="T71" fmla="*/ 8 h 760"/>
                <a:gd name="T72" fmla="*/ 4 w 748"/>
                <a:gd name="T73" fmla="*/ 8 h 760"/>
                <a:gd name="T74" fmla="*/ 1 w 748"/>
                <a:gd name="T75" fmla="*/ 7 h 760"/>
                <a:gd name="T76" fmla="*/ 0 w 748"/>
                <a:gd name="T77" fmla="*/ 6 h 760"/>
                <a:gd name="T78" fmla="*/ 0 w 748"/>
                <a:gd name="T79" fmla="*/ 5 h 760"/>
                <a:gd name="T80" fmla="*/ 1 w 748"/>
                <a:gd name="T81" fmla="*/ 5 h 760"/>
                <a:gd name="T82" fmla="*/ 1 w 748"/>
                <a:gd name="T83" fmla="*/ 5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8"/>
                <a:gd name="T127" fmla="*/ 0 h 760"/>
                <a:gd name="T128" fmla="*/ 748 w 748"/>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8" h="760">
                  <a:moveTo>
                    <a:pt x="50" y="360"/>
                  </a:moveTo>
                  <a:lnTo>
                    <a:pt x="107" y="365"/>
                  </a:lnTo>
                  <a:lnTo>
                    <a:pt x="173" y="393"/>
                  </a:lnTo>
                  <a:lnTo>
                    <a:pt x="263" y="462"/>
                  </a:lnTo>
                  <a:lnTo>
                    <a:pt x="367" y="524"/>
                  </a:lnTo>
                  <a:lnTo>
                    <a:pt x="463" y="582"/>
                  </a:lnTo>
                  <a:lnTo>
                    <a:pt x="528" y="614"/>
                  </a:lnTo>
                  <a:lnTo>
                    <a:pt x="554" y="602"/>
                  </a:lnTo>
                  <a:lnTo>
                    <a:pt x="570" y="533"/>
                  </a:lnTo>
                  <a:lnTo>
                    <a:pt x="589" y="436"/>
                  </a:lnTo>
                  <a:lnTo>
                    <a:pt x="598" y="351"/>
                  </a:lnTo>
                  <a:lnTo>
                    <a:pt x="591" y="290"/>
                  </a:lnTo>
                  <a:lnTo>
                    <a:pt x="543" y="255"/>
                  </a:lnTo>
                  <a:lnTo>
                    <a:pt x="528" y="221"/>
                  </a:lnTo>
                  <a:lnTo>
                    <a:pt x="612" y="227"/>
                  </a:lnTo>
                  <a:lnTo>
                    <a:pt x="658" y="188"/>
                  </a:lnTo>
                  <a:lnTo>
                    <a:pt x="676" y="131"/>
                  </a:lnTo>
                  <a:lnTo>
                    <a:pt x="676" y="60"/>
                  </a:lnTo>
                  <a:lnTo>
                    <a:pt x="664" y="11"/>
                  </a:lnTo>
                  <a:lnTo>
                    <a:pt x="686" y="0"/>
                  </a:lnTo>
                  <a:lnTo>
                    <a:pt x="718" y="20"/>
                  </a:lnTo>
                  <a:lnTo>
                    <a:pt x="739" y="73"/>
                  </a:lnTo>
                  <a:lnTo>
                    <a:pt x="748" y="131"/>
                  </a:lnTo>
                  <a:lnTo>
                    <a:pt x="745" y="170"/>
                  </a:lnTo>
                  <a:lnTo>
                    <a:pt x="721" y="219"/>
                  </a:lnTo>
                  <a:lnTo>
                    <a:pt x="686" y="270"/>
                  </a:lnTo>
                  <a:lnTo>
                    <a:pt x="648" y="316"/>
                  </a:lnTo>
                  <a:lnTo>
                    <a:pt x="644" y="360"/>
                  </a:lnTo>
                  <a:lnTo>
                    <a:pt x="632" y="464"/>
                  </a:lnTo>
                  <a:lnTo>
                    <a:pt x="617" y="607"/>
                  </a:lnTo>
                  <a:lnTo>
                    <a:pt x="605" y="686"/>
                  </a:lnTo>
                  <a:lnTo>
                    <a:pt x="591" y="745"/>
                  </a:lnTo>
                  <a:lnTo>
                    <a:pt x="567" y="760"/>
                  </a:lnTo>
                  <a:lnTo>
                    <a:pt x="513" y="725"/>
                  </a:lnTo>
                  <a:lnTo>
                    <a:pt x="401" y="663"/>
                  </a:lnTo>
                  <a:lnTo>
                    <a:pt x="265" y="586"/>
                  </a:lnTo>
                  <a:lnTo>
                    <a:pt x="120" y="533"/>
                  </a:lnTo>
                  <a:lnTo>
                    <a:pt x="27" y="492"/>
                  </a:lnTo>
                  <a:lnTo>
                    <a:pt x="0" y="435"/>
                  </a:lnTo>
                  <a:lnTo>
                    <a:pt x="0" y="393"/>
                  </a:lnTo>
                  <a:lnTo>
                    <a:pt x="30" y="360"/>
                  </a:lnTo>
                  <a:lnTo>
                    <a:pt x="50" y="360"/>
                  </a:lnTo>
                  <a:close/>
                </a:path>
              </a:pathLst>
            </a:custGeom>
            <a:solidFill>
              <a:schemeClr val="tx1"/>
            </a:solidFill>
            <a:ln w="9525">
              <a:noFill/>
              <a:round/>
              <a:headEnd/>
              <a:tailEnd/>
            </a:ln>
          </p:spPr>
          <p:txBody>
            <a:bodyPr>
              <a:prstTxWarp prst="textNoShape">
                <a:avLst/>
              </a:prstTxWarp>
            </a:bodyPr>
            <a:lstStyle/>
            <a:p>
              <a:endParaRPr lang="en-US"/>
            </a:p>
          </p:txBody>
        </p:sp>
        <p:sp>
          <p:nvSpPr>
            <p:cNvPr id="61467" name="Freeform 92"/>
            <p:cNvSpPr>
              <a:spLocks/>
            </p:cNvSpPr>
            <p:nvPr/>
          </p:nvSpPr>
          <p:spPr bwMode="auto">
            <a:xfrm>
              <a:off x="760" y="1771"/>
              <a:ext cx="76" cy="98"/>
            </a:xfrm>
            <a:custGeom>
              <a:avLst/>
              <a:gdLst>
                <a:gd name="T0" fmla="*/ 76 w 76"/>
                <a:gd name="T1" fmla="*/ 44 h 98"/>
                <a:gd name="T2" fmla="*/ 11 w 76"/>
                <a:gd name="T3" fmla="*/ 17 h 98"/>
                <a:gd name="T4" fmla="*/ 6 w 76"/>
                <a:gd name="T5" fmla="*/ 0 h 98"/>
                <a:gd name="T6" fmla="*/ 0 w 76"/>
                <a:gd name="T7" fmla="*/ 17 h 98"/>
                <a:gd name="T8" fmla="*/ 11 w 76"/>
                <a:gd name="T9" fmla="*/ 66 h 98"/>
                <a:gd name="T10" fmla="*/ 49 w 76"/>
                <a:gd name="T11" fmla="*/ 98 h 98"/>
                <a:gd name="T12" fmla="*/ 0 60000 65536"/>
                <a:gd name="T13" fmla="*/ 0 60000 65536"/>
                <a:gd name="T14" fmla="*/ 0 60000 65536"/>
                <a:gd name="T15" fmla="*/ 0 60000 65536"/>
                <a:gd name="T16" fmla="*/ 0 60000 65536"/>
                <a:gd name="T17" fmla="*/ 0 60000 65536"/>
                <a:gd name="T18" fmla="*/ 0 w 76"/>
                <a:gd name="T19" fmla="*/ 0 h 98"/>
                <a:gd name="T20" fmla="*/ 76 w 7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76" h="98">
                  <a:moveTo>
                    <a:pt x="76" y="44"/>
                  </a:moveTo>
                  <a:cubicBezTo>
                    <a:pt x="47" y="39"/>
                    <a:pt x="28" y="42"/>
                    <a:pt x="11" y="17"/>
                  </a:cubicBezTo>
                  <a:cubicBezTo>
                    <a:pt x="9" y="11"/>
                    <a:pt x="12" y="0"/>
                    <a:pt x="6" y="0"/>
                  </a:cubicBezTo>
                  <a:cubicBezTo>
                    <a:pt x="0" y="0"/>
                    <a:pt x="0" y="11"/>
                    <a:pt x="0" y="17"/>
                  </a:cubicBezTo>
                  <a:cubicBezTo>
                    <a:pt x="0" y="20"/>
                    <a:pt x="7" y="57"/>
                    <a:pt x="11" y="66"/>
                  </a:cubicBezTo>
                  <a:cubicBezTo>
                    <a:pt x="21" y="86"/>
                    <a:pt x="35" y="84"/>
                    <a:pt x="49" y="98"/>
                  </a:cubicBezTo>
                </a:path>
              </a:pathLst>
            </a:custGeom>
            <a:solidFill>
              <a:schemeClr val="bg2"/>
            </a:solidFill>
            <a:ln w="12700" cap="sq">
              <a:noFill/>
              <a:round/>
              <a:headEnd/>
              <a:tailEnd/>
            </a:ln>
          </p:spPr>
          <p:txBody>
            <a:bodyPr lIns="274320" rIns="274320">
              <a:prstTxWarp prst="textNoShape">
                <a:avLst/>
              </a:prstTxWarp>
              <a:spAutoFit/>
            </a:bodyPr>
            <a:lstStyle/>
            <a:p>
              <a:endParaRPr lang="en-US"/>
            </a:p>
          </p:txBody>
        </p:sp>
        <p:sp>
          <p:nvSpPr>
            <p:cNvPr id="61468" name="Oval 93"/>
            <p:cNvSpPr>
              <a:spLocks noChangeArrowheads="1"/>
            </p:cNvSpPr>
            <p:nvPr/>
          </p:nvSpPr>
          <p:spPr bwMode="auto">
            <a:xfrm>
              <a:off x="790" y="1652"/>
              <a:ext cx="55" cy="48"/>
            </a:xfrm>
            <a:prstGeom prst="ellipse">
              <a:avLst/>
            </a:prstGeom>
            <a:solidFill>
              <a:schemeClr val="bg2"/>
            </a:solidFill>
            <a:ln w="12700" cap="sq">
              <a:noFill/>
              <a:round/>
              <a:headEnd/>
              <a:tailEnd/>
            </a:ln>
          </p:spPr>
          <p:txBody>
            <a:bodyPr wrap="none" lIns="274320" rIns="274320" anchor="ctr">
              <a:prstTxWarp prst="textNoShape">
                <a:avLst/>
              </a:prstTxWarp>
              <a:spAutoFit/>
            </a:bodyPr>
            <a:lstStyle/>
            <a:p>
              <a:endParaRPr lang="en-US"/>
            </a:p>
          </p:txBody>
        </p:sp>
        <p:grpSp>
          <p:nvGrpSpPr>
            <p:cNvPr id="61469" name="Group 94"/>
            <p:cNvGrpSpPr>
              <a:grpSpLocks/>
            </p:cNvGrpSpPr>
            <p:nvPr/>
          </p:nvGrpSpPr>
          <p:grpSpPr bwMode="auto">
            <a:xfrm>
              <a:off x="440" y="1535"/>
              <a:ext cx="408" cy="568"/>
              <a:chOff x="440" y="1535"/>
              <a:chExt cx="408" cy="568"/>
            </a:xfrm>
          </p:grpSpPr>
          <p:grpSp>
            <p:nvGrpSpPr>
              <p:cNvPr id="61470" name="Group 95"/>
              <p:cNvGrpSpPr>
                <a:grpSpLocks/>
              </p:cNvGrpSpPr>
              <p:nvPr/>
            </p:nvGrpSpPr>
            <p:grpSpPr bwMode="auto">
              <a:xfrm>
                <a:off x="440" y="1535"/>
                <a:ext cx="408" cy="552"/>
                <a:chOff x="440" y="1535"/>
                <a:chExt cx="408" cy="552"/>
              </a:xfrm>
            </p:grpSpPr>
            <p:sp>
              <p:nvSpPr>
                <p:cNvPr id="61472" name="Freeform 96"/>
                <p:cNvSpPr>
                  <a:spLocks/>
                </p:cNvSpPr>
                <p:nvPr/>
              </p:nvSpPr>
              <p:spPr bwMode="auto">
                <a:xfrm>
                  <a:off x="440" y="1560"/>
                  <a:ext cx="408" cy="445"/>
                </a:xfrm>
                <a:custGeom>
                  <a:avLst/>
                  <a:gdLst>
                    <a:gd name="T0" fmla="*/ 408 w 408"/>
                    <a:gd name="T1" fmla="*/ 32 h 445"/>
                    <a:gd name="T2" fmla="*/ 386 w 408"/>
                    <a:gd name="T3" fmla="*/ 10 h 445"/>
                    <a:gd name="T4" fmla="*/ 342 w 408"/>
                    <a:gd name="T5" fmla="*/ 0 h 445"/>
                    <a:gd name="T6" fmla="*/ 239 w 408"/>
                    <a:gd name="T7" fmla="*/ 5 h 445"/>
                    <a:gd name="T8" fmla="*/ 158 w 408"/>
                    <a:gd name="T9" fmla="*/ 97 h 445"/>
                    <a:gd name="T10" fmla="*/ 120 w 408"/>
                    <a:gd name="T11" fmla="*/ 173 h 445"/>
                    <a:gd name="T12" fmla="*/ 87 w 408"/>
                    <a:gd name="T13" fmla="*/ 239 h 445"/>
                    <a:gd name="T14" fmla="*/ 76 w 408"/>
                    <a:gd name="T15" fmla="*/ 260 h 445"/>
                    <a:gd name="T16" fmla="*/ 54 w 408"/>
                    <a:gd name="T17" fmla="*/ 315 h 445"/>
                    <a:gd name="T18" fmla="*/ 27 w 408"/>
                    <a:gd name="T19" fmla="*/ 402 h 445"/>
                    <a:gd name="T20" fmla="*/ 0 w 408"/>
                    <a:gd name="T21" fmla="*/ 445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445"/>
                    <a:gd name="T35" fmla="*/ 408 w 408"/>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445">
                      <a:moveTo>
                        <a:pt x="408" y="32"/>
                      </a:moveTo>
                      <a:cubicBezTo>
                        <a:pt x="401" y="13"/>
                        <a:pt x="406" y="15"/>
                        <a:pt x="386" y="10"/>
                      </a:cubicBezTo>
                      <a:cubicBezTo>
                        <a:pt x="371" y="6"/>
                        <a:pt x="342" y="0"/>
                        <a:pt x="342" y="0"/>
                      </a:cubicBezTo>
                      <a:cubicBezTo>
                        <a:pt x="308" y="2"/>
                        <a:pt x="273" y="0"/>
                        <a:pt x="239" y="5"/>
                      </a:cubicBezTo>
                      <a:cubicBezTo>
                        <a:pt x="205" y="10"/>
                        <a:pt x="181" y="74"/>
                        <a:pt x="158" y="97"/>
                      </a:cubicBezTo>
                      <a:cubicBezTo>
                        <a:pt x="148" y="126"/>
                        <a:pt x="139" y="148"/>
                        <a:pt x="120" y="173"/>
                      </a:cubicBezTo>
                      <a:cubicBezTo>
                        <a:pt x="108" y="208"/>
                        <a:pt x="118" y="182"/>
                        <a:pt x="87" y="239"/>
                      </a:cubicBezTo>
                      <a:cubicBezTo>
                        <a:pt x="83" y="246"/>
                        <a:pt x="76" y="260"/>
                        <a:pt x="76" y="260"/>
                      </a:cubicBezTo>
                      <a:cubicBezTo>
                        <a:pt x="64" y="342"/>
                        <a:pt x="83" y="251"/>
                        <a:pt x="54" y="315"/>
                      </a:cubicBezTo>
                      <a:cubicBezTo>
                        <a:pt x="40" y="347"/>
                        <a:pt x="48" y="367"/>
                        <a:pt x="27" y="402"/>
                      </a:cubicBezTo>
                      <a:cubicBezTo>
                        <a:pt x="22" y="423"/>
                        <a:pt x="17" y="431"/>
                        <a:pt x="0" y="445"/>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3" name="Freeform 97"/>
                <p:cNvSpPr>
                  <a:spLocks/>
                </p:cNvSpPr>
                <p:nvPr/>
              </p:nvSpPr>
              <p:spPr bwMode="auto">
                <a:xfrm>
                  <a:off x="473" y="1535"/>
                  <a:ext cx="348" cy="519"/>
                </a:xfrm>
                <a:custGeom>
                  <a:avLst/>
                  <a:gdLst>
                    <a:gd name="T0" fmla="*/ 348 w 348"/>
                    <a:gd name="T1" fmla="*/ 19 h 519"/>
                    <a:gd name="T2" fmla="*/ 217 w 348"/>
                    <a:gd name="T3" fmla="*/ 30 h 519"/>
                    <a:gd name="T4" fmla="*/ 168 w 348"/>
                    <a:gd name="T5" fmla="*/ 63 h 519"/>
                    <a:gd name="T6" fmla="*/ 146 w 348"/>
                    <a:gd name="T7" fmla="*/ 95 h 519"/>
                    <a:gd name="T8" fmla="*/ 103 w 348"/>
                    <a:gd name="T9" fmla="*/ 182 h 519"/>
                    <a:gd name="T10" fmla="*/ 65 w 348"/>
                    <a:gd name="T11" fmla="*/ 302 h 519"/>
                    <a:gd name="T12" fmla="*/ 32 w 348"/>
                    <a:gd name="T13" fmla="*/ 399 h 519"/>
                    <a:gd name="T14" fmla="*/ 5 w 348"/>
                    <a:gd name="T15" fmla="*/ 481 h 519"/>
                    <a:gd name="T16" fmla="*/ 0 w 348"/>
                    <a:gd name="T17" fmla="*/ 519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519"/>
                    <a:gd name="T29" fmla="*/ 348 w 348"/>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519">
                      <a:moveTo>
                        <a:pt x="348" y="19"/>
                      </a:moveTo>
                      <a:cubicBezTo>
                        <a:pt x="310" y="0"/>
                        <a:pt x="259" y="22"/>
                        <a:pt x="217" y="30"/>
                      </a:cubicBezTo>
                      <a:cubicBezTo>
                        <a:pt x="199" y="43"/>
                        <a:pt x="183" y="45"/>
                        <a:pt x="168" y="63"/>
                      </a:cubicBezTo>
                      <a:cubicBezTo>
                        <a:pt x="160" y="73"/>
                        <a:pt x="146" y="95"/>
                        <a:pt x="146" y="95"/>
                      </a:cubicBezTo>
                      <a:cubicBezTo>
                        <a:pt x="131" y="142"/>
                        <a:pt x="121" y="101"/>
                        <a:pt x="103" y="182"/>
                      </a:cubicBezTo>
                      <a:cubicBezTo>
                        <a:pt x="95" y="217"/>
                        <a:pt x="80" y="271"/>
                        <a:pt x="65" y="302"/>
                      </a:cubicBezTo>
                      <a:cubicBezTo>
                        <a:pt x="57" y="335"/>
                        <a:pt x="44" y="367"/>
                        <a:pt x="32" y="399"/>
                      </a:cubicBezTo>
                      <a:cubicBezTo>
                        <a:pt x="22" y="427"/>
                        <a:pt x="19" y="454"/>
                        <a:pt x="5" y="481"/>
                      </a:cubicBezTo>
                      <a:cubicBezTo>
                        <a:pt x="3" y="494"/>
                        <a:pt x="0" y="519"/>
                        <a:pt x="0"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4" name="Freeform 98"/>
                <p:cNvSpPr>
                  <a:spLocks/>
                </p:cNvSpPr>
                <p:nvPr/>
              </p:nvSpPr>
              <p:spPr bwMode="auto">
                <a:xfrm>
                  <a:off x="538" y="1543"/>
                  <a:ext cx="277" cy="544"/>
                </a:xfrm>
                <a:custGeom>
                  <a:avLst/>
                  <a:gdLst>
                    <a:gd name="T0" fmla="*/ 277 w 277"/>
                    <a:gd name="T1" fmla="*/ 0 h 544"/>
                    <a:gd name="T2" fmla="*/ 217 w 277"/>
                    <a:gd name="T3" fmla="*/ 17 h 544"/>
                    <a:gd name="T4" fmla="*/ 185 w 277"/>
                    <a:gd name="T5" fmla="*/ 49 h 544"/>
                    <a:gd name="T6" fmla="*/ 120 w 277"/>
                    <a:gd name="T7" fmla="*/ 120 h 544"/>
                    <a:gd name="T8" fmla="*/ 65 w 277"/>
                    <a:gd name="T9" fmla="*/ 207 h 544"/>
                    <a:gd name="T10" fmla="*/ 33 w 277"/>
                    <a:gd name="T11" fmla="*/ 310 h 544"/>
                    <a:gd name="T12" fmla="*/ 11 w 277"/>
                    <a:gd name="T13" fmla="*/ 424 h 544"/>
                    <a:gd name="T14" fmla="*/ 0 w 27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544"/>
                    <a:gd name="T26" fmla="*/ 277 w 277"/>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544">
                      <a:moveTo>
                        <a:pt x="277" y="0"/>
                      </a:moveTo>
                      <a:cubicBezTo>
                        <a:pt x="257" y="5"/>
                        <a:pt x="237" y="12"/>
                        <a:pt x="217" y="17"/>
                      </a:cubicBezTo>
                      <a:cubicBezTo>
                        <a:pt x="165" y="85"/>
                        <a:pt x="232" y="2"/>
                        <a:pt x="185" y="49"/>
                      </a:cubicBezTo>
                      <a:cubicBezTo>
                        <a:pt x="162" y="72"/>
                        <a:pt x="147" y="101"/>
                        <a:pt x="120" y="120"/>
                      </a:cubicBezTo>
                      <a:cubicBezTo>
                        <a:pt x="110" y="155"/>
                        <a:pt x="79" y="173"/>
                        <a:pt x="65" y="207"/>
                      </a:cubicBezTo>
                      <a:cubicBezTo>
                        <a:pt x="52" y="238"/>
                        <a:pt x="38" y="277"/>
                        <a:pt x="33" y="310"/>
                      </a:cubicBezTo>
                      <a:cubicBezTo>
                        <a:pt x="18" y="414"/>
                        <a:pt x="34" y="367"/>
                        <a:pt x="11" y="424"/>
                      </a:cubicBezTo>
                      <a:cubicBezTo>
                        <a:pt x="5" y="464"/>
                        <a:pt x="0" y="504"/>
                        <a:pt x="0" y="544"/>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5" name="Freeform 99"/>
                <p:cNvSpPr>
                  <a:spLocks/>
                </p:cNvSpPr>
                <p:nvPr/>
              </p:nvSpPr>
              <p:spPr bwMode="auto">
                <a:xfrm>
                  <a:off x="590" y="1549"/>
                  <a:ext cx="231" cy="538"/>
                </a:xfrm>
                <a:custGeom>
                  <a:avLst/>
                  <a:gdLst>
                    <a:gd name="T0" fmla="*/ 231 w 231"/>
                    <a:gd name="T1" fmla="*/ 0 h 538"/>
                    <a:gd name="T2" fmla="*/ 187 w 231"/>
                    <a:gd name="T3" fmla="*/ 16 h 538"/>
                    <a:gd name="T4" fmla="*/ 160 w 231"/>
                    <a:gd name="T5" fmla="*/ 43 h 538"/>
                    <a:gd name="T6" fmla="*/ 116 w 231"/>
                    <a:gd name="T7" fmla="*/ 81 h 538"/>
                    <a:gd name="T8" fmla="*/ 84 w 231"/>
                    <a:gd name="T9" fmla="*/ 130 h 538"/>
                    <a:gd name="T10" fmla="*/ 35 w 231"/>
                    <a:gd name="T11" fmla="*/ 271 h 538"/>
                    <a:gd name="T12" fmla="*/ 29 w 231"/>
                    <a:gd name="T13" fmla="*/ 380 h 538"/>
                    <a:gd name="T14" fmla="*/ 2 w 231"/>
                    <a:gd name="T15" fmla="*/ 451 h 538"/>
                    <a:gd name="T16" fmla="*/ 2 w 231"/>
                    <a:gd name="T17" fmla="*/ 538 h 5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538"/>
                    <a:gd name="T29" fmla="*/ 231 w 231"/>
                    <a:gd name="T30" fmla="*/ 538 h 5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538">
                      <a:moveTo>
                        <a:pt x="231" y="0"/>
                      </a:moveTo>
                      <a:cubicBezTo>
                        <a:pt x="218" y="3"/>
                        <a:pt x="197" y="6"/>
                        <a:pt x="187" y="16"/>
                      </a:cubicBezTo>
                      <a:cubicBezTo>
                        <a:pt x="154" y="49"/>
                        <a:pt x="197" y="31"/>
                        <a:pt x="160" y="43"/>
                      </a:cubicBezTo>
                      <a:cubicBezTo>
                        <a:pt x="152" y="50"/>
                        <a:pt x="125" y="71"/>
                        <a:pt x="116" y="81"/>
                      </a:cubicBezTo>
                      <a:cubicBezTo>
                        <a:pt x="102" y="98"/>
                        <a:pt x="100" y="114"/>
                        <a:pt x="84" y="130"/>
                      </a:cubicBezTo>
                      <a:cubicBezTo>
                        <a:pt x="65" y="176"/>
                        <a:pt x="47" y="222"/>
                        <a:pt x="35" y="271"/>
                      </a:cubicBezTo>
                      <a:cubicBezTo>
                        <a:pt x="33" y="307"/>
                        <a:pt x="32" y="344"/>
                        <a:pt x="29" y="380"/>
                      </a:cubicBezTo>
                      <a:cubicBezTo>
                        <a:pt x="27" y="406"/>
                        <a:pt x="3" y="426"/>
                        <a:pt x="2" y="451"/>
                      </a:cubicBezTo>
                      <a:cubicBezTo>
                        <a:pt x="0" y="480"/>
                        <a:pt x="2" y="509"/>
                        <a:pt x="2" y="538"/>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6" name="Freeform 100"/>
                <p:cNvSpPr>
                  <a:spLocks/>
                </p:cNvSpPr>
                <p:nvPr/>
              </p:nvSpPr>
              <p:spPr bwMode="auto">
                <a:xfrm>
                  <a:off x="647" y="1551"/>
                  <a:ext cx="141" cy="519"/>
                </a:xfrm>
                <a:custGeom>
                  <a:avLst/>
                  <a:gdLst>
                    <a:gd name="T0" fmla="*/ 141 w 141"/>
                    <a:gd name="T1" fmla="*/ 9 h 519"/>
                    <a:gd name="T2" fmla="*/ 103 w 141"/>
                    <a:gd name="T3" fmla="*/ 9 h 519"/>
                    <a:gd name="T4" fmla="*/ 59 w 141"/>
                    <a:gd name="T5" fmla="*/ 30 h 519"/>
                    <a:gd name="T6" fmla="*/ 27 w 141"/>
                    <a:gd name="T7" fmla="*/ 101 h 519"/>
                    <a:gd name="T8" fmla="*/ 0 w 141"/>
                    <a:gd name="T9" fmla="*/ 416 h 519"/>
                    <a:gd name="T10" fmla="*/ 5 w 141"/>
                    <a:gd name="T11" fmla="*/ 481 h 519"/>
                    <a:gd name="T12" fmla="*/ 21 w 141"/>
                    <a:gd name="T13" fmla="*/ 519 h 519"/>
                    <a:gd name="T14" fmla="*/ 0 60000 65536"/>
                    <a:gd name="T15" fmla="*/ 0 60000 65536"/>
                    <a:gd name="T16" fmla="*/ 0 60000 65536"/>
                    <a:gd name="T17" fmla="*/ 0 60000 65536"/>
                    <a:gd name="T18" fmla="*/ 0 60000 65536"/>
                    <a:gd name="T19" fmla="*/ 0 60000 65536"/>
                    <a:gd name="T20" fmla="*/ 0 60000 65536"/>
                    <a:gd name="T21" fmla="*/ 0 w 141"/>
                    <a:gd name="T22" fmla="*/ 0 h 519"/>
                    <a:gd name="T23" fmla="*/ 141 w 141"/>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519">
                      <a:moveTo>
                        <a:pt x="141" y="9"/>
                      </a:moveTo>
                      <a:cubicBezTo>
                        <a:pt x="121" y="2"/>
                        <a:pt x="126" y="0"/>
                        <a:pt x="103" y="9"/>
                      </a:cubicBezTo>
                      <a:cubicBezTo>
                        <a:pt x="88" y="15"/>
                        <a:pt x="59" y="30"/>
                        <a:pt x="59" y="30"/>
                      </a:cubicBezTo>
                      <a:cubicBezTo>
                        <a:pt x="52" y="55"/>
                        <a:pt x="27" y="101"/>
                        <a:pt x="27" y="101"/>
                      </a:cubicBezTo>
                      <a:cubicBezTo>
                        <a:pt x="5" y="202"/>
                        <a:pt x="10" y="313"/>
                        <a:pt x="0" y="416"/>
                      </a:cubicBezTo>
                      <a:cubicBezTo>
                        <a:pt x="2" y="438"/>
                        <a:pt x="2" y="459"/>
                        <a:pt x="5" y="481"/>
                      </a:cubicBezTo>
                      <a:cubicBezTo>
                        <a:pt x="7" y="496"/>
                        <a:pt x="21" y="505"/>
                        <a:pt x="21"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7" name="Freeform 101"/>
                <p:cNvSpPr>
                  <a:spLocks/>
                </p:cNvSpPr>
                <p:nvPr/>
              </p:nvSpPr>
              <p:spPr bwMode="auto">
                <a:xfrm>
                  <a:off x="609" y="1565"/>
                  <a:ext cx="239" cy="500"/>
                </a:xfrm>
                <a:custGeom>
                  <a:avLst/>
                  <a:gdLst>
                    <a:gd name="T0" fmla="*/ 239 w 239"/>
                    <a:gd name="T1" fmla="*/ 11 h 500"/>
                    <a:gd name="T2" fmla="*/ 157 w 239"/>
                    <a:gd name="T3" fmla="*/ 5 h 500"/>
                    <a:gd name="T4" fmla="*/ 103 w 239"/>
                    <a:gd name="T5" fmla="*/ 27 h 500"/>
                    <a:gd name="T6" fmla="*/ 92 w 239"/>
                    <a:gd name="T7" fmla="*/ 43 h 500"/>
                    <a:gd name="T8" fmla="*/ 70 w 239"/>
                    <a:gd name="T9" fmla="*/ 54 h 500"/>
                    <a:gd name="T10" fmla="*/ 65 w 239"/>
                    <a:gd name="T11" fmla="*/ 71 h 500"/>
                    <a:gd name="T12" fmla="*/ 38 w 239"/>
                    <a:gd name="T13" fmla="*/ 103 h 500"/>
                    <a:gd name="T14" fmla="*/ 32 w 239"/>
                    <a:gd name="T15" fmla="*/ 120 h 500"/>
                    <a:gd name="T16" fmla="*/ 27 w 239"/>
                    <a:gd name="T17" fmla="*/ 141 h 500"/>
                    <a:gd name="T18" fmla="*/ 10 w 239"/>
                    <a:gd name="T19" fmla="*/ 190 h 500"/>
                    <a:gd name="T20" fmla="*/ 0 w 239"/>
                    <a:gd name="T21" fmla="*/ 500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00"/>
                    <a:gd name="T35" fmla="*/ 239 w 239"/>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00">
                      <a:moveTo>
                        <a:pt x="239" y="11"/>
                      </a:moveTo>
                      <a:cubicBezTo>
                        <a:pt x="203" y="1"/>
                        <a:pt x="199" y="0"/>
                        <a:pt x="157" y="5"/>
                      </a:cubicBezTo>
                      <a:cubicBezTo>
                        <a:pt x="137" y="11"/>
                        <a:pt x="123" y="21"/>
                        <a:pt x="103" y="27"/>
                      </a:cubicBezTo>
                      <a:cubicBezTo>
                        <a:pt x="99" y="32"/>
                        <a:pt x="97" y="39"/>
                        <a:pt x="92" y="43"/>
                      </a:cubicBezTo>
                      <a:cubicBezTo>
                        <a:pt x="86" y="48"/>
                        <a:pt x="76" y="48"/>
                        <a:pt x="70" y="54"/>
                      </a:cubicBezTo>
                      <a:cubicBezTo>
                        <a:pt x="66" y="58"/>
                        <a:pt x="68" y="66"/>
                        <a:pt x="65" y="71"/>
                      </a:cubicBezTo>
                      <a:cubicBezTo>
                        <a:pt x="58" y="84"/>
                        <a:pt x="48" y="93"/>
                        <a:pt x="38" y="103"/>
                      </a:cubicBezTo>
                      <a:cubicBezTo>
                        <a:pt x="36" y="109"/>
                        <a:pt x="34" y="114"/>
                        <a:pt x="32" y="120"/>
                      </a:cubicBezTo>
                      <a:cubicBezTo>
                        <a:pt x="30" y="127"/>
                        <a:pt x="29" y="134"/>
                        <a:pt x="27" y="141"/>
                      </a:cubicBezTo>
                      <a:cubicBezTo>
                        <a:pt x="22" y="157"/>
                        <a:pt x="10" y="190"/>
                        <a:pt x="10" y="190"/>
                      </a:cubicBezTo>
                      <a:cubicBezTo>
                        <a:pt x="4" y="293"/>
                        <a:pt x="0" y="396"/>
                        <a:pt x="0" y="500"/>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1478" name="Freeform 102"/>
                <p:cNvSpPr>
                  <a:spLocks/>
                </p:cNvSpPr>
                <p:nvPr/>
              </p:nvSpPr>
              <p:spPr bwMode="auto">
                <a:xfrm>
                  <a:off x="483" y="1547"/>
                  <a:ext cx="343" cy="529"/>
                </a:xfrm>
                <a:custGeom>
                  <a:avLst/>
                  <a:gdLst>
                    <a:gd name="T0" fmla="*/ 343 w 343"/>
                    <a:gd name="T1" fmla="*/ 18 h 529"/>
                    <a:gd name="T2" fmla="*/ 229 w 343"/>
                    <a:gd name="T3" fmla="*/ 40 h 529"/>
                    <a:gd name="T4" fmla="*/ 185 w 343"/>
                    <a:gd name="T5" fmla="*/ 61 h 529"/>
                    <a:gd name="T6" fmla="*/ 158 w 343"/>
                    <a:gd name="T7" fmla="*/ 94 h 529"/>
                    <a:gd name="T8" fmla="*/ 136 w 343"/>
                    <a:gd name="T9" fmla="*/ 127 h 529"/>
                    <a:gd name="T10" fmla="*/ 115 w 343"/>
                    <a:gd name="T11" fmla="*/ 165 h 529"/>
                    <a:gd name="T12" fmla="*/ 93 w 343"/>
                    <a:gd name="T13" fmla="*/ 235 h 529"/>
                    <a:gd name="T14" fmla="*/ 71 w 343"/>
                    <a:gd name="T15" fmla="*/ 279 h 529"/>
                    <a:gd name="T16" fmla="*/ 66 w 343"/>
                    <a:gd name="T17" fmla="*/ 306 h 529"/>
                    <a:gd name="T18" fmla="*/ 55 w 343"/>
                    <a:gd name="T19" fmla="*/ 322 h 529"/>
                    <a:gd name="T20" fmla="*/ 39 w 343"/>
                    <a:gd name="T21" fmla="*/ 398 h 529"/>
                    <a:gd name="T22" fmla="*/ 6 w 343"/>
                    <a:gd name="T23" fmla="*/ 474 h 529"/>
                    <a:gd name="T24" fmla="*/ 1 w 343"/>
                    <a:gd name="T25" fmla="*/ 529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529"/>
                    <a:gd name="T41" fmla="*/ 343 w 343"/>
                    <a:gd name="T42" fmla="*/ 529 h 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529">
                      <a:moveTo>
                        <a:pt x="343" y="18"/>
                      </a:moveTo>
                      <a:cubicBezTo>
                        <a:pt x="285" y="0"/>
                        <a:pt x="270" y="15"/>
                        <a:pt x="229" y="40"/>
                      </a:cubicBezTo>
                      <a:cubicBezTo>
                        <a:pt x="215" y="48"/>
                        <a:pt x="185" y="61"/>
                        <a:pt x="185" y="61"/>
                      </a:cubicBezTo>
                      <a:cubicBezTo>
                        <a:pt x="158" y="107"/>
                        <a:pt x="195" y="47"/>
                        <a:pt x="158" y="94"/>
                      </a:cubicBezTo>
                      <a:cubicBezTo>
                        <a:pt x="150" y="104"/>
                        <a:pt x="136" y="127"/>
                        <a:pt x="136" y="127"/>
                      </a:cubicBezTo>
                      <a:cubicBezTo>
                        <a:pt x="120" y="192"/>
                        <a:pt x="145" y="103"/>
                        <a:pt x="115" y="165"/>
                      </a:cubicBezTo>
                      <a:cubicBezTo>
                        <a:pt x="105" y="186"/>
                        <a:pt x="103" y="213"/>
                        <a:pt x="93" y="235"/>
                      </a:cubicBezTo>
                      <a:cubicBezTo>
                        <a:pt x="63" y="298"/>
                        <a:pt x="87" y="237"/>
                        <a:pt x="71" y="279"/>
                      </a:cubicBezTo>
                      <a:cubicBezTo>
                        <a:pt x="69" y="288"/>
                        <a:pt x="69" y="297"/>
                        <a:pt x="66" y="306"/>
                      </a:cubicBezTo>
                      <a:cubicBezTo>
                        <a:pt x="64" y="312"/>
                        <a:pt x="57" y="316"/>
                        <a:pt x="55" y="322"/>
                      </a:cubicBezTo>
                      <a:cubicBezTo>
                        <a:pt x="47" y="347"/>
                        <a:pt x="48" y="374"/>
                        <a:pt x="39" y="398"/>
                      </a:cubicBezTo>
                      <a:cubicBezTo>
                        <a:pt x="29" y="424"/>
                        <a:pt x="14" y="447"/>
                        <a:pt x="6" y="474"/>
                      </a:cubicBezTo>
                      <a:cubicBezTo>
                        <a:pt x="0" y="514"/>
                        <a:pt x="1" y="496"/>
                        <a:pt x="1" y="52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sp>
            <p:nvSpPr>
              <p:cNvPr id="61471" name="Freeform 103"/>
              <p:cNvSpPr>
                <a:spLocks/>
              </p:cNvSpPr>
              <p:nvPr/>
            </p:nvSpPr>
            <p:spPr bwMode="auto">
              <a:xfrm>
                <a:off x="549" y="1540"/>
                <a:ext cx="239" cy="563"/>
              </a:xfrm>
              <a:custGeom>
                <a:avLst/>
                <a:gdLst>
                  <a:gd name="T0" fmla="*/ 239 w 239"/>
                  <a:gd name="T1" fmla="*/ 9 h 563"/>
                  <a:gd name="T2" fmla="*/ 168 w 239"/>
                  <a:gd name="T3" fmla="*/ 14 h 563"/>
                  <a:gd name="T4" fmla="*/ 125 w 239"/>
                  <a:gd name="T5" fmla="*/ 52 h 563"/>
                  <a:gd name="T6" fmla="*/ 81 w 239"/>
                  <a:gd name="T7" fmla="*/ 117 h 563"/>
                  <a:gd name="T8" fmla="*/ 43 w 239"/>
                  <a:gd name="T9" fmla="*/ 237 h 563"/>
                  <a:gd name="T10" fmla="*/ 0 w 239"/>
                  <a:gd name="T11" fmla="*/ 563 h 563"/>
                  <a:gd name="T12" fmla="*/ 0 60000 65536"/>
                  <a:gd name="T13" fmla="*/ 0 60000 65536"/>
                  <a:gd name="T14" fmla="*/ 0 60000 65536"/>
                  <a:gd name="T15" fmla="*/ 0 60000 65536"/>
                  <a:gd name="T16" fmla="*/ 0 60000 65536"/>
                  <a:gd name="T17" fmla="*/ 0 60000 65536"/>
                  <a:gd name="T18" fmla="*/ 0 w 239"/>
                  <a:gd name="T19" fmla="*/ 0 h 563"/>
                  <a:gd name="T20" fmla="*/ 239 w 239"/>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239" h="563">
                    <a:moveTo>
                      <a:pt x="239" y="9"/>
                    </a:moveTo>
                    <a:cubicBezTo>
                      <a:pt x="214" y="0"/>
                      <a:pt x="193" y="7"/>
                      <a:pt x="168" y="14"/>
                    </a:cubicBezTo>
                    <a:cubicBezTo>
                      <a:pt x="148" y="28"/>
                      <a:pt x="148" y="45"/>
                      <a:pt x="125" y="52"/>
                    </a:cubicBezTo>
                    <a:cubicBezTo>
                      <a:pt x="105" y="72"/>
                      <a:pt x="97" y="94"/>
                      <a:pt x="81" y="117"/>
                    </a:cubicBezTo>
                    <a:cubicBezTo>
                      <a:pt x="69" y="157"/>
                      <a:pt x="59" y="198"/>
                      <a:pt x="43" y="237"/>
                    </a:cubicBezTo>
                    <a:cubicBezTo>
                      <a:pt x="27" y="344"/>
                      <a:pt x="0" y="456"/>
                      <a:pt x="0" y="563"/>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0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0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808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0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80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8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482975" y="3876675"/>
            <a:ext cx="3398838" cy="641350"/>
          </a:xfrm>
          <a:prstGeom prst="rect">
            <a:avLst/>
          </a:prstGeom>
          <a:noFill/>
          <a:ln w="9525">
            <a:noFill/>
            <a:miter lim="800000"/>
            <a:headEnd/>
            <a:tailEnd/>
          </a:ln>
        </p:spPr>
        <p:txBody>
          <a:bodyPr>
            <a:prstTxWarp prst="textNoShape">
              <a:avLst/>
            </a:prstTxWarp>
          </a:bodyPr>
          <a:lstStyle/>
          <a:p>
            <a:pPr eaLnBrk="1" hangingPunct="1"/>
            <a:r>
              <a:rPr lang="en-US">
                <a:solidFill>
                  <a:schemeClr val="tx2"/>
                </a:solidFill>
              </a:rPr>
              <a:t>n,e is my </a:t>
            </a:r>
            <a:br>
              <a:rPr lang="en-US">
                <a:solidFill>
                  <a:schemeClr val="tx2"/>
                </a:solidFill>
              </a:rPr>
            </a:br>
            <a:r>
              <a:rPr lang="en-US">
                <a:solidFill>
                  <a:schemeClr val="tx2"/>
                </a:solidFill>
              </a:rPr>
              <a:t>public key. </a:t>
            </a:r>
            <a:br>
              <a:rPr lang="en-US">
                <a:solidFill>
                  <a:schemeClr val="tx2"/>
                </a:solidFill>
              </a:rPr>
            </a:br>
            <a:r>
              <a:rPr lang="en-US">
                <a:solidFill>
                  <a:schemeClr val="tx2"/>
                </a:solidFill>
              </a:rPr>
              <a:t>Use it to </a:t>
            </a:r>
            <a:br>
              <a:rPr lang="en-US">
                <a:solidFill>
                  <a:schemeClr val="tx2"/>
                </a:solidFill>
              </a:rPr>
            </a:br>
            <a:r>
              <a:rPr lang="en-US">
                <a:solidFill>
                  <a:schemeClr val="tx2"/>
                </a:solidFill>
              </a:rPr>
              <a:t>send me a </a:t>
            </a:r>
            <a:br>
              <a:rPr lang="en-US">
                <a:solidFill>
                  <a:schemeClr val="tx2"/>
                </a:solidFill>
              </a:rPr>
            </a:br>
            <a:r>
              <a:rPr lang="en-US">
                <a:solidFill>
                  <a:schemeClr val="tx2"/>
                </a:solidFill>
              </a:rPr>
              <a:t>message.</a:t>
            </a:r>
            <a:endParaRPr lang="en-US">
              <a:solidFill>
                <a:schemeClr val="tx2"/>
              </a:solidFill>
              <a:sym typeface="Symbol" charset="2"/>
            </a:endParaRPr>
          </a:p>
        </p:txBody>
      </p:sp>
      <p:sp>
        <p:nvSpPr>
          <p:cNvPr id="88067" name="AutoShape 3"/>
          <p:cNvSpPr>
            <a:spLocks noChangeArrowheads="1"/>
          </p:cNvSpPr>
          <p:nvPr/>
        </p:nvSpPr>
        <p:spPr bwMode="auto">
          <a:xfrm>
            <a:off x="3317875" y="3560763"/>
            <a:ext cx="3576638" cy="2898775"/>
          </a:xfrm>
          <a:prstGeom prst="wedgeEllipseCallout">
            <a:avLst>
              <a:gd name="adj1" fmla="val -65356"/>
              <a:gd name="adj2" fmla="val -72616"/>
            </a:avLst>
          </a:prstGeom>
          <a:noFill/>
          <a:ln w="38100" cap="sq">
            <a:solidFill>
              <a:schemeClr val="tx1"/>
            </a:solidFill>
            <a:miter lim="800000"/>
            <a:headEnd/>
            <a:tailEnd/>
          </a:ln>
        </p:spPr>
        <p:txBody>
          <a:bodyPr lIns="274320" rIns="274320">
            <a:prstTxWarp prst="textNoShape">
              <a:avLst/>
            </a:prstTxWarp>
          </a:bodyPr>
          <a:lstStyle/>
          <a:p>
            <a:pPr>
              <a:lnSpc>
                <a:spcPct val="90000"/>
              </a:lnSpc>
              <a:tabLst>
                <a:tab pos="858838" algn="l"/>
              </a:tabLst>
            </a:pPr>
            <a:endParaRPr lang="en-US" sz="3200"/>
          </a:p>
        </p:txBody>
      </p:sp>
      <p:sp>
        <p:nvSpPr>
          <p:cNvPr id="63492" name="Text Box 5"/>
          <p:cNvSpPr txBox="1">
            <a:spLocks noChangeArrowheads="1"/>
          </p:cNvSpPr>
          <p:nvPr/>
        </p:nvSpPr>
        <p:spPr bwMode="auto">
          <a:xfrm>
            <a:off x="2719388" y="593725"/>
            <a:ext cx="2978150" cy="1552575"/>
          </a:xfrm>
          <a:prstGeom prst="rect">
            <a:avLst/>
          </a:prstGeom>
          <a:noFill/>
          <a:ln w="9525">
            <a:noFill/>
            <a:miter lim="800000"/>
            <a:headEnd/>
            <a:tailEnd/>
          </a:ln>
        </p:spPr>
        <p:txBody>
          <a:bodyPr wrap="none">
            <a:prstTxWarp prst="textNoShape">
              <a:avLst/>
            </a:prstTxWarp>
            <a:spAutoFit/>
          </a:bodyPr>
          <a:lstStyle/>
          <a:p>
            <a:pPr eaLnBrk="1" hangingPunct="1"/>
            <a:r>
              <a:rPr lang="en-US" sz="2400"/>
              <a:t>p,q random primes</a:t>
            </a:r>
          </a:p>
          <a:p>
            <a:pPr eaLnBrk="1" hangingPunct="1"/>
            <a:r>
              <a:rPr lang="en-US" sz="2400"/>
              <a:t>e random </a:t>
            </a:r>
            <a:r>
              <a:rPr lang="en-US" sz="2400">
                <a:sym typeface="Symbol" charset="2"/>
              </a:rPr>
              <a:t> Z</a:t>
            </a:r>
            <a:r>
              <a:rPr lang="en-US" sz="2400" baseline="30000">
                <a:sym typeface="Symbol" charset="2"/>
              </a:rPr>
              <a:t>*</a:t>
            </a:r>
            <a:r>
              <a:rPr lang="en-US" sz="2400" b="1" baseline="-25000">
                <a:latin typeface="Times New Roman" charset="0"/>
                <a:sym typeface="Symbol" charset="2"/>
              </a:rPr>
              <a:t></a:t>
            </a:r>
            <a:r>
              <a:rPr lang="en-US" sz="2400" baseline="-25000">
                <a:sym typeface="Symbol" charset="2"/>
              </a:rPr>
              <a:t>(n)</a:t>
            </a:r>
            <a:endParaRPr lang="en-US" sz="2400" baseline="-25000"/>
          </a:p>
          <a:p>
            <a:pPr eaLnBrk="1" hangingPunct="1"/>
            <a:r>
              <a:rPr lang="en-US" sz="2400"/>
              <a:t>n = p*q</a:t>
            </a:r>
          </a:p>
          <a:p>
            <a:pPr eaLnBrk="1" hangingPunct="1"/>
            <a:r>
              <a:rPr lang="en-US" sz="2400"/>
              <a:t>e*d = 1 [ mod </a:t>
            </a:r>
            <a:r>
              <a:rPr lang="en-US" sz="2400">
                <a:latin typeface="Times New Roman" charset="0"/>
                <a:sym typeface="Symbol" charset="2"/>
              </a:rPr>
              <a:t></a:t>
            </a:r>
            <a:r>
              <a:rPr lang="en-US" sz="2400">
                <a:sym typeface="Symbol" charset="2"/>
              </a:rPr>
              <a:t>(n) ]</a:t>
            </a:r>
          </a:p>
        </p:txBody>
      </p:sp>
      <p:grpSp>
        <p:nvGrpSpPr>
          <p:cNvPr id="63493" name="Group 44"/>
          <p:cNvGrpSpPr>
            <a:grpSpLocks/>
          </p:cNvGrpSpPr>
          <p:nvPr/>
        </p:nvGrpSpPr>
        <p:grpSpPr bwMode="auto">
          <a:xfrm>
            <a:off x="280988" y="2344738"/>
            <a:ext cx="2413000" cy="3025775"/>
            <a:chOff x="177" y="1477"/>
            <a:chExt cx="1520" cy="1906"/>
          </a:xfrm>
        </p:grpSpPr>
        <p:grpSp>
          <p:nvGrpSpPr>
            <p:cNvPr id="63495" name="Group 45"/>
            <p:cNvGrpSpPr>
              <a:grpSpLocks noChangeAspect="1"/>
            </p:cNvGrpSpPr>
            <p:nvPr/>
          </p:nvGrpSpPr>
          <p:grpSpPr bwMode="auto">
            <a:xfrm>
              <a:off x="841" y="1477"/>
              <a:ext cx="856" cy="489"/>
              <a:chOff x="1161" y="576"/>
              <a:chExt cx="1141" cy="652"/>
            </a:xfrm>
          </p:grpSpPr>
          <p:sp>
            <p:nvSpPr>
              <p:cNvPr id="63550" name="Freeform 46"/>
              <p:cNvSpPr>
                <a:spLocks noChangeAspect="1"/>
              </p:cNvSpPr>
              <p:nvPr/>
            </p:nvSpPr>
            <p:spPr bwMode="auto">
              <a:xfrm>
                <a:off x="1182" y="601"/>
                <a:ext cx="1107" cy="605"/>
              </a:xfrm>
              <a:custGeom>
                <a:avLst/>
                <a:gdLst>
                  <a:gd name="T0" fmla="*/ 5 w 1107"/>
                  <a:gd name="T1" fmla="*/ 459 h 605"/>
                  <a:gd name="T2" fmla="*/ 968 w 1107"/>
                  <a:gd name="T3" fmla="*/ 0 h 605"/>
                  <a:gd name="T4" fmla="*/ 1045 w 1107"/>
                  <a:gd name="T5" fmla="*/ 99 h 605"/>
                  <a:gd name="T6" fmla="*/ 1088 w 1107"/>
                  <a:gd name="T7" fmla="*/ 202 h 605"/>
                  <a:gd name="T8" fmla="*/ 1107 w 1107"/>
                  <a:gd name="T9" fmla="*/ 329 h 605"/>
                  <a:gd name="T10" fmla="*/ 1103 w 1107"/>
                  <a:gd name="T11" fmla="*/ 455 h 605"/>
                  <a:gd name="T12" fmla="*/ 1068 w 1107"/>
                  <a:gd name="T13" fmla="*/ 605 h 605"/>
                  <a:gd name="T14" fmla="*/ 595 w 1107"/>
                  <a:gd name="T15" fmla="*/ 573 h 605"/>
                  <a:gd name="T16" fmla="*/ 242 w 1107"/>
                  <a:gd name="T17" fmla="*/ 543 h 605"/>
                  <a:gd name="T18" fmla="*/ 5 w 1107"/>
                  <a:gd name="T19" fmla="*/ 528 h 605"/>
                  <a:gd name="T20" fmla="*/ 0 w 1107"/>
                  <a:gd name="T21" fmla="*/ 489 h 605"/>
                  <a:gd name="T22" fmla="*/ 5 w 1107"/>
                  <a:gd name="T23" fmla="*/ 459 h 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7"/>
                  <a:gd name="T37" fmla="*/ 0 h 605"/>
                  <a:gd name="T38" fmla="*/ 1107 w 1107"/>
                  <a:gd name="T39" fmla="*/ 605 h 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7" h="605">
                    <a:moveTo>
                      <a:pt x="5" y="459"/>
                    </a:moveTo>
                    <a:lnTo>
                      <a:pt x="968" y="0"/>
                    </a:lnTo>
                    <a:lnTo>
                      <a:pt x="1045" y="99"/>
                    </a:lnTo>
                    <a:lnTo>
                      <a:pt x="1088" y="202"/>
                    </a:lnTo>
                    <a:lnTo>
                      <a:pt x="1107" y="329"/>
                    </a:lnTo>
                    <a:lnTo>
                      <a:pt x="1103" y="455"/>
                    </a:lnTo>
                    <a:lnTo>
                      <a:pt x="1068" y="605"/>
                    </a:lnTo>
                    <a:lnTo>
                      <a:pt x="595" y="573"/>
                    </a:lnTo>
                    <a:lnTo>
                      <a:pt x="242" y="543"/>
                    </a:lnTo>
                    <a:lnTo>
                      <a:pt x="5" y="528"/>
                    </a:lnTo>
                    <a:lnTo>
                      <a:pt x="0" y="489"/>
                    </a:lnTo>
                    <a:lnTo>
                      <a:pt x="5" y="459"/>
                    </a:lnTo>
                    <a:close/>
                  </a:path>
                </a:pathLst>
              </a:custGeom>
              <a:solidFill>
                <a:srgbClr val="3366FF"/>
              </a:solidFill>
              <a:ln w="9525">
                <a:noFill/>
                <a:round/>
                <a:headEnd/>
                <a:tailEnd/>
              </a:ln>
            </p:spPr>
            <p:txBody>
              <a:bodyPr>
                <a:prstTxWarp prst="textNoShape">
                  <a:avLst/>
                </a:prstTxWarp>
              </a:bodyPr>
              <a:lstStyle/>
              <a:p>
                <a:endParaRPr lang="en-US"/>
              </a:p>
            </p:txBody>
          </p:sp>
          <p:grpSp>
            <p:nvGrpSpPr>
              <p:cNvPr id="63551" name="Group 47"/>
              <p:cNvGrpSpPr>
                <a:grpSpLocks noChangeAspect="1"/>
              </p:cNvGrpSpPr>
              <p:nvPr/>
            </p:nvGrpSpPr>
            <p:grpSpPr bwMode="auto">
              <a:xfrm>
                <a:off x="1161" y="576"/>
                <a:ext cx="1141" cy="652"/>
                <a:chOff x="1161" y="576"/>
                <a:chExt cx="1141" cy="652"/>
              </a:xfrm>
            </p:grpSpPr>
            <p:sp>
              <p:nvSpPr>
                <p:cNvPr id="63552" name="Freeform 48"/>
                <p:cNvSpPr>
                  <a:spLocks noChangeAspect="1"/>
                </p:cNvSpPr>
                <p:nvPr/>
              </p:nvSpPr>
              <p:spPr bwMode="auto">
                <a:xfrm>
                  <a:off x="1161" y="1020"/>
                  <a:ext cx="1100" cy="199"/>
                </a:xfrm>
                <a:custGeom>
                  <a:avLst/>
                  <a:gdLst>
                    <a:gd name="T0" fmla="*/ 47 w 1100"/>
                    <a:gd name="T1" fmla="*/ 14 h 199"/>
                    <a:gd name="T2" fmla="*/ 57 w 1100"/>
                    <a:gd name="T3" fmla="*/ 54 h 199"/>
                    <a:gd name="T4" fmla="*/ 47 w 1100"/>
                    <a:gd name="T5" fmla="*/ 91 h 199"/>
                    <a:gd name="T6" fmla="*/ 1086 w 1100"/>
                    <a:gd name="T7" fmla="*/ 163 h 199"/>
                    <a:gd name="T8" fmla="*/ 1100 w 1100"/>
                    <a:gd name="T9" fmla="*/ 199 h 199"/>
                    <a:gd name="T10" fmla="*/ 817 w 1100"/>
                    <a:gd name="T11" fmla="*/ 173 h 199"/>
                    <a:gd name="T12" fmla="*/ 411 w 1100"/>
                    <a:gd name="T13" fmla="*/ 141 h 199"/>
                    <a:gd name="T14" fmla="*/ 15 w 1100"/>
                    <a:gd name="T15" fmla="*/ 112 h 199"/>
                    <a:gd name="T16" fmla="*/ 0 w 1100"/>
                    <a:gd name="T17" fmla="*/ 91 h 199"/>
                    <a:gd name="T18" fmla="*/ 2 w 1100"/>
                    <a:gd name="T19" fmla="*/ 40 h 199"/>
                    <a:gd name="T20" fmla="*/ 23 w 1100"/>
                    <a:gd name="T21" fmla="*/ 0 h 199"/>
                    <a:gd name="T22" fmla="*/ 47 w 1100"/>
                    <a:gd name="T23" fmla="*/ 1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0"/>
                    <a:gd name="T37" fmla="*/ 0 h 199"/>
                    <a:gd name="T38" fmla="*/ 1100 w 110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0" h="199">
                      <a:moveTo>
                        <a:pt x="47" y="14"/>
                      </a:moveTo>
                      <a:lnTo>
                        <a:pt x="57" y="54"/>
                      </a:lnTo>
                      <a:lnTo>
                        <a:pt x="47" y="91"/>
                      </a:lnTo>
                      <a:lnTo>
                        <a:pt x="1086" y="163"/>
                      </a:lnTo>
                      <a:lnTo>
                        <a:pt x="1100" y="199"/>
                      </a:lnTo>
                      <a:lnTo>
                        <a:pt x="817" y="173"/>
                      </a:lnTo>
                      <a:lnTo>
                        <a:pt x="411" y="141"/>
                      </a:lnTo>
                      <a:lnTo>
                        <a:pt x="15" y="112"/>
                      </a:lnTo>
                      <a:lnTo>
                        <a:pt x="0" y="91"/>
                      </a:lnTo>
                      <a:lnTo>
                        <a:pt x="2" y="40"/>
                      </a:lnTo>
                      <a:lnTo>
                        <a:pt x="23" y="0"/>
                      </a:lnTo>
                      <a:lnTo>
                        <a:pt x="47" y="14"/>
                      </a:lnTo>
                      <a:close/>
                    </a:path>
                  </a:pathLst>
                </a:custGeom>
                <a:solidFill>
                  <a:srgbClr val="000000"/>
                </a:solidFill>
                <a:ln w="9525">
                  <a:noFill/>
                  <a:round/>
                  <a:headEnd/>
                  <a:tailEnd/>
                </a:ln>
              </p:spPr>
              <p:txBody>
                <a:bodyPr>
                  <a:prstTxWarp prst="textNoShape">
                    <a:avLst/>
                  </a:prstTxWarp>
                </a:bodyPr>
                <a:lstStyle/>
                <a:p>
                  <a:endParaRPr lang="en-US"/>
                </a:p>
              </p:txBody>
            </p:sp>
            <p:sp>
              <p:nvSpPr>
                <p:cNvPr id="63553" name="Freeform 49"/>
                <p:cNvSpPr>
                  <a:spLocks noChangeAspect="1"/>
                </p:cNvSpPr>
                <p:nvPr/>
              </p:nvSpPr>
              <p:spPr bwMode="auto">
                <a:xfrm>
                  <a:off x="1181" y="576"/>
                  <a:ext cx="1121" cy="652"/>
                </a:xfrm>
                <a:custGeom>
                  <a:avLst/>
                  <a:gdLst>
                    <a:gd name="T0" fmla="*/ 8 w 1121"/>
                    <a:gd name="T1" fmla="*/ 485 h 652"/>
                    <a:gd name="T2" fmla="*/ 965 w 1121"/>
                    <a:gd name="T3" fmla="*/ 46 h 652"/>
                    <a:gd name="T4" fmla="*/ 1011 w 1121"/>
                    <a:gd name="T5" fmla="*/ 104 h 652"/>
                    <a:gd name="T6" fmla="*/ 1047 w 1121"/>
                    <a:gd name="T7" fmla="*/ 173 h 652"/>
                    <a:gd name="T8" fmla="*/ 1067 w 1121"/>
                    <a:gd name="T9" fmla="*/ 247 h 652"/>
                    <a:gd name="T10" fmla="*/ 1079 w 1121"/>
                    <a:gd name="T11" fmla="*/ 337 h 652"/>
                    <a:gd name="T12" fmla="*/ 1086 w 1121"/>
                    <a:gd name="T13" fmla="*/ 416 h 652"/>
                    <a:gd name="T14" fmla="*/ 1067 w 1121"/>
                    <a:gd name="T15" fmla="*/ 506 h 652"/>
                    <a:gd name="T16" fmla="*/ 1062 w 1121"/>
                    <a:gd name="T17" fmla="*/ 579 h 652"/>
                    <a:gd name="T18" fmla="*/ 1052 w 1121"/>
                    <a:gd name="T19" fmla="*/ 624 h 652"/>
                    <a:gd name="T20" fmla="*/ 1075 w 1121"/>
                    <a:gd name="T21" fmla="*/ 652 h 652"/>
                    <a:gd name="T22" fmla="*/ 1102 w 1121"/>
                    <a:gd name="T23" fmla="*/ 594 h 652"/>
                    <a:gd name="T24" fmla="*/ 1121 w 1121"/>
                    <a:gd name="T25" fmla="*/ 448 h 652"/>
                    <a:gd name="T26" fmla="*/ 1121 w 1121"/>
                    <a:gd name="T27" fmla="*/ 354 h 652"/>
                    <a:gd name="T28" fmla="*/ 1114 w 1121"/>
                    <a:gd name="T29" fmla="*/ 263 h 652"/>
                    <a:gd name="T30" fmla="*/ 1086 w 1121"/>
                    <a:gd name="T31" fmla="*/ 173 h 652"/>
                    <a:gd name="T32" fmla="*/ 1054 w 1121"/>
                    <a:gd name="T33" fmla="*/ 116 h 652"/>
                    <a:gd name="T34" fmla="*/ 1005 w 1121"/>
                    <a:gd name="T35" fmla="*/ 49 h 652"/>
                    <a:gd name="T36" fmla="*/ 965 w 1121"/>
                    <a:gd name="T37" fmla="*/ 0 h 652"/>
                    <a:gd name="T38" fmla="*/ 0 w 1121"/>
                    <a:gd name="T39" fmla="*/ 464 h 652"/>
                    <a:gd name="T40" fmla="*/ 8 w 1121"/>
                    <a:gd name="T41" fmla="*/ 485 h 6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1"/>
                    <a:gd name="T64" fmla="*/ 0 h 652"/>
                    <a:gd name="T65" fmla="*/ 1121 w 1121"/>
                    <a:gd name="T66" fmla="*/ 652 h 6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1" h="652">
                      <a:moveTo>
                        <a:pt x="8" y="485"/>
                      </a:moveTo>
                      <a:lnTo>
                        <a:pt x="965" y="46"/>
                      </a:lnTo>
                      <a:lnTo>
                        <a:pt x="1011" y="104"/>
                      </a:lnTo>
                      <a:lnTo>
                        <a:pt x="1047" y="173"/>
                      </a:lnTo>
                      <a:lnTo>
                        <a:pt x="1067" y="247"/>
                      </a:lnTo>
                      <a:lnTo>
                        <a:pt x="1079" y="337"/>
                      </a:lnTo>
                      <a:lnTo>
                        <a:pt x="1086" y="416"/>
                      </a:lnTo>
                      <a:lnTo>
                        <a:pt x="1067" y="506"/>
                      </a:lnTo>
                      <a:lnTo>
                        <a:pt x="1062" y="579"/>
                      </a:lnTo>
                      <a:lnTo>
                        <a:pt x="1052" y="624"/>
                      </a:lnTo>
                      <a:lnTo>
                        <a:pt x="1075" y="652"/>
                      </a:lnTo>
                      <a:lnTo>
                        <a:pt x="1102" y="594"/>
                      </a:lnTo>
                      <a:lnTo>
                        <a:pt x="1121" y="448"/>
                      </a:lnTo>
                      <a:lnTo>
                        <a:pt x="1121" y="354"/>
                      </a:lnTo>
                      <a:lnTo>
                        <a:pt x="1114" y="263"/>
                      </a:lnTo>
                      <a:lnTo>
                        <a:pt x="1086" y="173"/>
                      </a:lnTo>
                      <a:lnTo>
                        <a:pt x="1054" y="116"/>
                      </a:lnTo>
                      <a:lnTo>
                        <a:pt x="1005" y="49"/>
                      </a:lnTo>
                      <a:lnTo>
                        <a:pt x="965" y="0"/>
                      </a:lnTo>
                      <a:lnTo>
                        <a:pt x="0" y="464"/>
                      </a:lnTo>
                      <a:lnTo>
                        <a:pt x="8" y="485"/>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63496" name="Freeform 50"/>
            <p:cNvSpPr>
              <a:spLocks noChangeAspect="1"/>
            </p:cNvSpPr>
            <p:nvPr/>
          </p:nvSpPr>
          <p:spPr bwMode="auto">
            <a:xfrm>
              <a:off x="243" y="2418"/>
              <a:ext cx="924" cy="291"/>
            </a:xfrm>
            <a:custGeom>
              <a:avLst/>
              <a:gdLst>
                <a:gd name="T0" fmla="*/ 0 w 1231"/>
                <a:gd name="T1" fmla="*/ 9 h 388"/>
                <a:gd name="T2" fmla="*/ 24 w 1231"/>
                <a:gd name="T3" fmla="*/ 0 h 388"/>
                <a:gd name="T4" fmla="*/ 42 w 1231"/>
                <a:gd name="T5" fmla="*/ 2 h 388"/>
                <a:gd name="T6" fmla="*/ 51 w 1231"/>
                <a:gd name="T7" fmla="*/ 2 h 388"/>
                <a:gd name="T8" fmla="*/ 64 w 1231"/>
                <a:gd name="T9" fmla="*/ 2 h 388"/>
                <a:gd name="T10" fmla="*/ 70 w 1231"/>
                <a:gd name="T11" fmla="*/ 4 h 388"/>
                <a:gd name="T12" fmla="*/ 42 w 1231"/>
                <a:gd name="T13" fmla="*/ 16 h 388"/>
                <a:gd name="T14" fmla="*/ 35 w 1231"/>
                <a:gd name="T15" fmla="*/ 20 h 388"/>
                <a:gd name="T16" fmla="*/ 26 w 1231"/>
                <a:gd name="T17" fmla="*/ 22 h 388"/>
                <a:gd name="T18" fmla="*/ 15 w 1231"/>
                <a:gd name="T19" fmla="*/ 21 h 388"/>
                <a:gd name="T20" fmla="*/ 8 w 1231"/>
                <a:gd name="T21" fmla="*/ 20 h 388"/>
                <a:gd name="T22" fmla="*/ 2 w 1231"/>
                <a:gd name="T23" fmla="*/ 14 h 388"/>
                <a:gd name="T24" fmla="*/ 0 w 1231"/>
                <a:gd name="T25" fmla="*/ 9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1"/>
                <a:gd name="T40" fmla="*/ 0 h 388"/>
                <a:gd name="T41" fmla="*/ 1231 w 1231"/>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1" h="388">
                  <a:moveTo>
                    <a:pt x="0" y="157"/>
                  </a:moveTo>
                  <a:lnTo>
                    <a:pt x="420" y="0"/>
                  </a:lnTo>
                  <a:lnTo>
                    <a:pt x="744" y="30"/>
                  </a:lnTo>
                  <a:lnTo>
                    <a:pt x="904" y="37"/>
                  </a:lnTo>
                  <a:lnTo>
                    <a:pt x="1114" y="37"/>
                  </a:lnTo>
                  <a:lnTo>
                    <a:pt x="1231" y="52"/>
                  </a:lnTo>
                  <a:lnTo>
                    <a:pt x="744" y="283"/>
                  </a:lnTo>
                  <a:lnTo>
                    <a:pt x="622" y="361"/>
                  </a:lnTo>
                  <a:lnTo>
                    <a:pt x="448" y="388"/>
                  </a:lnTo>
                  <a:lnTo>
                    <a:pt x="261" y="374"/>
                  </a:lnTo>
                  <a:lnTo>
                    <a:pt x="140" y="346"/>
                  </a:lnTo>
                  <a:lnTo>
                    <a:pt x="34" y="261"/>
                  </a:lnTo>
                  <a:lnTo>
                    <a:pt x="0" y="157"/>
                  </a:lnTo>
                  <a:close/>
                </a:path>
              </a:pathLst>
            </a:custGeom>
            <a:solidFill>
              <a:srgbClr val="FCFEB9"/>
            </a:solidFill>
            <a:ln w="9525">
              <a:noFill/>
              <a:round/>
              <a:headEnd/>
              <a:tailEnd/>
            </a:ln>
          </p:spPr>
          <p:txBody>
            <a:bodyPr>
              <a:prstTxWarp prst="textNoShape">
                <a:avLst/>
              </a:prstTxWarp>
            </a:bodyPr>
            <a:lstStyle/>
            <a:p>
              <a:endParaRPr lang="en-US"/>
            </a:p>
          </p:txBody>
        </p:sp>
        <p:sp>
          <p:nvSpPr>
            <p:cNvPr id="63497" name="Freeform 51"/>
            <p:cNvSpPr>
              <a:spLocks noChangeAspect="1"/>
            </p:cNvSpPr>
            <p:nvPr/>
          </p:nvSpPr>
          <p:spPr bwMode="auto">
            <a:xfrm>
              <a:off x="419" y="2331"/>
              <a:ext cx="574" cy="522"/>
            </a:xfrm>
            <a:custGeom>
              <a:avLst/>
              <a:gdLst>
                <a:gd name="T0" fmla="*/ 2 w 764"/>
                <a:gd name="T1" fmla="*/ 9 h 696"/>
                <a:gd name="T2" fmla="*/ 0 w 764"/>
                <a:gd name="T3" fmla="*/ 14 h 696"/>
                <a:gd name="T4" fmla="*/ 2 w 764"/>
                <a:gd name="T5" fmla="*/ 18 h 696"/>
                <a:gd name="T6" fmla="*/ 3 w 764"/>
                <a:gd name="T7" fmla="*/ 20 h 696"/>
                <a:gd name="T8" fmla="*/ 5 w 764"/>
                <a:gd name="T9" fmla="*/ 21 h 696"/>
                <a:gd name="T10" fmla="*/ 8 w 764"/>
                <a:gd name="T11" fmla="*/ 20 h 696"/>
                <a:gd name="T12" fmla="*/ 17 w 764"/>
                <a:gd name="T13" fmla="*/ 16 h 696"/>
                <a:gd name="T14" fmla="*/ 23 w 764"/>
                <a:gd name="T15" fmla="*/ 11 h 696"/>
                <a:gd name="T16" fmla="*/ 26 w 764"/>
                <a:gd name="T17" fmla="*/ 8 h 696"/>
                <a:gd name="T18" fmla="*/ 29 w 764"/>
                <a:gd name="T19" fmla="*/ 8 h 696"/>
                <a:gd name="T20" fmla="*/ 27 w 764"/>
                <a:gd name="T21" fmla="*/ 11 h 696"/>
                <a:gd name="T22" fmla="*/ 24 w 764"/>
                <a:gd name="T23" fmla="*/ 17 h 696"/>
                <a:gd name="T24" fmla="*/ 23 w 764"/>
                <a:gd name="T25" fmla="*/ 23 h 696"/>
                <a:gd name="T26" fmla="*/ 23 w 764"/>
                <a:gd name="T27" fmla="*/ 30 h 696"/>
                <a:gd name="T28" fmla="*/ 24 w 764"/>
                <a:gd name="T29" fmla="*/ 36 h 696"/>
                <a:gd name="T30" fmla="*/ 26 w 764"/>
                <a:gd name="T31" fmla="*/ 40 h 696"/>
                <a:gd name="T32" fmla="*/ 29 w 764"/>
                <a:gd name="T33" fmla="*/ 38 h 696"/>
                <a:gd name="T34" fmla="*/ 34 w 764"/>
                <a:gd name="T35" fmla="*/ 36 h 696"/>
                <a:gd name="T36" fmla="*/ 40 w 764"/>
                <a:gd name="T37" fmla="*/ 35 h 696"/>
                <a:gd name="T38" fmla="*/ 43 w 764"/>
                <a:gd name="T39" fmla="*/ 35 h 696"/>
                <a:gd name="T40" fmla="*/ 44 w 764"/>
                <a:gd name="T41" fmla="*/ 32 h 696"/>
                <a:gd name="T42" fmla="*/ 44 w 764"/>
                <a:gd name="T43" fmla="*/ 28 h 696"/>
                <a:gd name="T44" fmla="*/ 41 w 764"/>
                <a:gd name="T45" fmla="*/ 28 h 696"/>
                <a:gd name="T46" fmla="*/ 35 w 764"/>
                <a:gd name="T47" fmla="*/ 31 h 696"/>
                <a:gd name="T48" fmla="*/ 32 w 764"/>
                <a:gd name="T49" fmla="*/ 32 h 696"/>
                <a:gd name="T50" fmla="*/ 29 w 764"/>
                <a:gd name="T51" fmla="*/ 35 h 696"/>
                <a:gd name="T52" fmla="*/ 26 w 764"/>
                <a:gd name="T53" fmla="*/ 33 h 696"/>
                <a:gd name="T54" fmla="*/ 26 w 764"/>
                <a:gd name="T55" fmla="*/ 27 h 696"/>
                <a:gd name="T56" fmla="*/ 29 w 764"/>
                <a:gd name="T57" fmla="*/ 20 h 696"/>
                <a:gd name="T58" fmla="*/ 32 w 764"/>
                <a:gd name="T59" fmla="*/ 12 h 696"/>
                <a:gd name="T60" fmla="*/ 34 w 764"/>
                <a:gd name="T61" fmla="*/ 8 h 696"/>
                <a:gd name="T62" fmla="*/ 34 w 764"/>
                <a:gd name="T63" fmla="*/ 5 h 696"/>
                <a:gd name="T64" fmla="*/ 33 w 764"/>
                <a:gd name="T65" fmla="*/ 2 h 696"/>
                <a:gd name="T66" fmla="*/ 32 w 764"/>
                <a:gd name="T67" fmla="*/ 2 h 696"/>
                <a:gd name="T68" fmla="*/ 29 w 764"/>
                <a:gd name="T69" fmla="*/ 0 h 696"/>
                <a:gd name="T70" fmla="*/ 23 w 764"/>
                <a:gd name="T71" fmla="*/ 2 h 696"/>
                <a:gd name="T72" fmla="*/ 17 w 764"/>
                <a:gd name="T73" fmla="*/ 5 h 696"/>
                <a:gd name="T74" fmla="*/ 8 w 764"/>
                <a:gd name="T75" fmla="*/ 7 h 696"/>
                <a:gd name="T76" fmla="*/ 2 w 764"/>
                <a:gd name="T77" fmla="*/ 9 h 6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4"/>
                <a:gd name="T118" fmla="*/ 0 h 696"/>
                <a:gd name="T119" fmla="*/ 764 w 764"/>
                <a:gd name="T120" fmla="*/ 696 h 6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4" h="696">
                  <a:moveTo>
                    <a:pt x="28" y="171"/>
                  </a:moveTo>
                  <a:lnTo>
                    <a:pt x="0" y="240"/>
                  </a:lnTo>
                  <a:lnTo>
                    <a:pt x="9" y="318"/>
                  </a:lnTo>
                  <a:lnTo>
                    <a:pt x="38" y="357"/>
                  </a:lnTo>
                  <a:lnTo>
                    <a:pt x="83" y="364"/>
                  </a:lnTo>
                  <a:lnTo>
                    <a:pt x="133" y="351"/>
                  </a:lnTo>
                  <a:lnTo>
                    <a:pt x="282" y="282"/>
                  </a:lnTo>
                  <a:lnTo>
                    <a:pt x="405" y="198"/>
                  </a:lnTo>
                  <a:lnTo>
                    <a:pt x="462" y="139"/>
                  </a:lnTo>
                  <a:lnTo>
                    <a:pt x="493" y="136"/>
                  </a:lnTo>
                  <a:lnTo>
                    <a:pt x="474" y="198"/>
                  </a:lnTo>
                  <a:lnTo>
                    <a:pt x="425" y="305"/>
                  </a:lnTo>
                  <a:lnTo>
                    <a:pt x="405" y="415"/>
                  </a:lnTo>
                  <a:lnTo>
                    <a:pt x="400" y="533"/>
                  </a:lnTo>
                  <a:lnTo>
                    <a:pt x="419" y="637"/>
                  </a:lnTo>
                  <a:lnTo>
                    <a:pt x="455" y="696"/>
                  </a:lnTo>
                  <a:lnTo>
                    <a:pt x="497" y="685"/>
                  </a:lnTo>
                  <a:lnTo>
                    <a:pt x="591" y="630"/>
                  </a:lnTo>
                  <a:lnTo>
                    <a:pt x="707" y="614"/>
                  </a:lnTo>
                  <a:lnTo>
                    <a:pt x="744" y="620"/>
                  </a:lnTo>
                  <a:lnTo>
                    <a:pt x="764" y="565"/>
                  </a:lnTo>
                  <a:lnTo>
                    <a:pt x="764" y="506"/>
                  </a:lnTo>
                  <a:lnTo>
                    <a:pt x="708" y="496"/>
                  </a:lnTo>
                  <a:lnTo>
                    <a:pt x="605" y="551"/>
                  </a:lnTo>
                  <a:lnTo>
                    <a:pt x="559" y="572"/>
                  </a:lnTo>
                  <a:lnTo>
                    <a:pt x="487" y="627"/>
                  </a:lnTo>
                  <a:lnTo>
                    <a:pt x="462" y="581"/>
                  </a:lnTo>
                  <a:lnTo>
                    <a:pt x="462" y="475"/>
                  </a:lnTo>
                  <a:lnTo>
                    <a:pt x="499" y="337"/>
                  </a:lnTo>
                  <a:lnTo>
                    <a:pt x="559" y="220"/>
                  </a:lnTo>
                  <a:lnTo>
                    <a:pt x="597" y="136"/>
                  </a:lnTo>
                  <a:lnTo>
                    <a:pt x="598" y="77"/>
                  </a:lnTo>
                  <a:lnTo>
                    <a:pt x="587" y="32"/>
                  </a:lnTo>
                  <a:lnTo>
                    <a:pt x="553" y="3"/>
                  </a:lnTo>
                  <a:lnTo>
                    <a:pt x="491" y="0"/>
                  </a:lnTo>
                  <a:lnTo>
                    <a:pt x="400" y="32"/>
                  </a:lnTo>
                  <a:lnTo>
                    <a:pt x="282" y="74"/>
                  </a:lnTo>
                  <a:lnTo>
                    <a:pt x="119" y="124"/>
                  </a:lnTo>
                  <a:lnTo>
                    <a:pt x="28" y="171"/>
                  </a:lnTo>
                  <a:close/>
                </a:path>
              </a:pathLst>
            </a:custGeom>
            <a:solidFill>
              <a:schemeClr val="tx1"/>
            </a:solidFill>
            <a:ln w="9525">
              <a:noFill/>
              <a:round/>
              <a:headEnd/>
              <a:tailEnd/>
            </a:ln>
          </p:spPr>
          <p:txBody>
            <a:bodyPr>
              <a:prstTxWarp prst="textNoShape">
                <a:avLst/>
              </a:prstTxWarp>
            </a:bodyPr>
            <a:lstStyle/>
            <a:p>
              <a:endParaRPr lang="en-US"/>
            </a:p>
          </p:txBody>
        </p:sp>
        <p:sp>
          <p:nvSpPr>
            <p:cNvPr id="63498" name="Freeform 52"/>
            <p:cNvSpPr>
              <a:spLocks noChangeAspect="1"/>
            </p:cNvSpPr>
            <p:nvPr/>
          </p:nvSpPr>
          <p:spPr bwMode="auto">
            <a:xfrm>
              <a:off x="545" y="2333"/>
              <a:ext cx="639" cy="523"/>
            </a:xfrm>
            <a:custGeom>
              <a:avLst/>
              <a:gdLst>
                <a:gd name="T0" fmla="*/ 2 w 851"/>
                <a:gd name="T1" fmla="*/ 10 h 697"/>
                <a:gd name="T2" fmla="*/ 0 w 851"/>
                <a:gd name="T3" fmla="*/ 14 h 697"/>
                <a:gd name="T4" fmla="*/ 2 w 851"/>
                <a:gd name="T5" fmla="*/ 18 h 697"/>
                <a:gd name="T6" fmla="*/ 3 w 851"/>
                <a:gd name="T7" fmla="*/ 21 h 697"/>
                <a:gd name="T8" fmla="*/ 6 w 851"/>
                <a:gd name="T9" fmla="*/ 21 h 697"/>
                <a:gd name="T10" fmla="*/ 8 w 851"/>
                <a:gd name="T11" fmla="*/ 20 h 697"/>
                <a:gd name="T12" fmla="*/ 18 w 851"/>
                <a:gd name="T13" fmla="*/ 17 h 697"/>
                <a:gd name="T14" fmla="*/ 26 w 851"/>
                <a:gd name="T15" fmla="*/ 11 h 697"/>
                <a:gd name="T16" fmla="*/ 29 w 851"/>
                <a:gd name="T17" fmla="*/ 8 h 697"/>
                <a:gd name="T18" fmla="*/ 32 w 851"/>
                <a:gd name="T19" fmla="*/ 8 h 697"/>
                <a:gd name="T20" fmla="*/ 30 w 851"/>
                <a:gd name="T21" fmla="*/ 11 h 697"/>
                <a:gd name="T22" fmla="*/ 27 w 851"/>
                <a:gd name="T23" fmla="*/ 17 h 697"/>
                <a:gd name="T24" fmla="*/ 26 w 851"/>
                <a:gd name="T25" fmla="*/ 24 h 697"/>
                <a:gd name="T26" fmla="*/ 26 w 851"/>
                <a:gd name="T27" fmla="*/ 30 h 697"/>
                <a:gd name="T28" fmla="*/ 26 w 851"/>
                <a:gd name="T29" fmla="*/ 37 h 697"/>
                <a:gd name="T30" fmla="*/ 29 w 851"/>
                <a:gd name="T31" fmla="*/ 40 h 697"/>
                <a:gd name="T32" fmla="*/ 32 w 851"/>
                <a:gd name="T33" fmla="*/ 39 h 697"/>
                <a:gd name="T34" fmla="*/ 38 w 851"/>
                <a:gd name="T35" fmla="*/ 36 h 697"/>
                <a:gd name="T36" fmla="*/ 45 w 851"/>
                <a:gd name="T37" fmla="*/ 35 h 697"/>
                <a:gd name="T38" fmla="*/ 47 w 851"/>
                <a:gd name="T39" fmla="*/ 35 h 697"/>
                <a:gd name="T40" fmla="*/ 49 w 851"/>
                <a:gd name="T41" fmla="*/ 32 h 697"/>
                <a:gd name="T42" fmla="*/ 49 w 851"/>
                <a:gd name="T43" fmla="*/ 29 h 697"/>
                <a:gd name="T44" fmla="*/ 45 w 851"/>
                <a:gd name="T45" fmla="*/ 29 h 697"/>
                <a:gd name="T46" fmla="*/ 38 w 851"/>
                <a:gd name="T47" fmla="*/ 32 h 697"/>
                <a:gd name="T48" fmla="*/ 35 w 851"/>
                <a:gd name="T49" fmla="*/ 33 h 697"/>
                <a:gd name="T50" fmla="*/ 32 w 851"/>
                <a:gd name="T51" fmla="*/ 35 h 697"/>
                <a:gd name="T52" fmla="*/ 29 w 851"/>
                <a:gd name="T53" fmla="*/ 33 h 697"/>
                <a:gd name="T54" fmla="*/ 29 w 851"/>
                <a:gd name="T55" fmla="*/ 27 h 697"/>
                <a:gd name="T56" fmla="*/ 32 w 851"/>
                <a:gd name="T57" fmla="*/ 20 h 697"/>
                <a:gd name="T58" fmla="*/ 35 w 851"/>
                <a:gd name="T59" fmla="*/ 13 h 697"/>
                <a:gd name="T60" fmla="*/ 38 w 851"/>
                <a:gd name="T61" fmla="*/ 8 h 697"/>
                <a:gd name="T62" fmla="*/ 38 w 851"/>
                <a:gd name="T63" fmla="*/ 5 h 697"/>
                <a:gd name="T64" fmla="*/ 37 w 851"/>
                <a:gd name="T65" fmla="*/ 2 h 697"/>
                <a:gd name="T66" fmla="*/ 35 w 851"/>
                <a:gd name="T67" fmla="*/ 2 h 697"/>
                <a:gd name="T68" fmla="*/ 32 w 851"/>
                <a:gd name="T69" fmla="*/ 0 h 697"/>
                <a:gd name="T70" fmla="*/ 26 w 851"/>
                <a:gd name="T71" fmla="*/ 2 h 697"/>
                <a:gd name="T72" fmla="*/ 18 w 851"/>
                <a:gd name="T73" fmla="*/ 5 h 697"/>
                <a:gd name="T74" fmla="*/ 8 w 851"/>
                <a:gd name="T75" fmla="*/ 8 h 697"/>
                <a:gd name="T76" fmla="*/ 2 w 851"/>
                <a:gd name="T77" fmla="*/ 10 h 6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1"/>
                <a:gd name="T118" fmla="*/ 0 h 697"/>
                <a:gd name="T119" fmla="*/ 851 w 851"/>
                <a:gd name="T120" fmla="*/ 697 h 6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1" h="697">
                  <a:moveTo>
                    <a:pt x="30" y="170"/>
                  </a:moveTo>
                  <a:lnTo>
                    <a:pt x="0" y="239"/>
                  </a:lnTo>
                  <a:lnTo>
                    <a:pt x="8" y="319"/>
                  </a:lnTo>
                  <a:lnTo>
                    <a:pt x="42" y="358"/>
                  </a:lnTo>
                  <a:lnTo>
                    <a:pt x="92" y="365"/>
                  </a:lnTo>
                  <a:lnTo>
                    <a:pt x="147" y="351"/>
                  </a:lnTo>
                  <a:lnTo>
                    <a:pt x="313" y="281"/>
                  </a:lnTo>
                  <a:lnTo>
                    <a:pt x="449" y="199"/>
                  </a:lnTo>
                  <a:lnTo>
                    <a:pt x="514" y="138"/>
                  </a:lnTo>
                  <a:lnTo>
                    <a:pt x="549" y="135"/>
                  </a:lnTo>
                  <a:lnTo>
                    <a:pt x="529" y="199"/>
                  </a:lnTo>
                  <a:lnTo>
                    <a:pt x="472" y="304"/>
                  </a:lnTo>
                  <a:lnTo>
                    <a:pt x="449" y="416"/>
                  </a:lnTo>
                  <a:lnTo>
                    <a:pt x="445" y="533"/>
                  </a:lnTo>
                  <a:lnTo>
                    <a:pt x="465" y="637"/>
                  </a:lnTo>
                  <a:lnTo>
                    <a:pt x="507" y="697"/>
                  </a:lnTo>
                  <a:lnTo>
                    <a:pt x="553" y="686"/>
                  </a:lnTo>
                  <a:lnTo>
                    <a:pt x="657" y="631"/>
                  </a:lnTo>
                  <a:lnTo>
                    <a:pt x="786" y="614"/>
                  </a:lnTo>
                  <a:lnTo>
                    <a:pt x="828" y="621"/>
                  </a:lnTo>
                  <a:lnTo>
                    <a:pt x="851" y="566"/>
                  </a:lnTo>
                  <a:lnTo>
                    <a:pt x="851" y="505"/>
                  </a:lnTo>
                  <a:lnTo>
                    <a:pt x="789" y="497"/>
                  </a:lnTo>
                  <a:lnTo>
                    <a:pt x="673" y="551"/>
                  </a:lnTo>
                  <a:lnTo>
                    <a:pt x="622" y="573"/>
                  </a:lnTo>
                  <a:lnTo>
                    <a:pt x="542" y="628"/>
                  </a:lnTo>
                  <a:lnTo>
                    <a:pt x="514" y="582"/>
                  </a:lnTo>
                  <a:lnTo>
                    <a:pt x="514" y="475"/>
                  </a:lnTo>
                  <a:lnTo>
                    <a:pt x="556" y="338"/>
                  </a:lnTo>
                  <a:lnTo>
                    <a:pt x="622" y="219"/>
                  </a:lnTo>
                  <a:lnTo>
                    <a:pt x="664" y="135"/>
                  </a:lnTo>
                  <a:lnTo>
                    <a:pt x="666" y="76"/>
                  </a:lnTo>
                  <a:lnTo>
                    <a:pt x="653" y="31"/>
                  </a:lnTo>
                  <a:lnTo>
                    <a:pt x="615" y="2"/>
                  </a:lnTo>
                  <a:lnTo>
                    <a:pt x="546" y="0"/>
                  </a:lnTo>
                  <a:lnTo>
                    <a:pt x="445" y="31"/>
                  </a:lnTo>
                  <a:lnTo>
                    <a:pt x="313" y="73"/>
                  </a:lnTo>
                  <a:lnTo>
                    <a:pt x="131" y="124"/>
                  </a:lnTo>
                  <a:lnTo>
                    <a:pt x="30" y="170"/>
                  </a:lnTo>
                  <a:close/>
                </a:path>
              </a:pathLst>
            </a:custGeom>
            <a:solidFill>
              <a:schemeClr val="tx1"/>
            </a:solidFill>
            <a:ln w="9525">
              <a:noFill/>
              <a:round/>
              <a:headEnd/>
              <a:tailEnd/>
            </a:ln>
          </p:spPr>
          <p:txBody>
            <a:bodyPr>
              <a:prstTxWarp prst="textNoShape">
                <a:avLst/>
              </a:prstTxWarp>
            </a:bodyPr>
            <a:lstStyle/>
            <a:p>
              <a:endParaRPr lang="en-US"/>
            </a:p>
          </p:txBody>
        </p:sp>
        <p:sp>
          <p:nvSpPr>
            <p:cNvPr id="63499" name="Freeform 53"/>
            <p:cNvSpPr>
              <a:spLocks noChangeAspect="1"/>
            </p:cNvSpPr>
            <p:nvPr/>
          </p:nvSpPr>
          <p:spPr bwMode="auto">
            <a:xfrm>
              <a:off x="371" y="1908"/>
              <a:ext cx="348" cy="725"/>
            </a:xfrm>
            <a:custGeom>
              <a:avLst/>
              <a:gdLst>
                <a:gd name="T0" fmla="*/ 1 w 465"/>
                <a:gd name="T1" fmla="*/ 12 h 967"/>
                <a:gd name="T2" fmla="*/ 3 w 465"/>
                <a:gd name="T3" fmla="*/ 9 h 967"/>
                <a:gd name="T4" fmla="*/ 5 w 465"/>
                <a:gd name="T5" fmla="*/ 4 h 967"/>
                <a:gd name="T6" fmla="*/ 9 w 465"/>
                <a:gd name="T7" fmla="*/ 1 h 967"/>
                <a:gd name="T8" fmla="*/ 12 w 465"/>
                <a:gd name="T9" fmla="*/ 0 h 967"/>
                <a:gd name="T10" fmla="*/ 16 w 465"/>
                <a:gd name="T11" fmla="*/ 0 h 967"/>
                <a:gd name="T12" fmla="*/ 19 w 465"/>
                <a:gd name="T13" fmla="*/ 1 h 967"/>
                <a:gd name="T14" fmla="*/ 21 w 465"/>
                <a:gd name="T15" fmla="*/ 1 h 967"/>
                <a:gd name="T16" fmla="*/ 23 w 465"/>
                <a:gd name="T17" fmla="*/ 3 h 967"/>
                <a:gd name="T18" fmla="*/ 24 w 465"/>
                <a:gd name="T19" fmla="*/ 4 h 967"/>
                <a:gd name="T20" fmla="*/ 24 w 465"/>
                <a:gd name="T21" fmla="*/ 7 h 967"/>
                <a:gd name="T22" fmla="*/ 23 w 465"/>
                <a:gd name="T23" fmla="*/ 10 h 967"/>
                <a:gd name="T24" fmla="*/ 21 w 465"/>
                <a:gd name="T25" fmla="*/ 12 h 967"/>
                <a:gd name="T26" fmla="*/ 19 w 465"/>
                <a:gd name="T27" fmla="*/ 14 h 967"/>
                <a:gd name="T28" fmla="*/ 19 w 465"/>
                <a:gd name="T29" fmla="*/ 17 h 967"/>
                <a:gd name="T30" fmla="*/ 19 w 465"/>
                <a:gd name="T31" fmla="*/ 21 h 967"/>
                <a:gd name="T32" fmla="*/ 19 w 465"/>
                <a:gd name="T33" fmla="*/ 25 h 967"/>
                <a:gd name="T34" fmla="*/ 19 w 465"/>
                <a:gd name="T35" fmla="*/ 29 h 967"/>
                <a:gd name="T36" fmla="*/ 21 w 465"/>
                <a:gd name="T37" fmla="*/ 32 h 967"/>
                <a:gd name="T38" fmla="*/ 24 w 465"/>
                <a:gd name="T39" fmla="*/ 37 h 967"/>
                <a:gd name="T40" fmla="*/ 25 w 465"/>
                <a:gd name="T41" fmla="*/ 39 h 967"/>
                <a:gd name="T42" fmla="*/ 25 w 465"/>
                <a:gd name="T43" fmla="*/ 42 h 967"/>
                <a:gd name="T44" fmla="*/ 25 w 465"/>
                <a:gd name="T45" fmla="*/ 46 h 967"/>
                <a:gd name="T46" fmla="*/ 24 w 465"/>
                <a:gd name="T47" fmla="*/ 49 h 967"/>
                <a:gd name="T48" fmla="*/ 23 w 465"/>
                <a:gd name="T49" fmla="*/ 51 h 967"/>
                <a:gd name="T50" fmla="*/ 21 w 465"/>
                <a:gd name="T51" fmla="*/ 52 h 967"/>
                <a:gd name="T52" fmla="*/ 18 w 465"/>
                <a:gd name="T53" fmla="*/ 54 h 967"/>
                <a:gd name="T54" fmla="*/ 15 w 465"/>
                <a:gd name="T55" fmla="*/ 55 h 967"/>
                <a:gd name="T56" fmla="*/ 10 w 465"/>
                <a:gd name="T57" fmla="*/ 54 h 967"/>
                <a:gd name="T58" fmla="*/ 7 w 465"/>
                <a:gd name="T59" fmla="*/ 52 h 967"/>
                <a:gd name="T60" fmla="*/ 4 w 465"/>
                <a:gd name="T61" fmla="*/ 50 h 967"/>
                <a:gd name="T62" fmla="*/ 2 w 465"/>
                <a:gd name="T63" fmla="*/ 46 h 967"/>
                <a:gd name="T64" fmla="*/ 1 w 465"/>
                <a:gd name="T65" fmla="*/ 39 h 967"/>
                <a:gd name="T66" fmla="*/ 0 w 465"/>
                <a:gd name="T67" fmla="*/ 32 h 967"/>
                <a:gd name="T68" fmla="*/ 0 w 465"/>
                <a:gd name="T69" fmla="*/ 27 h 967"/>
                <a:gd name="T70" fmla="*/ 1 w 465"/>
                <a:gd name="T71" fmla="*/ 19 h 967"/>
                <a:gd name="T72" fmla="*/ 1 w 465"/>
                <a:gd name="T73" fmla="*/ 16 h 967"/>
                <a:gd name="T74" fmla="*/ 1 w 465"/>
                <a:gd name="T75" fmla="*/ 12 h 9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5"/>
                <a:gd name="T115" fmla="*/ 0 h 967"/>
                <a:gd name="T116" fmla="*/ 465 w 465"/>
                <a:gd name="T117" fmla="*/ 967 h 9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5" h="967">
                  <a:moveTo>
                    <a:pt x="28" y="228"/>
                  </a:moveTo>
                  <a:lnTo>
                    <a:pt x="52" y="155"/>
                  </a:lnTo>
                  <a:lnTo>
                    <a:pt x="101" y="83"/>
                  </a:lnTo>
                  <a:lnTo>
                    <a:pt x="162" y="31"/>
                  </a:lnTo>
                  <a:lnTo>
                    <a:pt x="224" y="0"/>
                  </a:lnTo>
                  <a:lnTo>
                    <a:pt x="288" y="0"/>
                  </a:lnTo>
                  <a:lnTo>
                    <a:pt x="344" y="3"/>
                  </a:lnTo>
                  <a:lnTo>
                    <a:pt x="386" y="20"/>
                  </a:lnTo>
                  <a:lnTo>
                    <a:pt x="416" y="51"/>
                  </a:lnTo>
                  <a:lnTo>
                    <a:pt x="431" y="85"/>
                  </a:lnTo>
                  <a:lnTo>
                    <a:pt x="431" y="133"/>
                  </a:lnTo>
                  <a:lnTo>
                    <a:pt x="416" y="182"/>
                  </a:lnTo>
                  <a:lnTo>
                    <a:pt x="389" y="214"/>
                  </a:lnTo>
                  <a:lnTo>
                    <a:pt x="360" y="265"/>
                  </a:lnTo>
                  <a:lnTo>
                    <a:pt x="345" y="311"/>
                  </a:lnTo>
                  <a:lnTo>
                    <a:pt x="337" y="373"/>
                  </a:lnTo>
                  <a:lnTo>
                    <a:pt x="337" y="444"/>
                  </a:lnTo>
                  <a:lnTo>
                    <a:pt x="345" y="525"/>
                  </a:lnTo>
                  <a:lnTo>
                    <a:pt x="382" y="590"/>
                  </a:lnTo>
                  <a:lnTo>
                    <a:pt x="435" y="656"/>
                  </a:lnTo>
                  <a:lnTo>
                    <a:pt x="458" y="704"/>
                  </a:lnTo>
                  <a:lnTo>
                    <a:pt x="465" y="753"/>
                  </a:lnTo>
                  <a:lnTo>
                    <a:pt x="462" y="812"/>
                  </a:lnTo>
                  <a:lnTo>
                    <a:pt x="438" y="874"/>
                  </a:lnTo>
                  <a:lnTo>
                    <a:pt x="413" y="916"/>
                  </a:lnTo>
                  <a:lnTo>
                    <a:pt x="379" y="944"/>
                  </a:lnTo>
                  <a:lnTo>
                    <a:pt x="332" y="960"/>
                  </a:lnTo>
                  <a:lnTo>
                    <a:pt x="273" y="967"/>
                  </a:lnTo>
                  <a:lnTo>
                    <a:pt x="192" y="960"/>
                  </a:lnTo>
                  <a:lnTo>
                    <a:pt x="133" y="936"/>
                  </a:lnTo>
                  <a:lnTo>
                    <a:pt x="84" y="897"/>
                  </a:lnTo>
                  <a:lnTo>
                    <a:pt x="45" y="815"/>
                  </a:lnTo>
                  <a:lnTo>
                    <a:pt x="23" y="704"/>
                  </a:lnTo>
                  <a:lnTo>
                    <a:pt x="0" y="587"/>
                  </a:lnTo>
                  <a:lnTo>
                    <a:pt x="0" y="478"/>
                  </a:lnTo>
                  <a:lnTo>
                    <a:pt x="3" y="345"/>
                  </a:lnTo>
                  <a:lnTo>
                    <a:pt x="15" y="279"/>
                  </a:lnTo>
                  <a:lnTo>
                    <a:pt x="28" y="228"/>
                  </a:lnTo>
                  <a:close/>
                </a:path>
              </a:pathLst>
            </a:custGeom>
            <a:solidFill>
              <a:srgbClr val="993366"/>
            </a:solidFill>
            <a:ln w="9525">
              <a:noFill/>
              <a:round/>
              <a:headEnd/>
              <a:tailEnd/>
            </a:ln>
          </p:spPr>
          <p:txBody>
            <a:bodyPr>
              <a:prstTxWarp prst="textNoShape">
                <a:avLst/>
              </a:prstTxWarp>
            </a:bodyPr>
            <a:lstStyle/>
            <a:p>
              <a:endParaRPr lang="en-US"/>
            </a:p>
          </p:txBody>
        </p:sp>
        <p:sp>
          <p:nvSpPr>
            <p:cNvPr id="63500" name="Freeform 54"/>
            <p:cNvSpPr>
              <a:spLocks noChangeAspect="1"/>
            </p:cNvSpPr>
            <p:nvPr/>
          </p:nvSpPr>
          <p:spPr bwMode="auto">
            <a:xfrm>
              <a:off x="580" y="1537"/>
              <a:ext cx="446" cy="375"/>
            </a:xfrm>
            <a:custGeom>
              <a:avLst/>
              <a:gdLst>
                <a:gd name="T0" fmla="*/ 22 w 594"/>
                <a:gd name="T1" fmla="*/ 14 h 500"/>
                <a:gd name="T2" fmla="*/ 23 w 594"/>
                <a:gd name="T3" fmla="*/ 9 h 500"/>
                <a:gd name="T4" fmla="*/ 22 w 594"/>
                <a:gd name="T5" fmla="*/ 6 h 500"/>
                <a:gd name="T6" fmla="*/ 21 w 594"/>
                <a:gd name="T7" fmla="*/ 3 h 500"/>
                <a:gd name="T8" fmla="*/ 19 w 594"/>
                <a:gd name="T9" fmla="*/ 2 h 500"/>
                <a:gd name="T10" fmla="*/ 17 w 594"/>
                <a:gd name="T11" fmla="*/ 2 h 500"/>
                <a:gd name="T12" fmla="*/ 14 w 594"/>
                <a:gd name="T13" fmla="*/ 0 h 500"/>
                <a:gd name="T14" fmla="*/ 11 w 594"/>
                <a:gd name="T15" fmla="*/ 2 h 500"/>
                <a:gd name="T16" fmla="*/ 8 w 594"/>
                <a:gd name="T17" fmla="*/ 2 h 500"/>
                <a:gd name="T18" fmla="*/ 6 w 594"/>
                <a:gd name="T19" fmla="*/ 5 h 500"/>
                <a:gd name="T20" fmla="*/ 4 w 594"/>
                <a:gd name="T21" fmla="*/ 8 h 500"/>
                <a:gd name="T22" fmla="*/ 2 w 594"/>
                <a:gd name="T23" fmla="*/ 12 h 500"/>
                <a:gd name="T24" fmla="*/ 2 w 594"/>
                <a:gd name="T25" fmla="*/ 16 h 500"/>
                <a:gd name="T26" fmla="*/ 0 w 594"/>
                <a:gd name="T27" fmla="*/ 20 h 500"/>
                <a:gd name="T28" fmla="*/ 2 w 594"/>
                <a:gd name="T29" fmla="*/ 24 h 500"/>
                <a:gd name="T30" fmla="*/ 2 w 594"/>
                <a:gd name="T31" fmla="*/ 26 h 500"/>
                <a:gd name="T32" fmla="*/ 5 w 594"/>
                <a:gd name="T33" fmla="*/ 28 h 500"/>
                <a:gd name="T34" fmla="*/ 8 w 594"/>
                <a:gd name="T35" fmla="*/ 29 h 500"/>
                <a:gd name="T36" fmla="*/ 12 w 594"/>
                <a:gd name="T37" fmla="*/ 29 h 500"/>
                <a:gd name="T38" fmla="*/ 15 w 594"/>
                <a:gd name="T39" fmla="*/ 27 h 500"/>
                <a:gd name="T40" fmla="*/ 17 w 594"/>
                <a:gd name="T41" fmla="*/ 25 h 500"/>
                <a:gd name="T42" fmla="*/ 20 w 594"/>
                <a:gd name="T43" fmla="*/ 22 h 500"/>
                <a:gd name="T44" fmla="*/ 20 w 594"/>
                <a:gd name="T45" fmla="*/ 18 h 500"/>
                <a:gd name="T46" fmla="*/ 22 w 594"/>
                <a:gd name="T47" fmla="*/ 17 h 500"/>
                <a:gd name="T48" fmla="*/ 26 w 594"/>
                <a:gd name="T49" fmla="*/ 17 h 500"/>
                <a:gd name="T50" fmla="*/ 30 w 594"/>
                <a:gd name="T51" fmla="*/ 17 h 500"/>
                <a:gd name="T52" fmla="*/ 33 w 594"/>
                <a:gd name="T53" fmla="*/ 17 h 500"/>
                <a:gd name="T54" fmla="*/ 34 w 594"/>
                <a:gd name="T55" fmla="*/ 17 h 500"/>
                <a:gd name="T56" fmla="*/ 33 w 594"/>
                <a:gd name="T57" fmla="*/ 13 h 500"/>
                <a:gd name="T58" fmla="*/ 30 w 594"/>
                <a:gd name="T59" fmla="*/ 13 h 500"/>
                <a:gd name="T60" fmla="*/ 25 w 594"/>
                <a:gd name="T61" fmla="*/ 14 h 500"/>
                <a:gd name="T62" fmla="*/ 22 w 594"/>
                <a:gd name="T63" fmla="*/ 14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4"/>
                <a:gd name="T97" fmla="*/ 0 h 500"/>
                <a:gd name="T98" fmla="*/ 594 w 594"/>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4" h="500">
                  <a:moveTo>
                    <a:pt x="383" y="230"/>
                  </a:moveTo>
                  <a:lnTo>
                    <a:pt x="390" y="153"/>
                  </a:lnTo>
                  <a:lnTo>
                    <a:pt x="378" y="91"/>
                  </a:lnTo>
                  <a:lnTo>
                    <a:pt x="361" y="46"/>
                  </a:lnTo>
                  <a:lnTo>
                    <a:pt x="329" y="19"/>
                  </a:lnTo>
                  <a:lnTo>
                    <a:pt x="292" y="4"/>
                  </a:lnTo>
                  <a:lnTo>
                    <a:pt x="244" y="0"/>
                  </a:lnTo>
                  <a:lnTo>
                    <a:pt x="183" y="7"/>
                  </a:lnTo>
                  <a:lnTo>
                    <a:pt x="133" y="35"/>
                  </a:lnTo>
                  <a:lnTo>
                    <a:pt x="92" y="74"/>
                  </a:lnTo>
                  <a:lnTo>
                    <a:pt x="51" y="137"/>
                  </a:lnTo>
                  <a:lnTo>
                    <a:pt x="20" y="207"/>
                  </a:lnTo>
                  <a:lnTo>
                    <a:pt x="3" y="272"/>
                  </a:lnTo>
                  <a:lnTo>
                    <a:pt x="0" y="348"/>
                  </a:lnTo>
                  <a:lnTo>
                    <a:pt x="3" y="409"/>
                  </a:lnTo>
                  <a:lnTo>
                    <a:pt x="30" y="454"/>
                  </a:lnTo>
                  <a:lnTo>
                    <a:pt x="72" y="488"/>
                  </a:lnTo>
                  <a:lnTo>
                    <a:pt x="133" y="500"/>
                  </a:lnTo>
                  <a:lnTo>
                    <a:pt x="204" y="493"/>
                  </a:lnTo>
                  <a:lnTo>
                    <a:pt x="260" y="472"/>
                  </a:lnTo>
                  <a:lnTo>
                    <a:pt x="299" y="439"/>
                  </a:lnTo>
                  <a:lnTo>
                    <a:pt x="334" y="384"/>
                  </a:lnTo>
                  <a:lnTo>
                    <a:pt x="357" y="314"/>
                  </a:lnTo>
                  <a:lnTo>
                    <a:pt x="378" y="286"/>
                  </a:lnTo>
                  <a:lnTo>
                    <a:pt x="445" y="279"/>
                  </a:lnTo>
                  <a:lnTo>
                    <a:pt x="524" y="286"/>
                  </a:lnTo>
                  <a:lnTo>
                    <a:pt x="571" y="293"/>
                  </a:lnTo>
                  <a:lnTo>
                    <a:pt x="594" y="277"/>
                  </a:lnTo>
                  <a:lnTo>
                    <a:pt x="579" y="221"/>
                  </a:lnTo>
                  <a:lnTo>
                    <a:pt x="529" y="221"/>
                  </a:lnTo>
                  <a:lnTo>
                    <a:pt x="433" y="241"/>
                  </a:lnTo>
                  <a:lnTo>
                    <a:pt x="383" y="230"/>
                  </a:lnTo>
                  <a:close/>
                </a:path>
              </a:pathLst>
            </a:custGeom>
            <a:solidFill>
              <a:schemeClr val="tx1"/>
            </a:solidFill>
            <a:ln w="9525">
              <a:noFill/>
              <a:round/>
              <a:headEnd/>
              <a:tailEnd/>
            </a:ln>
          </p:spPr>
          <p:txBody>
            <a:bodyPr>
              <a:prstTxWarp prst="textNoShape">
                <a:avLst/>
              </a:prstTxWarp>
            </a:bodyPr>
            <a:lstStyle/>
            <a:p>
              <a:endParaRPr lang="en-US"/>
            </a:p>
          </p:txBody>
        </p:sp>
        <p:sp>
          <p:nvSpPr>
            <p:cNvPr id="63501" name="Freeform 55"/>
            <p:cNvSpPr>
              <a:spLocks noChangeAspect="1"/>
            </p:cNvSpPr>
            <p:nvPr/>
          </p:nvSpPr>
          <p:spPr bwMode="auto">
            <a:xfrm>
              <a:off x="706" y="2992"/>
              <a:ext cx="347" cy="233"/>
            </a:xfrm>
            <a:custGeom>
              <a:avLst/>
              <a:gdLst>
                <a:gd name="T0" fmla="*/ 25 w 462"/>
                <a:gd name="T1" fmla="*/ 0 h 311"/>
                <a:gd name="T2" fmla="*/ 13 w 462"/>
                <a:gd name="T3" fmla="*/ 7 h 311"/>
                <a:gd name="T4" fmla="*/ 0 w 462"/>
                <a:gd name="T5" fmla="*/ 15 h 311"/>
                <a:gd name="T6" fmla="*/ 3 w 462"/>
                <a:gd name="T7" fmla="*/ 17 h 311"/>
                <a:gd name="T8" fmla="*/ 26 w 462"/>
                <a:gd name="T9" fmla="*/ 3 h 311"/>
                <a:gd name="T10" fmla="*/ 25 w 462"/>
                <a:gd name="T11" fmla="*/ 0 h 311"/>
                <a:gd name="T12" fmla="*/ 0 60000 65536"/>
                <a:gd name="T13" fmla="*/ 0 60000 65536"/>
                <a:gd name="T14" fmla="*/ 0 60000 65536"/>
                <a:gd name="T15" fmla="*/ 0 60000 65536"/>
                <a:gd name="T16" fmla="*/ 0 60000 65536"/>
                <a:gd name="T17" fmla="*/ 0 60000 65536"/>
                <a:gd name="T18" fmla="*/ 0 w 462"/>
                <a:gd name="T19" fmla="*/ 0 h 311"/>
                <a:gd name="T20" fmla="*/ 462 w 46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62" h="311">
                  <a:moveTo>
                    <a:pt x="427" y="0"/>
                  </a:moveTo>
                  <a:lnTo>
                    <a:pt x="215" y="135"/>
                  </a:lnTo>
                  <a:lnTo>
                    <a:pt x="0" y="269"/>
                  </a:lnTo>
                  <a:lnTo>
                    <a:pt x="49" y="311"/>
                  </a:lnTo>
                  <a:lnTo>
                    <a:pt x="462" y="57"/>
                  </a:lnTo>
                  <a:lnTo>
                    <a:pt x="427" y="0"/>
                  </a:lnTo>
                  <a:close/>
                </a:path>
              </a:pathLst>
            </a:custGeom>
            <a:solidFill>
              <a:srgbClr val="F9CF66"/>
            </a:solidFill>
            <a:ln w="9525">
              <a:noFill/>
              <a:round/>
              <a:headEnd/>
              <a:tailEnd/>
            </a:ln>
          </p:spPr>
          <p:txBody>
            <a:bodyPr>
              <a:prstTxWarp prst="textNoShape">
                <a:avLst/>
              </a:prstTxWarp>
            </a:bodyPr>
            <a:lstStyle/>
            <a:p>
              <a:endParaRPr lang="en-US"/>
            </a:p>
          </p:txBody>
        </p:sp>
        <p:sp>
          <p:nvSpPr>
            <p:cNvPr id="63502" name="Freeform 56"/>
            <p:cNvSpPr>
              <a:spLocks noChangeAspect="1"/>
            </p:cNvSpPr>
            <p:nvPr/>
          </p:nvSpPr>
          <p:spPr bwMode="auto">
            <a:xfrm>
              <a:off x="750" y="2874"/>
              <a:ext cx="198" cy="264"/>
            </a:xfrm>
            <a:custGeom>
              <a:avLst/>
              <a:gdLst>
                <a:gd name="T0" fmla="*/ 11 w 264"/>
                <a:gd name="T1" fmla="*/ 2 h 352"/>
                <a:gd name="T2" fmla="*/ 5 w 264"/>
                <a:gd name="T3" fmla="*/ 9 h 352"/>
                <a:gd name="T4" fmla="*/ 2 w 264"/>
                <a:gd name="T5" fmla="*/ 13 h 352"/>
                <a:gd name="T6" fmla="*/ 0 w 264"/>
                <a:gd name="T7" fmla="*/ 17 h 352"/>
                <a:gd name="T8" fmla="*/ 2 w 264"/>
                <a:gd name="T9" fmla="*/ 20 h 352"/>
                <a:gd name="T10" fmla="*/ 2 w 264"/>
                <a:gd name="T11" fmla="*/ 20 h 352"/>
                <a:gd name="T12" fmla="*/ 5 w 264"/>
                <a:gd name="T13" fmla="*/ 17 h 352"/>
                <a:gd name="T14" fmla="*/ 9 w 264"/>
                <a:gd name="T15" fmla="*/ 11 h 352"/>
                <a:gd name="T16" fmla="*/ 11 w 264"/>
                <a:gd name="T17" fmla="*/ 7 h 352"/>
                <a:gd name="T18" fmla="*/ 14 w 264"/>
                <a:gd name="T19" fmla="*/ 0 h 352"/>
                <a:gd name="T20" fmla="*/ 11 w 264"/>
                <a:gd name="T21" fmla="*/ 2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352"/>
                <a:gd name="T35" fmla="*/ 264 w 264"/>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352">
                  <a:moveTo>
                    <a:pt x="206" y="26"/>
                  </a:moveTo>
                  <a:lnTo>
                    <a:pt x="88" y="155"/>
                  </a:lnTo>
                  <a:lnTo>
                    <a:pt x="30" y="233"/>
                  </a:lnTo>
                  <a:lnTo>
                    <a:pt x="0" y="311"/>
                  </a:lnTo>
                  <a:lnTo>
                    <a:pt x="10" y="345"/>
                  </a:lnTo>
                  <a:lnTo>
                    <a:pt x="45" y="352"/>
                  </a:lnTo>
                  <a:lnTo>
                    <a:pt x="88" y="303"/>
                  </a:lnTo>
                  <a:lnTo>
                    <a:pt x="157" y="195"/>
                  </a:lnTo>
                  <a:lnTo>
                    <a:pt x="202" y="120"/>
                  </a:lnTo>
                  <a:lnTo>
                    <a:pt x="264" y="0"/>
                  </a:lnTo>
                  <a:lnTo>
                    <a:pt x="206" y="26"/>
                  </a:lnTo>
                  <a:close/>
                </a:path>
              </a:pathLst>
            </a:custGeom>
            <a:solidFill>
              <a:srgbClr val="F9CF66"/>
            </a:solidFill>
            <a:ln w="9525">
              <a:noFill/>
              <a:round/>
              <a:headEnd/>
              <a:tailEnd/>
            </a:ln>
          </p:spPr>
          <p:txBody>
            <a:bodyPr>
              <a:prstTxWarp prst="textNoShape">
                <a:avLst/>
              </a:prstTxWarp>
            </a:bodyPr>
            <a:lstStyle/>
            <a:p>
              <a:endParaRPr lang="en-US"/>
            </a:p>
          </p:txBody>
        </p:sp>
        <p:sp>
          <p:nvSpPr>
            <p:cNvPr id="63503" name="Freeform 57"/>
            <p:cNvSpPr>
              <a:spLocks noChangeAspect="1"/>
            </p:cNvSpPr>
            <p:nvPr/>
          </p:nvSpPr>
          <p:spPr bwMode="auto">
            <a:xfrm>
              <a:off x="1002" y="2475"/>
              <a:ext cx="211" cy="300"/>
            </a:xfrm>
            <a:custGeom>
              <a:avLst/>
              <a:gdLst>
                <a:gd name="T0" fmla="*/ 0 w 281"/>
                <a:gd name="T1" fmla="*/ 19 h 401"/>
                <a:gd name="T2" fmla="*/ 6 w 281"/>
                <a:gd name="T3" fmla="*/ 9 h 401"/>
                <a:gd name="T4" fmla="*/ 11 w 281"/>
                <a:gd name="T5" fmla="*/ 1 h 401"/>
                <a:gd name="T6" fmla="*/ 17 w 281"/>
                <a:gd name="T7" fmla="*/ 0 h 401"/>
                <a:gd name="T8" fmla="*/ 11 w 281"/>
                <a:gd name="T9" fmla="*/ 7 h 401"/>
                <a:gd name="T10" fmla="*/ 6 w 281"/>
                <a:gd name="T11" fmla="*/ 14 h 401"/>
                <a:gd name="T12" fmla="*/ 0 w 281"/>
                <a:gd name="T13" fmla="*/ 22 h 401"/>
                <a:gd name="T14" fmla="*/ 0 w 281"/>
                <a:gd name="T15" fmla="*/ 19 h 401"/>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01"/>
                <a:gd name="T26" fmla="*/ 281 w 281"/>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01">
                  <a:moveTo>
                    <a:pt x="0" y="360"/>
                  </a:moveTo>
                  <a:lnTo>
                    <a:pt x="97" y="156"/>
                  </a:lnTo>
                  <a:lnTo>
                    <a:pt x="188" y="7"/>
                  </a:lnTo>
                  <a:lnTo>
                    <a:pt x="281" y="0"/>
                  </a:lnTo>
                  <a:lnTo>
                    <a:pt x="195" y="121"/>
                  </a:lnTo>
                  <a:lnTo>
                    <a:pt x="110" y="254"/>
                  </a:lnTo>
                  <a:lnTo>
                    <a:pt x="0" y="401"/>
                  </a:lnTo>
                  <a:lnTo>
                    <a:pt x="0" y="360"/>
                  </a:lnTo>
                  <a:close/>
                </a:path>
              </a:pathLst>
            </a:custGeom>
            <a:solidFill>
              <a:srgbClr val="F9CF66"/>
            </a:solidFill>
            <a:ln w="9525">
              <a:noFill/>
              <a:round/>
              <a:headEnd/>
              <a:tailEnd/>
            </a:ln>
          </p:spPr>
          <p:txBody>
            <a:bodyPr>
              <a:prstTxWarp prst="textNoShape">
                <a:avLst/>
              </a:prstTxWarp>
            </a:bodyPr>
            <a:lstStyle/>
            <a:p>
              <a:endParaRPr lang="en-US"/>
            </a:p>
          </p:txBody>
        </p:sp>
        <p:sp>
          <p:nvSpPr>
            <p:cNvPr id="63504" name="Freeform 58"/>
            <p:cNvSpPr>
              <a:spLocks noChangeAspect="1"/>
            </p:cNvSpPr>
            <p:nvPr/>
          </p:nvSpPr>
          <p:spPr bwMode="auto">
            <a:xfrm>
              <a:off x="198" y="2961"/>
              <a:ext cx="453" cy="398"/>
            </a:xfrm>
            <a:custGeom>
              <a:avLst/>
              <a:gdLst>
                <a:gd name="T0" fmla="*/ 23 w 604"/>
                <a:gd name="T1" fmla="*/ 0 h 530"/>
                <a:gd name="T2" fmla="*/ 13 w 604"/>
                <a:gd name="T3" fmla="*/ 8 h 530"/>
                <a:gd name="T4" fmla="*/ 9 w 604"/>
                <a:gd name="T5" fmla="*/ 13 h 530"/>
                <a:gd name="T6" fmla="*/ 4 w 604"/>
                <a:gd name="T7" fmla="*/ 21 h 530"/>
                <a:gd name="T8" fmla="*/ 0 w 604"/>
                <a:gd name="T9" fmla="*/ 27 h 530"/>
                <a:gd name="T10" fmla="*/ 2 w 604"/>
                <a:gd name="T11" fmla="*/ 30 h 530"/>
                <a:gd name="T12" fmla="*/ 3 w 604"/>
                <a:gd name="T13" fmla="*/ 30 h 530"/>
                <a:gd name="T14" fmla="*/ 4 w 604"/>
                <a:gd name="T15" fmla="*/ 28 h 530"/>
                <a:gd name="T16" fmla="*/ 11 w 604"/>
                <a:gd name="T17" fmla="*/ 17 h 530"/>
                <a:gd name="T18" fmla="*/ 34 w 604"/>
                <a:gd name="T19" fmla="*/ 18 h 530"/>
                <a:gd name="T20" fmla="*/ 32 w 604"/>
                <a:gd name="T21" fmla="*/ 15 h 530"/>
                <a:gd name="T22" fmla="*/ 13 w 604"/>
                <a:gd name="T23" fmla="*/ 13 h 530"/>
                <a:gd name="T24" fmla="*/ 20 w 604"/>
                <a:gd name="T25" fmla="*/ 5 h 530"/>
                <a:gd name="T26" fmla="*/ 23 w 604"/>
                <a:gd name="T27" fmla="*/ 2 h 530"/>
                <a:gd name="T28" fmla="*/ 23 w 604"/>
                <a:gd name="T29" fmla="*/ 0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4"/>
                <a:gd name="T46" fmla="*/ 0 h 530"/>
                <a:gd name="T47" fmla="*/ 604 w 604"/>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4" h="530">
                  <a:moveTo>
                    <a:pt x="391" y="0"/>
                  </a:moveTo>
                  <a:lnTo>
                    <a:pt x="229" y="145"/>
                  </a:lnTo>
                  <a:lnTo>
                    <a:pt x="158" y="228"/>
                  </a:lnTo>
                  <a:lnTo>
                    <a:pt x="68" y="359"/>
                  </a:lnTo>
                  <a:lnTo>
                    <a:pt x="0" y="472"/>
                  </a:lnTo>
                  <a:lnTo>
                    <a:pt x="12" y="523"/>
                  </a:lnTo>
                  <a:lnTo>
                    <a:pt x="54" y="530"/>
                  </a:lnTo>
                  <a:lnTo>
                    <a:pt x="84" y="485"/>
                  </a:lnTo>
                  <a:lnTo>
                    <a:pt x="203" y="283"/>
                  </a:lnTo>
                  <a:lnTo>
                    <a:pt x="604" y="319"/>
                  </a:lnTo>
                  <a:lnTo>
                    <a:pt x="565" y="258"/>
                  </a:lnTo>
                  <a:lnTo>
                    <a:pt x="234" y="229"/>
                  </a:lnTo>
                  <a:lnTo>
                    <a:pt x="347" y="83"/>
                  </a:lnTo>
                  <a:lnTo>
                    <a:pt x="412" y="4"/>
                  </a:lnTo>
                  <a:lnTo>
                    <a:pt x="391" y="0"/>
                  </a:lnTo>
                  <a:close/>
                </a:path>
              </a:pathLst>
            </a:custGeom>
            <a:solidFill>
              <a:srgbClr val="F9CF66"/>
            </a:solidFill>
            <a:ln w="9525">
              <a:noFill/>
              <a:round/>
              <a:headEnd/>
              <a:tailEnd/>
            </a:ln>
          </p:spPr>
          <p:txBody>
            <a:bodyPr>
              <a:prstTxWarp prst="textNoShape">
                <a:avLst/>
              </a:prstTxWarp>
            </a:bodyPr>
            <a:lstStyle/>
            <a:p>
              <a:endParaRPr lang="en-US"/>
            </a:p>
          </p:txBody>
        </p:sp>
        <p:sp>
          <p:nvSpPr>
            <p:cNvPr id="63505" name="Freeform 59"/>
            <p:cNvSpPr>
              <a:spLocks noChangeAspect="1"/>
            </p:cNvSpPr>
            <p:nvPr/>
          </p:nvSpPr>
          <p:spPr bwMode="auto">
            <a:xfrm>
              <a:off x="524" y="2628"/>
              <a:ext cx="701" cy="577"/>
            </a:xfrm>
            <a:custGeom>
              <a:avLst/>
              <a:gdLst>
                <a:gd name="T0" fmla="*/ 33 w 934"/>
                <a:gd name="T1" fmla="*/ 15 h 770"/>
                <a:gd name="T2" fmla="*/ 47 w 934"/>
                <a:gd name="T3" fmla="*/ 32 h 770"/>
                <a:gd name="T4" fmla="*/ 53 w 934"/>
                <a:gd name="T5" fmla="*/ 38 h 770"/>
                <a:gd name="T6" fmla="*/ 53 w 934"/>
                <a:gd name="T7" fmla="*/ 41 h 770"/>
                <a:gd name="T8" fmla="*/ 52 w 934"/>
                <a:gd name="T9" fmla="*/ 43 h 770"/>
                <a:gd name="T10" fmla="*/ 49 w 934"/>
                <a:gd name="T11" fmla="*/ 43 h 770"/>
                <a:gd name="T12" fmla="*/ 45 w 934"/>
                <a:gd name="T13" fmla="*/ 39 h 770"/>
                <a:gd name="T14" fmla="*/ 41 w 934"/>
                <a:gd name="T15" fmla="*/ 33 h 770"/>
                <a:gd name="T16" fmla="*/ 38 w 934"/>
                <a:gd name="T17" fmla="*/ 27 h 770"/>
                <a:gd name="T18" fmla="*/ 34 w 934"/>
                <a:gd name="T19" fmla="*/ 21 h 770"/>
                <a:gd name="T20" fmla="*/ 32 w 934"/>
                <a:gd name="T21" fmla="*/ 17 h 770"/>
                <a:gd name="T22" fmla="*/ 4 w 934"/>
                <a:gd name="T23" fmla="*/ 28 h 770"/>
                <a:gd name="T24" fmla="*/ 0 w 934"/>
                <a:gd name="T25" fmla="*/ 23 h 770"/>
                <a:gd name="T26" fmla="*/ 22 w 934"/>
                <a:gd name="T27" fmla="*/ 0 h 770"/>
                <a:gd name="T28" fmla="*/ 24 w 934"/>
                <a:gd name="T29" fmla="*/ 4 h 770"/>
                <a:gd name="T30" fmla="*/ 11 w 934"/>
                <a:gd name="T31" fmla="*/ 17 h 770"/>
                <a:gd name="T32" fmla="*/ 4 w 934"/>
                <a:gd name="T33" fmla="*/ 24 h 770"/>
                <a:gd name="T34" fmla="*/ 32 w 934"/>
                <a:gd name="T35" fmla="*/ 13 h 770"/>
                <a:gd name="T36" fmla="*/ 33 w 934"/>
                <a:gd name="T37" fmla="*/ 15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4"/>
                <a:gd name="T58" fmla="*/ 0 h 770"/>
                <a:gd name="T59" fmla="*/ 934 w 934"/>
                <a:gd name="T60" fmla="*/ 770 h 7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4" h="770">
                  <a:moveTo>
                    <a:pt x="577" y="271"/>
                  </a:moveTo>
                  <a:lnTo>
                    <a:pt x="822" y="573"/>
                  </a:lnTo>
                  <a:lnTo>
                    <a:pt x="925" y="692"/>
                  </a:lnTo>
                  <a:lnTo>
                    <a:pt x="934" y="735"/>
                  </a:lnTo>
                  <a:lnTo>
                    <a:pt x="918" y="770"/>
                  </a:lnTo>
                  <a:lnTo>
                    <a:pt x="869" y="762"/>
                  </a:lnTo>
                  <a:lnTo>
                    <a:pt x="799" y="705"/>
                  </a:lnTo>
                  <a:lnTo>
                    <a:pt x="721" y="595"/>
                  </a:lnTo>
                  <a:lnTo>
                    <a:pt x="658" y="479"/>
                  </a:lnTo>
                  <a:lnTo>
                    <a:pt x="597" y="374"/>
                  </a:lnTo>
                  <a:lnTo>
                    <a:pt x="554" y="317"/>
                  </a:lnTo>
                  <a:lnTo>
                    <a:pt x="58" y="511"/>
                  </a:lnTo>
                  <a:lnTo>
                    <a:pt x="0" y="417"/>
                  </a:lnTo>
                  <a:lnTo>
                    <a:pt x="380" y="0"/>
                  </a:lnTo>
                  <a:lnTo>
                    <a:pt x="415" y="65"/>
                  </a:lnTo>
                  <a:lnTo>
                    <a:pt x="175" y="310"/>
                  </a:lnTo>
                  <a:lnTo>
                    <a:pt x="55" y="437"/>
                  </a:lnTo>
                  <a:lnTo>
                    <a:pt x="546" y="248"/>
                  </a:lnTo>
                  <a:lnTo>
                    <a:pt x="577" y="271"/>
                  </a:lnTo>
                  <a:close/>
                </a:path>
              </a:pathLst>
            </a:custGeom>
            <a:solidFill>
              <a:srgbClr val="F9CF66"/>
            </a:solidFill>
            <a:ln w="9525">
              <a:noFill/>
              <a:round/>
              <a:headEnd/>
              <a:tailEnd/>
            </a:ln>
          </p:spPr>
          <p:txBody>
            <a:bodyPr>
              <a:prstTxWarp prst="textNoShape">
                <a:avLst/>
              </a:prstTxWarp>
            </a:bodyPr>
            <a:lstStyle/>
            <a:p>
              <a:endParaRPr lang="en-US"/>
            </a:p>
          </p:txBody>
        </p:sp>
        <p:sp>
          <p:nvSpPr>
            <p:cNvPr id="63506" name="Freeform 60"/>
            <p:cNvSpPr>
              <a:spLocks noChangeAspect="1"/>
            </p:cNvSpPr>
            <p:nvPr/>
          </p:nvSpPr>
          <p:spPr bwMode="auto">
            <a:xfrm>
              <a:off x="335" y="2670"/>
              <a:ext cx="510" cy="703"/>
            </a:xfrm>
            <a:custGeom>
              <a:avLst/>
              <a:gdLst>
                <a:gd name="T0" fmla="*/ 0 w 681"/>
                <a:gd name="T1" fmla="*/ 0 h 938"/>
                <a:gd name="T2" fmla="*/ 5 w 681"/>
                <a:gd name="T3" fmla="*/ 10 h 938"/>
                <a:gd name="T4" fmla="*/ 9 w 681"/>
                <a:gd name="T5" fmla="*/ 16 h 938"/>
                <a:gd name="T6" fmla="*/ 13 w 681"/>
                <a:gd name="T7" fmla="*/ 24 h 938"/>
                <a:gd name="T8" fmla="*/ 18 w 681"/>
                <a:gd name="T9" fmla="*/ 31 h 938"/>
                <a:gd name="T10" fmla="*/ 24 w 681"/>
                <a:gd name="T11" fmla="*/ 41 h 938"/>
                <a:gd name="T12" fmla="*/ 30 w 681"/>
                <a:gd name="T13" fmla="*/ 49 h 938"/>
                <a:gd name="T14" fmla="*/ 34 w 681"/>
                <a:gd name="T15" fmla="*/ 52 h 938"/>
                <a:gd name="T16" fmla="*/ 37 w 681"/>
                <a:gd name="T17" fmla="*/ 52 h 938"/>
                <a:gd name="T18" fmla="*/ 37 w 681"/>
                <a:gd name="T19" fmla="*/ 49 h 938"/>
                <a:gd name="T20" fmla="*/ 35 w 681"/>
                <a:gd name="T21" fmla="*/ 46 h 938"/>
                <a:gd name="T22" fmla="*/ 28 w 681"/>
                <a:gd name="T23" fmla="*/ 38 h 938"/>
                <a:gd name="T24" fmla="*/ 22 w 681"/>
                <a:gd name="T25" fmla="*/ 32 h 938"/>
                <a:gd name="T26" fmla="*/ 17 w 681"/>
                <a:gd name="T27" fmla="*/ 25 h 938"/>
                <a:gd name="T28" fmla="*/ 13 w 681"/>
                <a:gd name="T29" fmla="*/ 17 h 938"/>
                <a:gd name="T30" fmla="*/ 9 w 681"/>
                <a:gd name="T31" fmla="*/ 10 h 938"/>
                <a:gd name="T32" fmla="*/ 5 w 681"/>
                <a:gd name="T33" fmla="*/ 1 h 938"/>
                <a:gd name="T34" fmla="*/ 0 w 681"/>
                <a:gd name="T35" fmla="*/ 0 h 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938"/>
                <a:gd name="T56" fmla="*/ 681 w 681"/>
                <a:gd name="T57" fmla="*/ 938 h 9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938">
                  <a:moveTo>
                    <a:pt x="0" y="0"/>
                  </a:moveTo>
                  <a:lnTo>
                    <a:pt x="97" y="198"/>
                  </a:lnTo>
                  <a:lnTo>
                    <a:pt x="155" y="302"/>
                  </a:lnTo>
                  <a:lnTo>
                    <a:pt x="236" y="435"/>
                  </a:lnTo>
                  <a:lnTo>
                    <a:pt x="320" y="566"/>
                  </a:lnTo>
                  <a:lnTo>
                    <a:pt x="440" y="740"/>
                  </a:lnTo>
                  <a:lnTo>
                    <a:pt x="544" y="883"/>
                  </a:lnTo>
                  <a:lnTo>
                    <a:pt x="626" y="938"/>
                  </a:lnTo>
                  <a:lnTo>
                    <a:pt x="666" y="930"/>
                  </a:lnTo>
                  <a:lnTo>
                    <a:pt x="681" y="891"/>
                  </a:lnTo>
                  <a:lnTo>
                    <a:pt x="635" y="829"/>
                  </a:lnTo>
                  <a:lnTo>
                    <a:pt x="493" y="689"/>
                  </a:lnTo>
                  <a:lnTo>
                    <a:pt x="399" y="581"/>
                  </a:lnTo>
                  <a:lnTo>
                    <a:pt x="308" y="449"/>
                  </a:lnTo>
                  <a:lnTo>
                    <a:pt x="232" y="315"/>
                  </a:lnTo>
                  <a:lnTo>
                    <a:pt x="167" y="191"/>
                  </a:lnTo>
                  <a:lnTo>
                    <a:pt x="90" y="26"/>
                  </a:lnTo>
                  <a:lnTo>
                    <a:pt x="0" y="0"/>
                  </a:lnTo>
                  <a:close/>
                </a:path>
              </a:pathLst>
            </a:custGeom>
            <a:solidFill>
              <a:srgbClr val="F9CF66"/>
            </a:solidFill>
            <a:ln w="9525">
              <a:noFill/>
              <a:round/>
              <a:headEnd/>
              <a:tailEnd/>
            </a:ln>
          </p:spPr>
          <p:txBody>
            <a:bodyPr>
              <a:prstTxWarp prst="textNoShape">
                <a:avLst/>
              </a:prstTxWarp>
            </a:bodyPr>
            <a:lstStyle/>
            <a:p>
              <a:endParaRPr lang="en-US"/>
            </a:p>
          </p:txBody>
        </p:sp>
        <p:sp>
          <p:nvSpPr>
            <p:cNvPr id="63507" name="Freeform 61"/>
            <p:cNvSpPr>
              <a:spLocks noChangeAspect="1"/>
            </p:cNvSpPr>
            <p:nvPr/>
          </p:nvSpPr>
          <p:spPr bwMode="auto">
            <a:xfrm>
              <a:off x="1163" y="2227"/>
              <a:ext cx="60" cy="245"/>
            </a:xfrm>
            <a:custGeom>
              <a:avLst/>
              <a:gdLst>
                <a:gd name="T0" fmla="*/ 5 w 80"/>
                <a:gd name="T1" fmla="*/ 17 h 327"/>
                <a:gd name="T2" fmla="*/ 4 w 80"/>
                <a:gd name="T3" fmla="*/ 0 h 327"/>
                <a:gd name="T4" fmla="*/ 0 w 80"/>
                <a:gd name="T5" fmla="*/ 2 h 327"/>
                <a:gd name="T6" fmla="*/ 0 w 80"/>
                <a:gd name="T7" fmla="*/ 18 h 327"/>
                <a:gd name="T8" fmla="*/ 5 w 80"/>
                <a:gd name="T9" fmla="*/ 17 h 327"/>
                <a:gd name="T10" fmla="*/ 0 60000 65536"/>
                <a:gd name="T11" fmla="*/ 0 60000 65536"/>
                <a:gd name="T12" fmla="*/ 0 60000 65536"/>
                <a:gd name="T13" fmla="*/ 0 60000 65536"/>
                <a:gd name="T14" fmla="*/ 0 60000 65536"/>
                <a:gd name="T15" fmla="*/ 0 w 80"/>
                <a:gd name="T16" fmla="*/ 0 h 327"/>
                <a:gd name="T17" fmla="*/ 80 w 80"/>
                <a:gd name="T18" fmla="*/ 327 h 327"/>
              </a:gdLst>
              <a:ahLst/>
              <a:cxnLst>
                <a:cxn ang="T10">
                  <a:pos x="T0" y="T1"/>
                </a:cxn>
                <a:cxn ang="T11">
                  <a:pos x="T2" y="T3"/>
                </a:cxn>
                <a:cxn ang="T12">
                  <a:pos x="T4" y="T5"/>
                </a:cxn>
                <a:cxn ang="T13">
                  <a:pos x="T6" y="T7"/>
                </a:cxn>
                <a:cxn ang="T14">
                  <a:pos x="T8" y="T9"/>
                </a:cxn>
              </a:cxnLst>
              <a:rect l="T15" t="T16" r="T17" b="T18"/>
              <a:pathLst>
                <a:path w="80" h="327">
                  <a:moveTo>
                    <a:pt x="80" y="305"/>
                  </a:moveTo>
                  <a:lnTo>
                    <a:pt x="72" y="0"/>
                  </a:lnTo>
                  <a:lnTo>
                    <a:pt x="0" y="41"/>
                  </a:lnTo>
                  <a:lnTo>
                    <a:pt x="0" y="327"/>
                  </a:lnTo>
                  <a:lnTo>
                    <a:pt x="80" y="305"/>
                  </a:lnTo>
                  <a:close/>
                </a:path>
              </a:pathLst>
            </a:custGeom>
            <a:solidFill>
              <a:srgbClr val="F9CF66"/>
            </a:solidFill>
            <a:ln w="9525">
              <a:noFill/>
              <a:round/>
              <a:headEnd/>
              <a:tailEnd/>
            </a:ln>
          </p:spPr>
          <p:txBody>
            <a:bodyPr>
              <a:prstTxWarp prst="textNoShape">
                <a:avLst/>
              </a:prstTxWarp>
            </a:bodyPr>
            <a:lstStyle/>
            <a:p>
              <a:endParaRPr lang="en-US"/>
            </a:p>
          </p:txBody>
        </p:sp>
        <p:sp>
          <p:nvSpPr>
            <p:cNvPr id="63508" name="Freeform 62"/>
            <p:cNvSpPr>
              <a:spLocks noChangeAspect="1"/>
            </p:cNvSpPr>
            <p:nvPr/>
          </p:nvSpPr>
          <p:spPr bwMode="auto">
            <a:xfrm>
              <a:off x="776" y="2127"/>
              <a:ext cx="515" cy="235"/>
            </a:xfrm>
            <a:custGeom>
              <a:avLst/>
              <a:gdLst>
                <a:gd name="T0" fmla="*/ 1 w 687"/>
                <a:gd name="T1" fmla="*/ 14 h 313"/>
                <a:gd name="T2" fmla="*/ 11 w 687"/>
                <a:gd name="T3" fmla="*/ 11 h 313"/>
                <a:gd name="T4" fmla="*/ 23 w 687"/>
                <a:gd name="T5" fmla="*/ 6 h 313"/>
                <a:gd name="T6" fmla="*/ 31 w 687"/>
                <a:gd name="T7" fmla="*/ 0 h 313"/>
                <a:gd name="T8" fmla="*/ 38 w 687"/>
                <a:gd name="T9" fmla="*/ 5 h 313"/>
                <a:gd name="T10" fmla="*/ 34 w 687"/>
                <a:gd name="T11" fmla="*/ 8 h 313"/>
                <a:gd name="T12" fmla="*/ 29 w 687"/>
                <a:gd name="T13" fmla="*/ 10 h 313"/>
                <a:gd name="T14" fmla="*/ 22 w 687"/>
                <a:gd name="T15" fmla="*/ 12 h 313"/>
                <a:gd name="T16" fmla="*/ 13 w 687"/>
                <a:gd name="T17" fmla="*/ 15 h 313"/>
                <a:gd name="T18" fmla="*/ 3 w 687"/>
                <a:gd name="T19" fmla="*/ 17 h 313"/>
                <a:gd name="T20" fmla="*/ 0 w 687"/>
                <a:gd name="T21" fmla="*/ 18 h 313"/>
                <a:gd name="T22" fmla="*/ 1 w 687"/>
                <a:gd name="T23" fmla="*/ 14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7"/>
                <a:gd name="T37" fmla="*/ 0 h 313"/>
                <a:gd name="T38" fmla="*/ 687 w 687"/>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7" h="313">
                  <a:moveTo>
                    <a:pt x="3" y="249"/>
                  </a:moveTo>
                  <a:lnTo>
                    <a:pt x="201" y="194"/>
                  </a:lnTo>
                  <a:lnTo>
                    <a:pt x="409" y="89"/>
                  </a:lnTo>
                  <a:lnTo>
                    <a:pt x="567" y="0"/>
                  </a:lnTo>
                  <a:lnTo>
                    <a:pt x="687" y="74"/>
                  </a:lnTo>
                  <a:lnTo>
                    <a:pt x="622" y="120"/>
                  </a:lnTo>
                  <a:lnTo>
                    <a:pt x="521" y="164"/>
                  </a:lnTo>
                  <a:lnTo>
                    <a:pt x="402" y="206"/>
                  </a:lnTo>
                  <a:lnTo>
                    <a:pt x="246" y="256"/>
                  </a:lnTo>
                  <a:lnTo>
                    <a:pt x="55" y="298"/>
                  </a:lnTo>
                  <a:lnTo>
                    <a:pt x="0" y="313"/>
                  </a:lnTo>
                  <a:lnTo>
                    <a:pt x="3" y="249"/>
                  </a:lnTo>
                  <a:close/>
                </a:path>
              </a:pathLst>
            </a:custGeom>
            <a:solidFill>
              <a:srgbClr val="F9CF66"/>
            </a:solidFill>
            <a:ln w="9525">
              <a:noFill/>
              <a:round/>
              <a:headEnd/>
              <a:tailEnd/>
            </a:ln>
          </p:spPr>
          <p:txBody>
            <a:bodyPr>
              <a:prstTxWarp prst="textNoShape">
                <a:avLst/>
              </a:prstTxWarp>
            </a:bodyPr>
            <a:lstStyle/>
            <a:p>
              <a:endParaRPr lang="en-US"/>
            </a:p>
          </p:txBody>
        </p:sp>
        <p:sp>
          <p:nvSpPr>
            <p:cNvPr id="63509" name="Freeform 63"/>
            <p:cNvSpPr>
              <a:spLocks noChangeAspect="1"/>
            </p:cNvSpPr>
            <p:nvPr/>
          </p:nvSpPr>
          <p:spPr bwMode="auto">
            <a:xfrm>
              <a:off x="709" y="2073"/>
              <a:ext cx="76" cy="553"/>
            </a:xfrm>
            <a:custGeom>
              <a:avLst/>
              <a:gdLst>
                <a:gd name="T0" fmla="*/ 0 w 102"/>
                <a:gd name="T1" fmla="*/ 40 h 737"/>
                <a:gd name="T2" fmla="*/ 1 w 102"/>
                <a:gd name="T3" fmla="*/ 6 h 737"/>
                <a:gd name="T4" fmla="*/ 1 w 102"/>
                <a:gd name="T5" fmla="*/ 0 h 737"/>
                <a:gd name="T6" fmla="*/ 4 w 102"/>
                <a:gd name="T7" fmla="*/ 0 h 737"/>
                <a:gd name="T8" fmla="*/ 5 w 102"/>
                <a:gd name="T9" fmla="*/ 2 h 737"/>
                <a:gd name="T10" fmla="*/ 5 w 102"/>
                <a:gd name="T11" fmla="*/ 42 h 737"/>
                <a:gd name="T12" fmla="*/ 2 w 102"/>
                <a:gd name="T13" fmla="*/ 42 h 737"/>
                <a:gd name="T14" fmla="*/ 0 w 102"/>
                <a:gd name="T15" fmla="*/ 40 h 737"/>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737"/>
                <a:gd name="T26" fmla="*/ 102 w 102"/>
                <a:gd name="T27" fmla="*/ 737 h 7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737">
                  <a:moveTo>
                    <a:pt x="0" y="702"/>
                  </a:moveTo>
                  <a:lnTo>
                    <a:pt x="10" y="97"/>
                  </a:lnTo>
                  <a:lnTo>
                    <a:pt x="10" y="0"/>
                  </a:lnTo>
                  <a:lnTo>
                    <a:pt x="69" y="0"/>
                  </a:lnTo>
                  <a:lnTo>
                    <a:pt x="102" y="5"/>
                  </a:lnTo>
                  <a:lnTo>
                    <a:pt x="95" y="737"/>
                  </a:lnTo>
                  <a:lnTo>
                    <a:pt x="40" y="726"/>
                  </a:lnTo>
                  <a:lnTo>
                    <a:pt x="0" y="702"/>
                  </a:lnTo>
                  <a:close/>
                </a:path>
              </a:pathLst>
            </a:custGeom>
            <a:solidFill>
              <a:srgbClr val="F9CF66"/>
            </a:solidFill>
            <a:ln w="9525">
              <a:noFill/>
              <a:round/>
              <a:headEnd/>
              <a:tailEnd/>
            </a:ln>
          </p:spPr>
          <p:txBody>
            <a:bodyPr>
              <a:prstTxWarp prst="textNoShape">
                <a:avLst/>
              </a:prstTxWarp>
            </a:bodyPr>
            <a:lstStyle/>
            <a:p>
              <a:endParaRPr lang="en-US"/>
            </a:p>
          </p:txBody>
        </p:sp>
        <p:sp>
          <p:nvSpPr>
            <p:cNvPr id="63510" name="Freeform 64"/>
            <p:cNvSpPr>
              <a:spLocks noChangeAspect="1"/>
            </p:cNvSpPr>
            <p:nvPr/>
          </p:nvSpPr>
          <p:spPr bwMode="auto">
            <a:xfrm>
              <a:off x="182" y="1913"/>
              <a:ext cx="72" cy="570"/>
            </a:xfrm>
            <a:custGeom>
              <a:avLst/>
              <a:gdLst>
                <a:gd name="T0" fmla="*/ 4 w 95"/>
                <a:gd name="T1" fmla="*/ 43 h 760"/>
                <a:gd name="T2" fmla="*/ 2 w 95"/>
                <a:gd name="T3" fmla="*/ 30 h 760"/>
                <a:gd name="T4" fmla="*/ 0 w 95"/>
                <a:gd name="T5" fmla="*/ 15 h 760"/>
                <a:gd name="T6" fmla="*/ 2 w 95"/>
                <a:gd name="T7" fmla="*/ 3 h 760"/>
                <a:gd name="T8" fmla="*/ 2 w 95"/>
                <a:gd name="T9" fmla="*/ 2 h 760"/>
                <a:gd name="T10" fmla="*/ 4 w 95"/>
                <a:gd name="T11" fmla="*/ 0 h 760"/>
                <a:gd name="T12" fmla="*/ 6 w 95"/>
                <a:gd name="T13" fmla="*/ 2 h 760"/>
                <a:gd name="T14" fmla="*/ 6 w 95"/>
                <a:gd name="T15" fmla="*/ 6 h 760"/>
                <a:gd name="T16" fmla="*/ 5 w 95"/>
                <a:gd name="T17" fmla="*/ 11 h 760"/>
                <a:gd name="T18" fmla="*/ 5 w 95"/>
                <a:gd name="T19" fmla="*/ 36 h 760"/>
                <a:gd name="T20" fmla="*/ 4 w 95"/>
                <a:gd name="T21" fmla="*/ 43 h 7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60"/>
                <a:gd name="T35" fmla="*/ 95 w 95"/>
                <a:gd name="T36" fmla="*/ 760 h 7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60">
                  <a:moveTo>
                    <a:pt x="65" y="760"/>
                  </a:moveTo>
                  <a:lnTo>
                    <a:pt x="17" y="528"/>
                  </a:lnTo>
                  <a:lnTo>
                    <a:pt x="0" y="266"/>
                  </a:lnTo>
                  <a:lnTo>
                    <a:pt x="7" y="58"/>
                  </a:lnTo>
                  <a:lnTo>
                    <a:pt x="17" y="8"/>
                  </a:lnTo>
                  <a:lnTo>
                    <a:pt x="62" y="0"/>
                  </a:lnTo>
                  <a:lnTo>
                    <a:pt x="95" y="21"/>
                  </a:lnTo>
                  <a:lnTo>
                    <a:pt x="95" y="112"/>
                  </a:lnTo>
                  <a:lnTo>
                    <a:pt x="79" y="197"/>
                  </a:lnTo>
                  <a:lnTo>
                    <a:pt x="85" y="630"/>
                  </a:lnTo>
                  <a:lnTo>
                    <a:pt x="65" y="760"/>
                  </a:lnTo>
                  <a:close/>
                </a:path>
              </a:pathLst>
            </a:custGeom>
            <a:solidFill>
              <a:srgbClr val="F9CF66"/>
            </a:solidFill>
            <a:ln w="9525">
              <a:noFill/>
              <a:round/>
              <a:headEnd/>
              <a:tailEnd/>
            </a:ln>
          </p:spPr>
          <p:txBody>
            <a:bodyPr>
              <a:prstTxWarp prst="textNoShape">
                <a:avLst/>
              </a:prstTxWarp>
            </a:bodyPr>
            <a:lstStyle/>
            <a:p>
              <a:endParaRPr lang="en-US"/>
            </a:p>
          </p:txBody>
        </p:sp>
        <p:sp>
          <p:nvSpPr>
            <p:cNvPr id="63511" name="Freeform 65"/>
            <p:cNvSpPr>
              <a:spLocks noChangeAspect="1"/>
            </p:cNvSpPr>
            <p:nvPr/>
          </p:nvSpPr>
          <p:spPr bwMode="auto">
            <a:xfrm>
              <a:off x="183" y="2046"/>
              <a:ext cx="602" cy="437"/>
            </a:xfrm>
            <a:custGeom>
              <a:avLst/>
              <a:gdLst>
                <a:gd name="T0" fmla="*/ 0 w 803"/>
                <a:gd name="T1" fmla="*/ 0 h 582"/>
                <a:gd name="T2" fmla="*/ 1 w 803"/>
                <a:gd name="T3" fmla="*/ 8 h 582"/>
                <a:gd name="T4" fmla="*/ 1 w 803"/>
                <a:gd name="T5" fmla="*/ 16 h 582"/>
                <a:gd name="T6" fmla="*/ 1 w 803"/>
                <a:gd name="T7" fmla="*/ 20 h 582"/>
                <a:gd name="T8" fmla="*/ 10 w 803"/>
                <a:gd name="T9" fmla="*/ 24 h 582"/>
                <a:gd name="T10" fmla="*/ 17 w 803"/>
                <a:gd name="T11" fmla="*/ 27 h 582"/>
                <a:gd name="T12" fmla="*/ 28 w 803"/>
                <a:gd name="T13" fmla="*/ 29 h 582"/>
                <a:gd name="T14" fmla="*/ 39 w 803"/>
                <a:gd name="T15" fmla="*/ 32 h 582"/>
                <a:gd name="T16" fmla="*/ 44 w 803"/>
                <a:gd name="T17" fmla="*/ 33 h 582"/>
                <a:gd name="T18" fmla="*/ 44 w 803"/>
                <a:gd name="T19" fmla="*/ 21 h 582"/>
                <a:gd name="T20" fmla="*/ 44 w 803"/>
                <a:gd name="T21" fmla="*/ 13 h 582"/>
                <a:gd name="T22" fmla="*/ 28 w 803"/>
                <a:gd name="T23" fmla="*/ 8 h 582"/>
                <a:gd name="T24" fmla="*/ 17 w 803"/>
                <a:gd name="T25" fmla="*/ 6 h 582"/>
                <a:gd name="T26" fmla="*/ 7 w 803"/>
                <a:gd name="T27" fmla="*/ 4 h 582"/>
                <a:gd name="T28" fmla="*/ 1 w 803"/>
                <a:gd name="T29" fmla="*/ 0 h 582"/>
                <a:gd name="T30" fmla="*/ 0 w 803"/>
                <a:gd name="T31" fmla="*/ 0 h 5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3"/>
                <a:gd name="T49" fmla="*/ 0 h 582"/>
                <a:gd name="T50" fmla="*/ 803 w 803"/>
                <a:gd name="T51" fmla="*/ 582 h 5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3" h="582">
                  <a:moveTo>
                    <a:pt x="0" y="0"/>
                  </a:moveTo>
                  <a:lnTo>
                    <a:pt x="5" y="149"/>
                  </a:lnTo>
                  <a:lnTo>
                    <a:pt x="7" y="273"/>
                  </a:lnTo>
                  <a:lnTo>
                    <a:pt x="15" y="337"/>
                  </a:lnTo>
                  <a:lnTo>
                    <a:pt x="174" y="410"/>
                  </a:lnTo>
                  <a:lnTo>
                    <a:pt x="317" y="471"/>
                  </a:lnTo>
                  <a:lnTo>
                    <a:pt x="503" y="513"/>
                  </a:lnTo>
                  <a:lnTo>
                    <a:pt x="704" y="556"/>
                  </a:lnTo>
                  <a:lnTo>
                    <a:pt x="803" y="582"/>
                  </a:lnTo>
                  <a:lnTo>
                    <a:pt x="803" y="361"/>
                  </a:lnTo>
                  <a:lnTo>
                    <a:pt x="801" y="211"/>
                  </a:lnTo>
                  <a:lnTo>
                    <a:pt x="510" y="142"/>
                  </a:lnTo>
                  <a:lnTo>
                    <a:pt x="305" y="93"/>
                  </a:lnTo>
                  <a:lnTo>
                    <a:pt x="150" y="51"/>
                  </a:lnTo>
                  <a:lnTo>
                    <a:pt x="35" y="0"/>
                  </a:lnTo>
                  <a:lnTo>
                    <a:pt x="0" y="0"/>
                  </a:lnTo>
                  <a:close/>
                </a:path>
              </a:pathLst>
            </a:custGeom>
            <a:solidFill>
              <a:srgbClr val="FCFEB9"/>
            </a:solidFill>
            <a:ln w="9525">
              <a:noFill/>
              <a:round/>
              <a:headEnd/>
              <a:tailEnd/>
            </a:ln>
          </p:spPr>
          <p:txBody>
            <a:bodyPr>
              <a:prstTxWarp prst="textNoShape">
                <a:avLst/>
              </a:prstTxWarp>
            </a:bodyPr>
            <a:lstStyle/>
            <a:p>
              <a:endParaRPr lang="en-US"/>
            </a:p>
          </p:txBody>
        </p:sp>
        <p:sp>
          <p:nvSpPr>
            <p:cNvPr id="63512" name="Freeform 66"/>
            <p:cNvSpPr>
              <a:spLocks noChangeAspect="1"/>
            </p:cNvSpPr>
            <p:nvPr/>
          </p:nvSpPr>
          <p:spPr bwMode="auto">
            <a:xfrm>
              <a:off x="182" y="2026"/>
              <a:ext cx="609" cy="198"/>
            </a:xfrm>
            <a:custGeom>
              <a:avLst/>
              <a:gdLst>
                <a:gd name="T0" fmla="*/ 2 w 812"/>
                <a:gd name="T1" fmla="*/ 0 h 264"/>
                <a:gd name="T2" fmla="*/ 8 w 812"/>
                <a:gd name="T3" fmla="*/ 2 h 264"/>
                <a:gd name="T4" fmla="*/ 14 w 812"/>
                <a:gd name="T5" fmla="*/ 5 h 264"/>
                <a:gd name="T6" fmla="*/ 22 w 812"/>
                <a:gd name="T7" fmla="*/ 7 h 264"/>
                <a:gd name="T8" fmla="*/ 31 w 812"/>
                <a:gd name="T9" fmla="*/ 9 h 264"/>
                <a:gd name="T10" fmla="*/ 38 w 812"/>
                <a:gd name="T11" fmla="*/ 11 h 264"/>
                <a:gd name="T12" fmla="*/ 47 w 812"/>
                <a:gd name="T13" fmla="*/ 12 h 264"/>
                <a:gd name="T14" fmla="*/ 45 w 812"/>
                <a:gd name="T15" fmla="*/ 14 h 264"/>
                <a:gd name="T16" fmla="*/ 34 w 812"/>
                <a:gd name="T17" fmla="*/ 12 h 264"/>
                <a:gd name="T18" fmla="*/ 19 w 812"/>
                <a:gd name="T19" fmla="*/ 8 h 264"/>
                <a:gd name="T20" fmla="*/ 11 w 812"/>
                <a:gd name="T21" fmla="*/ 5 h 264"/>
                <a:gd name="T22" fmla="*/ 3 w 812"/>
                <a:gd name="T23" fmla="*/ 3 h 264"/>
                <a:gd name="T24" fmla="*/ 0 w 812"/>
                <a:gd name="T25" fmla="*/ 2 h 264"/>
                <a:gd name="T26" fmla="*/ 2 w 812"/>
                <a:gd name="T27" fmla="*/ 0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264"/>
                <a:gd name="T44" fmla="*/ 812 w 812"/>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264">
                  <a:moveTo>
                    <a:pt x="7" y="0"/>
                  </a:moveTo>
                  <a:lnTo>
                    <a:pt x="131" y="44"/>
                  </a:lnTo>
                  <a:lnTo>
                    <a:pt x="263" y="95"/>
                  </a:lnTo>
                  <a:lnTo>
                    <a:pt x="387" y="124"/>
                  </a:lnTo>
                  <a:lnTo>
                    <a:pt x="542" y="164"/>
                  </a:lnTo>
                  <a:lnTo>
                    <a:pt x="677" y="195"/>
                  </a:lnTo>
                  <a:lnTo>
                    <a:pt x="812" y="224"/>
                  </a:lnTo>
                  <a:lnTo>
                    <a:pt x="804" y="264"/>
                  </a:lnTo>
                  <a:lnTo>
                    <a:pt x="598" y="209"/>
                  </a:lnTo>
                  <a:lnTo>
                    <a:pt x="332" y="143"/>
                  </a:lnTo>
                  <a:lnTo>
                    <a:pt x="186" y="102"/>
                  </a:lnTo>
                  <a:lnTo>
                    <a:pt x="43" y="50"/>
                  </a:lnTo>
                  <a:lnTo>
                    <a:pt x="0" y="23"/>
                  </a:lnTo>
                  <a:lnTo>
                    <a:pt x="7" y="0"/>
                  </a:lnTo>
                  <a:close/>
                </a:path>
              </a:pathLst>
            </a:custGeom>
            <a:solidFill>
              <a:srgbClr val="000000"/>
            </a:solidFill>
            <a:ln w="9525">
              <a:noFill/>
              <a:round/>
              <a:headEnd/>
              <a:tailEnd/>
            </a:ln>
          </p:spPr>
          <p:txBody>
            <a:bodyPr>
              <a:prstTxWarp prst="textNoShape">
                <a:avLst/>
              </a:prstTxWarp>
            </a:bodyPr>
            <a:lstStyle/>
            <a:p>
              <a:endParaRPr lang="en-US"/>
            </a:p>
          </p:txBody>
        </p:sp>
        <p:sp>
          <p:nvSpPr>
            <p:cNvPr id="63513" name="Freeform 67"/>
            <p:cNvSpPr>
              <a:spLocks noChangeAspect="1"/>
            </p:cNvSpPr>
            <p:nvPr/>
          </p:nvSpPr>
          <p:spPr bwMode="auto">
            <a:xfrm>
              <a:off x="188" y="2276"/>
              <a:ext cx="597" cy="217"/>
            </a:xfrm>
            <a:custGeom>
              <a:avLst/>
              <a:gdLst>
                <a:gd name="T0" fmla="*/ 2 w 796"/>
                <a:gd name="T1" fmla="*/ 0 h 289"/>
                <a:gd name="T2" fmla="*/ 6 w 796"/>
                <a:gd name="T3" fmla="*/ 4 h 289"/>
                <a:gd name="T4" fmla="*/ 11 w 796"/>
                <a:gd name="T5" fmla="*/ 6 h 289"/>
                <a:gd name="T6" fmla="*/ 17 w 796"/>
                <a:gd name="T7" fmla="*/ 8 h 289"/>
                <a:gd name="T8" fmla="*/ 25 w 796"/>
                <a:gd name="T9" fmla="*/ 11 h 289"/>
                <a:gd name="T10" fmla="*/ 33 w 796"/>
                <a:gd name="T11" fmla="*/ 13 h 289"/>
                <a:gd name="T12" fmla="*/ 41 w 796"/>
                <a:gd name="T13" fmla="*/ 14 h 289"/>
                <a:gd name="T14" fmla="*/ 45 w 796"/>
                <a:gd name="T15" fmla="*/ 15 h 289"/>
                <a:gd name="T16" fmla="*/ 44 w 796"/>
                <a:gd name="T17" fmla="*/ 17 h 289"/>
                <a:gd name="T18" fmla="*/ 39 w 796"/>
                <a:gd name="T19" fmla="*/ 15 h 289"/>
                <a:gd name="T20" fmla="*/ 30 w 796"/>
                <a:gd name="T21" fmla="*/ 13 h 289"/>
                <a:gd name="T22" fmla="*/ 21 w 796"/>
                <a:gd name="T23" fmla="*/ 11 h 289"/>
                <a:gd name="T24" fmla="*/ 14 w 796"/>
                <a:gd name="T25" fmla="*/ 9 h 289"/>
                <a:gd name="T26" fmla="*/ 8 w 796"/>
                <a:gd name="T27" fmla="*/ 6 h 289"/>
                <a:gd name="T28" fmla="*/ 4 w 796"/>
                <a:gd name="T29" fmla="*/ 5 h 289"/>
                <a:gd name="T30" fmla="*/ 0 w 796"/>
                <a:gd name="T31" fmla="*/ 2 h 289"/>
                <a:gd name="T32" fmla="*/ 2 w 796"/>
                <a:gd name="T33" fmla="*/ 0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6"/>
                <a:gd name="T52" fmla="*/ 0 h 289"/>
                <a:gd name="T53" fmla="*/ 796 w 796"/>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6" h="289">
                  <a:moveTo>
                    <a:pt x="8" y="0"/>
                  </a:moveTo>
                  <a:lnTo>
                    <a:pt x="97" y="57"/>
                  </a:lnTo>
                  <a:lnTo>
                    <a:pt x="198" y="100"/>
                  </a:lnTo>
                  <a:lnTo>
                    <a:pt x="305" y="141"/>
                  </a:lnTo>
                  <a:lnTo>
                    <a:pt x="444" y="178"/>
                  </a:lnTo>
                  <a:lnTo>
                    <a:pt x="587" y="214"/>
                  </a:lnTo>
                  <a:lnTo>
                    <a:pt x="720" y="240"/>
                  </a:lnTo>
                  <a:lnTo>
                    <a:pt x="796" y="253"/>
                  </a:lnTo>
                  <a:lnTo>
                    <a:pt x="789" y="289"/>
                  </a:lnTo>
                  <a:lnTo>
                    <a:pt x="692" y="263"/>
                  </a:lnTo>
                  <a:lnTo>
                    <a:pt x="538" y="227"/>
                  </a:lnTo>
                  <a:lnTo>
                    <a:pt x="375" y="190"/>
                  </a:lnTo>
                  <a:lnTo>
                    <a:pt x="256" y="155"/>
                  </a:lnTo>
                  <a:lnTo>
                    <a:pt x="143" y="107"/>
                  </a:lnTo>
                  <a:lnTo>
                    <a:pt x="67" y="71"/>
                  </a:lnTo>
                  <a:lnTo>
                    <a:pt x="0" y="37"/>
                  </a:lnTo>
                  <a:lnTo>
                    <a:pt x="8" y="0"/>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63514" name="Group 68"/>
            <p:cNvGrpSpPr>
              <a:grpSpLocks noChangeAspect="1"/>
            </p:cNvGrpSpPr>
            <p:nvPr/>
          </p:nvGrpSpPr>
          <p:grpSpPr bwMode="auto">
            <a:xfrm>
              <a:off x="177" y="1905"/>
              <a:ext cx="1122" cy="743"/>
              <a:chOff x="287" y="1196"/>
              <a:chExt cx="1496" cy="991"/>
            </a:xfrm>
          </p:grpSpPr>
          <p:sp>
            <p:nvSpPr>
              <p:cNvPr id="63544" name="Freeform 69"/>
              <p:cNvSpPr>
                <a:spLocks noChangeAspect="1"/>
              </p:cNvSpPr>
              <p:nvPr/>
            </p:nvSpPr>
            <p:spPr bwMode="auto">
              <a:xfrm>
                <a:off x="1087" y="1488"/>
                <a:ext cx="696" cy="325"/>
              </a:xfrm>
              <a:custGeom>
                <a:avLst/>
                <a:gdLst>
                  <a:gd name="T0" fmla="*/ 188 w 696"/>
                  <a:gd name="T1" fmla="*/ 193 h 325"/>
                  <a:gd name="T2" fmla="*/ 358 w 696"/>
                  <a:gd name="T3" fmla="*/ 108 h 325"/>
                  <a:gd name="T4" fmla="*/ 481 w 696"/>
                  <a:gd name="T5" fmla="*/ 30 h 325"/>
                  <a:gd name="T6" fmla="*/ 543 w 696"/>
                  <a:gd name="T7" fmla="*/ 0 h 325"/>
                  <a:gd name="T8" fmla="*/ 573 w 696"/>
                  <a:gd name="T9" fmla="*/ 0 h 325"/>
                  <a:gd name="T10" fmla="*/ 696 w 696"/>
                  <a:gd name="T11" fmla="*/ 66 h 325"/>
                  <a:gd name="T12" fmla="*/ 696 w 696"/>
                  <a:gd name="T13" fmla="*/ 92 h 325"/>
                  <a:gd name="T14" fmla="*/ 620 w 696"/>
                  <a:gd name="T15" fmla="*/ 143 h 325"/>
                  <a:gd name="T16" fmla="*/ 495 w 696"/>
                  <a:gd name="T17" fmla="*/ 193 h 325"/>
                  <a:gd name="T18" fmla="*/ 361 w 696"/>
                  <a:gd name="T19" fmla="*/ 242 h 325"/>
                  <a:gd name="T20" fmla="*/ 180 w 696"/>
                  <a:gd name="T21" fmla="*/ 290 h 325"/>
                  <a:gd name="T22" fmla="*/ 4 w 696"/>
                  <a:gd name="T23" fmla="*/ 325 h 325"/>
                  <a:gd name="T24" fmla="*/ 0 w 696"/>
                  <a:gd name="T25" fmla="*/ 290 h 325"/>
                  <a:gd name="T26" fmla="*/ 136 w 696"/>
                  <a:gd name="T27" fmla="*/ 261 h 325"/>
                  <a:gd name="T28" fmla="*/ 347 w 696"/>
                  <a:gd name="T29" fmla="*/ 214 h 325"/>
                  <a:gd name="T30" fmla="*/ 490 w 696"/>
                  <a:gd name="T31" fmla="*/ 164 h 325"/>
                  <a:gd name="T32" fmla="*/ 630 w 696"/>
                  <a:gd name="T33" fmla="*/ 101 h 325"/>
                  <a:gd name="T34" fmla="*/ 664 w 696"/>
                  <a:gd name="T35" fmla="*/ 79 h 325"/>
                  <a:gd name="T36" fmla="*/ 553 w 696"/>
                  <a:gd name="T37" fmla="*/ 23 h 325"/>
                  <a:gd name="T38" fmla="*/ 481 w 696"/>
                  <a:gd name="T39" fmla="*/ 63 h 325"/>
                  <a:gd name="T40" fmla="*/ 347 w 696"/>
                  <a:gd name="T41" fmla="*/ 134 h 325"/>
                  <a:gd name="T42" fmla="*/ 170 w 696"/>
                  <a:gd name="T43" fmla="*/ 219 h 325"/>
                  <a:gd name="T44" fmla="*/ 188 w 696"/>
                  <a:gd name="T45" fmla="*/ 19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6"/>
                  <a:gd name="T70" fmla="*/ 0 h 325"/>
                  <a:gd name="T71" fmla="*/ 696 w 696"/>
                  <a:gd name="T72" fmla="*/ 325 h 3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6" h="325">
                    <a:moveTo>
                      <a:pt x="188" y="193"/>
                    </a:moveTo>
                    <a:lnTo>
                      <a:pt x="358" y="108"/>
                    </a:lnTo>
                    <a:lnTo>
                      <a:pt x="481" y="30"/>
                    </a:lnTo>
                    <a:lnTo>
                      <a:pt x="543" y="0"/>
                    </a:lnTo>
                    <a:lnTo>
                      <a:pt x="573" y="0"/>
                    </a:lnTo>
                    <a:lnTo>
                      <a:pt x="696" y="66"/>
                    </a:lnTo>
                    <a:lnTo>
                      <a:pt x="696" y="92"/>
                    </a:lnTo>
                    <a:lnTo>
                      <a:pt x="620" y="143"/>
                    </a:lnTo>
                    <a:lnTo>
                      <a:pt x="495" y="193"/>
                    </a:lnTo>
                    <a:lnTo>
                      <a:pt x="361" y="242"/>
                    </a:lnTo>
                    <a:lnTo>
                      <a:pt x="180" y="290"/>
                    </a:lnTo>
                    <a:lnTo>
                      <a:pt x="4" y="325"/>
                    </a:lnTo>
                    <a:lnTo>
                      <a:pt x="0" y="290"/>
                    </a:lnTo>
                    <a:lnTo>
                      <a:pt x="136" y="261"/>
                    </a:lnTo>
                    <a:lnTo>
                      <a:pt x="347" y="214"/>
                    </a:lnTo>
                    <a:lnTo>
                      <a:pt x="490" y="164"/>
                    </a:lnTo>
                    <a:lnTo>
                      <a:pt x="630" y="101"/>
                    </a:lnTo>
                    <a:lnTo>
                      <a:pt x="664" y="79"/>
                    </a:lnTo>
                    <a:lnTo>
                      <a:pt x="553" y="23"/>
                    </a:lnTo>
                    <a:lnTo>
                      <a:pt x="481" y="63"/>
                    </a:lnTo>
                    <a:lnTo>
                      <a:pt x="347" y="134"/>
                    </a:lnTo>
                    <a:lnTo>
                      <a:pt x="170" y="219"/>
                    </a:lnTo>
                    <a:lnTo>
                      <a:pt x="188" y="193"/>
                    </a:lnTo>
                    <a:close/>
                  </a:path>
                </a:pathLst>
              </a:custGeom>
              <a:solidFill>
                <a:srgbClr val="000000"/>
              </a:solidFill>
              <a:ln w="9525">
                <a:noFill/>
                <a:round/>
                <a:headEnd/>
                <a:tailEnd/>
              </a:ln>
            </p:spPr>
            <p:txBody>
              <a:bodyPr>
                <a:prstTxWarp prst="textNoShape">
                  <a:avLst/>
                </a:prstTxWarp>
              </a:bodyPr>
              <a:lstStyle/>
              <a:p>
                <a:endParaRPr lang="en-US"/>
              </a:p>
            </p:txBody>
          </p:sp>
          <p:sp>
            <p:nvSpPr>
              <p:cNvPr id="63545" name="Freeform 70"/>
              <p:cNvSpPr>
                <a:spLocks noChangeAspect="1"/>
              </p:cNvSpPr>
              <p:nvPr/>
            </p:nvSpPr>
            <p:spPr bwMode="auto">
              <a:xfrm>
                <a:off x="989" y="1398"/>
                <a:ext cx="121" cy="789"/>
              </a:xfrm>
              <a:custGeom>
                <a:avLst/>
                <a:gdLst>
                  <a:gd name="T0" fmla="*/ 121 w 121"/>
                  <a:gd name="T1" fmla="*/ 769 h 789"/>
                  <a:gd name="T2" fmla="*/ 117 w 121"/>
                  <a:gd name="T3" fmla="*/ 16 h 789"/>
                  <a:gd name="T4" fmla="*/ 86 w 121"/>
                  <a:gd name="T5" fmla="*/ 0 h 789"/>
                  <a:gd name="T6" fmla="*/ 10 w 121"/>
                  <a:gd name="T7" fmla="*/ 3 h 789"/>
                  <a:gd name="T8" fmla="*/ 0 w 121"/>
                  <a:gd name="T9" fmla="*/ 65 h 789"/>
                  <a:gd name="T10" fmla="*/ 3 w 121"/>
                  <a:gd name="T11" fmla="*/ 173 h 789"/>
                  <a:gd name="T12" fmla="*/ 37 w 121"/>
                  <a:gd name="T13" fmla="*/ 173 h 789"/>
                  <a:gd name="T14" fmla="*/ 33 w 121"/>
                  <a:gd name="T15" fmla="*/ 42 h 789"/>
                  <a:gd name="T16" fmla="*/ 46 w 121"/>
                  <a:gd name="T17" fmla="*/ 30 h 789"/>
                  <a:gd name="T18" fmla="*/ 83 w 121"/>
                  <a:gd name="T19" fmla="*/ 35 h 789"/>
                  <a:gd name="T20" fmla="*/ 98 w 121"/>
                  <a:gd name="T21" fmla="*/ 42 h 789"/>
                  <a:gd name="T22" fmla="*/ 91 w 121"/>
                  <a:gd name="T23" fmla="*/ 202 h 789"/>
                  <a:gd name="T24" fmla="*/ 94 w 121"/>
                  <a:gd name="T25" fmla="*/ 387 h 789"/>
                  <a:gd name="T26" fmla="*/ 86 w 121"/>
                  <a:gd name="T27" fmla="*/ 565 h 789"/>
                  <a:gd name="T28" fmla="*/ 86 w 121"/>
                  <a:gd name="T29" fmla="*/ 786 h 789"/>
                  <a:gd name="T30" fmla="*/ 117 w 121"/>
                  <a:gd name="T31" fmla="*/ 789 h 789"/>
                  <a:gd name="T32" fmla="*/ 121 w 121"/>
                  <a:gd name="T33" fmla="*/ 769 h 7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789"/>
                  <a:gd name="T53" fmla="*/ 121 w 121"/>
                  <a:gd name="T54" fmla="*/ 789 h 7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789">
                    <a:moveTo>
                      <a:pt x="121" y="769"/>
                    </a:moveTo>
                    <a:lnTo>
                      <a:pt x="117" y="16"/>
                    </a:lnTo>
                    <a:lnTo>
                      <a:pt x="86" y="0"/>
                    </a:lnTo>
                    <a:lnTo>
                      <a:pt x="10" y="3"/>
                    </a:lnTo>
                    <a:lnTo>
                      <a:pt x="0" y="65"/>
                    </a:lnTo>
                    <a:lnTo>
                      <a:pt x="3" y="173"/>
                    </a:lnTo>
                    <a:lnTo>
                      <a:pt x="37" y="173"/>
                    </a:lnTo>
                    <a:lnTo>
                      <a:pt x="33" y="42"/>
                    </a:lnTo>
                    <a:lnTo>
                      <a:pt x="46" y="30"/>
                    </a:lnTo>
                    <a:lnTo>
                      <a:pt x="83" y="35"/>
                    </a:lnTo>
                    <a:lnTo>
                      <a:pt x="98" y="42"/>
                    </a:lnTo>
                    <a:lnTo>
                      <a:pt x="91" y="202"/>
                    </a:lnTo>
                    <a:lnTo>
                      <a:pt x="94" y="387"/>
                    </a:lnTo>
                    <a:lnTo>
                      <a:pt x="86" y="565"/>
                    </a:lnTo>
                    <a:lnTo>
                      <a:pt x="86" y="786"/>
                    </a:lnTo>
                    <a:lnTo>
                      <a:pt x="117" y="789"/>
                    </a:lnTo>
                    <a:lnTo>
                      <a:pt x="121" y="769"/>
                    </a:lnTo>
                    <a:close/>
                  </a:path>
                </a:pathLst>
              </a:custGeom>
              <a:solidFill>
                <a:srgbClr val="000000"/>
              </a:solidFill>
              <a:ln w="9525">
                <a:noFill/>
                <a:round/>
                <a:headEnd/>
                <a:tailEnd/>
              </a:ln>
            </p:spPr>
            <p:txBody>
              <a:bodyPr>
                <a:prstTxWarp prst="textNoShape">
                  <a:avLst/>
                </a:prstTxWarp>
              </a:bodyPr>
              <a:lstStyle/>
              <a:p>
                <a:endParaRPr lang="en-US"/>
              </a:p>
            </p:txBody>
          </p:sp>
          <p:sp>
            <p:nvSpPr>
              <p:cNvPr id="63546" name="Freeform 71"/>
              <p:cNvSpPr>
                <a:spLocks noChangeAspect="1"/>
              </p:cNvSpPr>
              <p:nvPr/>
            </p:nvSpPr>
            <p:spPr bwMode="auto">
              <a:xfrm>
                <a:off x="287" y="1196"/>
                <a:ext cx="114" cy="867"/>
              </a:xfrm>
              <a:custGeom>
                <a:avLst/>
                <a:gdLst>
                  <a:gd name="T0" fmla="*/ 63 w 114"/>
                  <a:gd name="T1" fmla="*/ 835 h 867"/>
                  <a:gd name="T2" fmla="*/ 26 w 114"/>
                  <a:gd name="T3" fmla="*/ 607 h 867"/>
                  <a:gd name="T4" fmla="*/ 7 w 114"/>
                  <a:gd name="T5" fmla="*/ 442 h 867"/>
                  <a:gd name="T6" fmla="*/ 0 w 114"/>
                  <a:gd name="T7" fmla="*/ 232 h 867"/>
                  <a:gd name="T8" fmla="*/ 2 w 114"/>
                  <a:gd name="T9" fmla="*/ 76 h 867"/>
                  <a:gd name="T10" fmla="*/ 7 w 114"/>
                  <a:gd name="T11" fmla="*/ 14 h 867"/>
                  <a:gd name="T12" fmla="*/ 63 w 114"/>
                  <a:gd name="T13" fmla="*/ 0 h 867"/>
                  <a:gd name="T14" fmla="*/ 93 w 114"/>
                  <a:gd name="T15" fmla="*/ 4 h 867"/>
                  <a:gd name="T16" fmla="*/ 114 w 114"/>
                  <a:gd name="T17" fmla="*/ 35 h 867"/>
                  <a:gd name="T18" fmla="*/ 106 w 114"/>
                  <a:gd name="T19" fmla="*/ 212 h 867"/>
                  <a:gd name="T20" fmla="*/ 76 w 114"/>
                  <a:gd name="T21" fmla="*/ 201 h 867"/>
                  <a:gd name="T22" fmla="*/ 86 w 114"/>
                  <a:gd name="T23" fmla="*/ 115 h 867"/>
                  <a:gd name="T24" fmla="*/ 86 w 114"/>
                  <a:gd name="T25" fmla="*/ 46 h 867"/>
                  <a:gd name="T26" fmla="*/ 67 w 114"/>
                  <a:gd name="T27" fmla="*/ 19 h 867"/>
                  <a:gd name="T28" fmla="*/ 37 w 114"/>
                  <a:gd name="T29" fmla="*/ 32 h 867"/>
                  <a:gd name="T30" fmla="*/ 33 w 114"/>
                  <a:gd name="T31" fmla="*/ 74 h 867"/>
                  <a:gd name="T32" fmla="*/ 30 w 114"/>
                  <a:gd name="T33" fmla="*/ 178 h 867"/>
                  <a:gd name="T34" fmla="*/ 26 w 114"/>
                  <a:gd name="T35" fmla="*/ 310 h 867"/>
                  <a:gd name="T36" fmla="*/ 37 w 114"/>
                  <a:gd name="T37" fmla="*/ 440 h 867"/>
                  <a:gd name="T38" fmla="*/ 47 w 114"/>
                  <a:gd name="T39" fmla="*/ 568 h 867"/>
                  <a:gd name="T40" fmla="*/ 67 w 114"/>
                  <a:gd name="T41" fmla="*/ 701 h 867"/>
                  <a:gd name="T42" fmla="*/ 93 w 114"/>
                  <a:gd name="T43" fmla="*/ 818 h 867"/>
                  <a:gd name="T44" fmla="*/ 98 w 114"/>
                  <a:gd name="T45" fmla="*/ 867 h 867"/>
                  <a:gd name="T46" fmla="*/ 63 w 114"/>
                  <a:gd name="T47" fmla="*/ 835 h 8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867"/>
                  <a:gd name="T74" fmla="*/ 114 w 114"/>
                  <a:gd name="T75" fmla="*/ 867 h 8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867">
                    <a:moveTo>
                      <a:pt x="63" y="835"/>
                    </a:moveTo>
                    <a:lnTo>
                      <a:pt x="26" y="607"/>
                    </a:lnTo>
                    <a:lnTo>
                      <a:pt x="7" y="442"/>
                    </a:lnTo>
                    <a:lnTo>
                      <a:pt x="0" y="232"/>
                    </a:lnTo>
                    <a:lnTo>
                      <a:pt x="2" y="76"/>
                    </a:lnTo>
                    <a:lnTo>
                      <a:pt x="7" y="14"/>
                    </a:lnTo>
                    <a:lnTo>
                      <a:pt x="63" y="0"/>
                    </a:lnTo>
                    <a:lnTo>
                      <a:pt x="93" y="4"/>
                    </a:lnTo>
                    <a:lnTo>
                      <a:pt x="114" y="35"/>
                    </a:lnTo>
                    <a:lnTo>
                      <a:pt x="106" y="212"/>
                    </a:lnTo>
                    <a:lnTo>
                      <a:pt x="76" y="201"/>
                    </a:lnTo>
                    <a:lnTo>
                      <a:pt x="86" y="115"/>
                    </a:lnTo>
                    <a:lnTo>
                      <a:pt x="86" y="46"/>
                    </a:lnTo>
                    <a:lnTo>
                      <a:pt x="67" y="19"/>
                    </a:lnTo>
                    <a:lnTo>
                      <a:pt x="37" y="32"/>
                    </a:lnTo>
                    <a:lnTo>
                      <a:pt x="33" y="74"/>
                    </a:lnTo>
                    <a:lnTo>
                      <a:pt x="30" y="178"/>
                    </a:lnTo>
                    <a:lnTo>
                      <a:pt x="26" y="310"/>
                    </a:lnTo>
                    <a:lnTo>
                      <a:pt x="37" y="440"/>
                    </a:lnTo>
                    <a:lnTo>
                      <a:pt x="47" y="568"/>
                    </a:lnTo>
                    <a:lnTo>
                      <a:pt x="67" y="701"/>
                    </a:lnTo>
                    <a:lnTo>
                      <a:pt x="93" y="818"/>
                    </a:lnTo>
                    <a:lnTo>
                      <a:pt x="98" y="867"/>
                    </a:lnTo>
                    <a:lnTo>
                      <a:pt x="63" y="835"/>
                    </a:lnTo>
                    <a:close/>
                  </a:path>
                </a:pathLst>
              </a:custGeom>
              <a:solidFill>
                <a:srgbClr val="000000"/>
              </a:solidFill>
              <a:ln w="9525">
                <a:noFill/>
                <a:round/>
                <a:headEnd/>
                <a:tailEnd/>
              </a:ln>
            </p:spPr>
            <p:txBody>
              <a:bodyPr>
                <a:prstTxWarp prst="textNoShape">
                  <a:avLst/>
                </a:prstTxWarp>
              </a:bodyPr>
              <a:lstStyle/>
              <a:p>
                <a:endParaRPr lang="en-US"/>
              </a:p>
            </p:txBody>
          </p:sp>
          <p:sp>
            <p:nvSpPr>
              <p:cNvPr id="63547" name="Freeform 72"/>
              <p:cNvSpPr>
                <a:spLocks noChangeAspect="1"/>
              </p:cNvSpPr>
              <p:nvPr/>
            </p:nvSpPr>
            <p:spPr bwMode="auto">
              <a:xfrm>
                <a:off x="1590" y="1626"/>
                <a:ext cx="91" cy="323"/>
              </a:xfrm>
              <a:custGeom>
                <a:avLst/>
                <a:gdLst>
                  <a:gd name="T0" fmla="*/ 91 w 91"/>
                  <a:gd name="T1" fmla="*/ 0 h 323"/>
                  <a:gd name="T2" fmla="*/ 91 w 91"/>
                  <a:gd name="T3" fmla="*/ 307 h 323"/>
                  <a:gd name="T4" fmla="*/ 55 w 91"/>
                  <a:gd name="T5" fmla="*/ 323 h 323"/>
                  <a:gd name="T6" fmla="*/ 0 w 91"/>
                  <a:gd name="T7" fmla="*/ 315 h 323"/>
                  <a:gd name="T8" fmla="*/ 0 w 91"/>
                  <a:gd name="T9" fmla="*/ 29 h 323"/>
                  <a:gd name="T10" fmla="*/ 31 w 91"/>
                  <a:gd name="T11" fmla="*/ 22 h 323"/>
                  <a:gd name="T12" fmla="*/ 23 w 91"/>
                  <a:gd name="T13" fmla="*/ 292 h 323"/>
                  <a:gd name="T14" fmla="*/ 52 w 91"/>
                  <a:gd name="T15" fmla="*/ 292 h 323"/>
                  <a:gd name="T16" fmla="*/ 68 w 91"/>
                  <a:gd name="T17" fmla="*/ 288 h 323"/>
                  <a:gd name="T18" fmla="*/ 62 w 91"/>
                  <a:gd name="T19" fmla="*/ 12 h 323"/>
                  <a:gd name="T20" fmla="*/ 91 w 91"/>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23"/>
                  <a:gd name="T35" fmla="*/ 91 w 91"/>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23">
                    <a:moveTo>
                      <a:pt x="91" y="0"/>
                    </a:moveTo>
                    <a:lnTo>
                      <a:pt x="91" y="307"/>
                    </a:lnTo>
                    <a:lnTo>
                      <a:pt x="55" y="323"/>
                    </a:lnTo>
                    <a:lnTo>
                      <a:pt x="0" y="315"/>
                    </a:lnTo>
                    <a:lnTo>
                      <a:pt x="0" y="29"/>
                    </a:lnTo>
                    <a:lnTo>
                      <a:pt x="31" y="22"/>
                    </a:lnTo>
                    <a:lnTo>
                      <a:pt x="23" y="292"/>
                    </a:lnTo>
                    <a:lnTo>
                      <a:pt x="52" y="292"/>
                    </a:lnTo>
                    <a:lnTo>
                      <a:pt x="68" y="288"/>
                    </a:lnTo>
                    <a:lnTo>
                      <a:pt x="62" y="12"/>
                    </a:lnTo>
                    <a:lnTo>
                      <a:pt x="91" y="0"/>
                    </a:lnTo>
                    <a:close/>
                  </a:path>
                </a:pathLst>
              </a:custGeom>
              <a:solidFill>
                <a:srgbClr val="000000"/>
              </a:solidFill>
              <a:ln w="9525">
                <a:noFill/>
                <a:round/>
                <a:headEnd/>
                <a:tailEnd/>
              </a:ln>
            </p:spPr>
            <p:txBody>
              <a:bodyPr>
                <a:prstTxWarp prst="textNoShape">
                  <a:avLst/>
                </a:prstTxWarp>
              </a:bodyPr>
              <a:lstStyle/>
              <a:p>
                <a:endParaRPr lang="en-US"/>
              </a:p>
            </p:txBody>
          </p:sp>
          <p:sp>
            <p:nvSpPr>
              <p:cNvPr id="63548" name="Freeform 73"/>
              <p:cNvSpPr>
                <a:spLocks noChangeAspect="1"/>
              </p:cNvSpPr>
              <p:nvPr/>
            </p:nvSpPr>
            <p:spPr bwMode="auto">
              <a:xfrm>
                <a:off x="354" y="1742"/>
                <a:ext cx="39" cy="279"/>
              </a:xfrm>
              <a:custGeom>
                <a:avLst/>
                <a:gdLst>
                  <a:gd name="T0" fmla="*/ 34 w 39"/>
                  <a:gd name="T1" fmla="*/ 19 h 279"/>
                  <a:gd name="T2" fmla="*/ 39 w 39"/>
                  <a:gd name="T3" fmla="*/ 279 h 279"/>
                  <a:gd name="T4" fmla="*/ 0 w 39"/>
                  <a:gd name="T5" fmla="*/ 257 h 279"/>
                  <a:gd name="T6" fmla="*/ 0 w 39"/>
                  <a:gd name="T7" fmla="*/ 0 h 279"/>
                  <a:gd name="T8" fmla="*/ 34 w 39"/>
                  <a:gd name="T9" fmla="*/ 19 h 279"/>
                  <a:gd name="T10" fmla="*/ 0 60000 65536"/>
                  <a:gd name="T11" fmla="*/ 0 60000 65536"/>
                  <a:gd name="T12" fmla="*/ 0 60000 65536"/>
                  <a:gd name="T13" fmla="*/ 0 60000 65536"/>
                  <a:gd name="T14" fmla="*/ 0 60000 65536"/>
                  <a:gd name="T15" fmla="*/ 0 w 39"/>
                  <a:gd name="T16" fmla="*/ 0 h 279"/>
                  <a:gd name="T17" fmla="*/ 39 w 39"/>
                  <a:gd name="T18" fmla="*/ 279 h 279"/>
                </a:gdLst>
                <a:ahLst/>
                <a:cxnLst>
                  <a:cxn ang="T10">
                    <a:pos x="T0" y="T1"/>
                  </a:cxn>
                  <a:cxn ang="T11">
                    <a:pos x="T2" y="T3"/>
                  </a:cxn>
                  <a:cxn ang="T12">
                    <a:pos x="T4" y="T5"/>
                  </a:cxn>
                  <a:cxn ang="T13">
                    <a:pos x="T6" y="T7"/>
                  </a:cxn>
                  <a:cxn ang="T14">
                    <a:pos x="T8" y="T9"/>
                  </a:cxn>
                </a:cxnLst>
                <a:rect l="T15" t="T16" r="T17" b="T18"/>
                <a:pathLst>
                  <a:path w="39" h="279">
                    <a:moveTo>
                      <a:pt x="34" y="19"/>
                    </a:moveTo>
                    <a:lnTo>
                      <a:pt x="39" y="279"/>
                    </a:lnTo>
                    <a:lnTo>
                      <a:pt x="0" y="257"/>
                    </a:lnTo>
                    <a:lnTo>
                      <a:pt x="0" y="0"/>
                    </a:lnTo>
                    <a:lnTo>
                      <a:pt x="34" y="19"/>
                    </a:lnTo>
                    <a:close/>
                  </a:path>
                </a:pathLst>
              </a:custGeom>
              <a:solidFill>
                <a:srgbClr val="000000"/>
              </a:solidFill>
              <a:ln w="9525">
                <a:noFill/>
                <a:round/>
                <a:headEnd/>
                <a:tailEnd/>
              </a:ln>
            </p:spPr>
            <p:txBody>
              <a:bodyPr>
                <a:prstTxWarp prst="textNoShape">
                  <a:avLst/>
                </a:prstTxWarp>
              </a:bodyPr>
              <a:lstStyle/>
              <a:p>
                <a:endParaRPr lang="en-US"/>
              </a:p>
            </p:txBody>
          </p:sp>
          <p:sp>
            <p:nvSpPr>
              <p:cNvPr id="63549" name="Freeform 74"/>
              <p:cNvSpPr>
                <a:spLocks noChangeAspect="1"/>
              </p:cNvSpPr>
              <p:nvPr/>
            </p:nvSpPr>
            <p:spPr bwMode="auto">
              <a:xfrm>
                <a:off x="984" y="1934"/>
                <a:ext cx="101" cy="237"/>
              </a:xfrm>
              <a:custGeom>
                <a:avLst/>
                <a:gdLst>
                  <a:gd name="T0" fmla="*/ 32 w 101"/>
                  <a:gd name="T1" fmla="*/ 17 h 237"/>
                  <a:gd name="T2" fmla="*/ 29 w 101"/>
                  <a:gd name="T3" fmla="*/ 189 h 237"/>
                  <a:gd name="T4" fmla="*/ 101 w 101"/>
                  <a:gd name="T5" fmla="*/ 201 h 237"/>
                  <a:gd name="T6" fmla="*/ 101 w 101"/>
                  <a:gd name="T7" fmla="*/ 237 h 237"/>
                  <a:gd name="T8" fmla="*/ 0 w 101"/>
                  <a:gd name="T9" fmla="*/ 201 h 237"/>
                  <a:gd name="T10" fmla="*/ 0 w 101"/>
                  <a:gd name="T11" fmla="*/ 0 h 237"/>
                  <a:gd name="T12" fmla="*/ 32 w 101"/>
                  <a:gd name="T13" fmla="*/ 17 h 237"/>
                  <a:gd name="T14" fmla="*/ 0 60000 65536"/>
                  <a:gd name="T15" fmla="*/ 0 60000 65536"/>
                  <a:gd name="T16" fmla="*/ 0 60000 65536"/>
                  <a:gd name="T17" fmla="*/ 0 60000 65536"/>
                  <a:gd name="T18" fmla="*/ 0 60000 65536"/>
                  <a:gd name="T19" fmla="*/ 0 60000 65536"/>
                  <a:gd name="T20" fmla="*/ 0 60000 65536"/>
                  <a:gd name="T21" fmla="*/ 0 w 101"/>
                  <a:gd name="T22" fmla="*/ 0 h 237"/>
                  <a:gd name="T23" fmla="*/ 101 w 101"/>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37">
                    <a:moveTo>
                      <a:pt x="32" y="17"/>
                    </a:moveTo>
                    <a:lnTo>
                      <a:pt x="29" y="189"/>
                    </a:lnTo>
                    <a:lnTo>
                      <a:pt x="101" y="201"/>
                    </a:lnTo>
                    <a:lnTo>
                      <a:pt x="101" y="237"/>
                    </a:lnTo>
                    <a:lnTo>
                      <a:pt x="0" y="201"/>
                    </a:lnTo>
                    <a:lnTo>
                      <a:pt x="0" y="0"/>
                    </a:lnTo>
                    <a:lnTo>
                      <a:pt x="32" y="1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63515" name="Group 75"/>
            <p:cNvGrpSpPr>
              <a:grpSpLocks noChangeAspect="1"/>
            </p:cNvGrpSpPr>
            <p:nvPr/>
          </p:nvGrpSpPr>
          <p:grpSpPr bwMode="auto">
            <a:xfrm>
              <a:off x="192" y="2443"/>
              <a:ext cx="1068" cy="940"/>
              <a:chOff x="307" y="1914"/>
              <a:chExt cx="1424" cy="1253"/>
            </a:xfrm>
          </p:grpSpPr>
          <p:sp>
            <p:nvSpPr>
              <p:cNvPr id="63530" name="Freeform 76"/>
              <p:cNvSpPr>
                <a:spLocks noChangeAspect="1"/>
              </p:cNvSpPr>
              <p:nvPr/>
            </p:nvSpPr>
            <p:spPr bwMode="auto">
              <a:xfrm>
                <a:off x="350" y="1914"/>
                <a:ext cx="1381" cy="367"/>
              </a:xfrm>
              <a:custGeom>
                <a:avLst/>
                <a:gdLst>
                  <a:gd name="T0" fmla="*/ 7 w 1381"/>
                  <a:gd name="T1" fmla="*/ 108 h 367"/>
                  <a:gd name="T2" fmla="*/ 192 w 1381"/>
                  <a:gd name="T3" fmla="*/ 42 h 367"/>
                  <a:gd name="T4" fmla="*/ 74 w 1381"/>
                  <a:gd name="T5" fmla="*/ 127 h 367"/>
                  <a:gd name="T6" fmla="*/ 117 w 1381"/>
                  <a:gd name="T7" fmla="*/ 169 h 367"/>
                  <a:gd name="T8" fmla="*/ 186 w 1381"/>
                  <a:gd name="T9" fmla="*/ 218 h 367"/>
                  <a:gd name="T10" fmla="*/ 149 w 1381"/>
                  <a:gd name="T11" fmla="*/ 221 h 367"/>
                  <a:gd name="T12" fmla="*/ 46 w 1381"/>
                  <a:gd name="T13" fmla="*/ 157 h 367"/>
                  <a:gd name="T14" fmla="*/ 87 w 1381"/>
                  <a:gd name="T15" fmla="*/ 221 h 367"/>
                  <a:gd name="T16" fmla="*/ 152 w 1381"/>
                  <a:gd name="T17" fmla="*/ 270 h 367"/>
                  <a:gd name="T18" fmla="*/ 241 w 1381"/>
                  <a:gd name="T19" fmla="*/ 313 h 367"/>
                  <a:gd name="T20" fmla="*/ 364 w 1381"/>
                  <a:gd name="T21" fmla="*/ 325 h 367"/>
                  <a:gd name="T22" fmla="*/ 481 w 1381"/>
                  <a:gd name="T23" fmla="*/ 325 h 367"/>
                  <a:gd name="T24" fmla="*/ 605 w 1381"/>
                  <a:gd name="T25" fmla="*/ 313 h 367"/>
                  <a:gd name="T26" fmla="*/ 695 w 1381"/>
                  <a:gd name="T27" fmla="*/ 277 h 367"/>
                  <a:gd name="T28" fmla="*/ 741 w 1381"/>
                  <a:gd name="T29" fmla="*/ 243 h 367"/>
                  <a:gd name="T30" fmla="*/ 838 w 1381"/>
                  <a:gd name="T31" fmla="*/ 191 h 367"/>
                  <a:gd name="T32" fmla="*/ 1065 w 1381"/>
                  <a:gd name="T33" fmla="*/ 92 h 367"/>
                  <a:gd name="T34" fmla="*/ 1261 w 1381"/>
                  <a:gd name="T35" fmla="*/ 0 h 367"/>
                  <a:gd name="T36" fmla="*/ 1358 w 1381"/>
                  <a:gd name="T37" fmla="*/ 0 h 367"/>
                  <a:gd name="T38" fmla="*/ 1381 w 1381"/>
                  <a:gd name="T39" fmla="*/ 16 h 367"/>
                  <a:gd name="T40" fmla="*/ 1373 w 1381"/>
                  <a:gd name="T41" fmla="*/ 49 h 367"/>
                  <a:gd name="T42" fmla="*/ 1296 w 1381"/>
                  <a:gd name="T43" fmla="*/ 63 h 367"/>
                  <a:gd name="T44" fmla="*/ 1214 w 1381"/>
                  <a:gd name="T45" fmla="*/ 63 h 367"/>
                  <a:gd name="T46" fmla="*/ 1030 w 1381"/>
                  <a:gd name="T47" fmla="*/ 150 h 367"/>
                  <a:gd name="T48" fmla="*/ 824 w 1381"/>
                  <a:gd name="T49" fmla="*/ 240 h 367"/>
                  <a:gd name="T50" fmla="*/ 761 w 1381"/>
                  <a:gd name="T51" fmla="*/ 277 h 367"/>
                  <a:gd name="T52" fmla="*/ 699 w 1381"/>
                  <a:gd name="T53" fmla="*/ 319 h 367"/>
                  <a:gd name="T54" fmla="*/ 631 w 1381"/>
                  <a:gd name="T55" fmla="*/ 345 h 367"/>
                  <a:gd name="T56" fmla="*/ 555 w 1381"/>
                  <a:gd name="T57" fmla="*/ 360 h 367"/>
                  <a:gd name="T58" fmla="*/ 445 w 1381"/>
                  <a:gd name="T59" fmla="*/ 367 h 367"/>
                  <a:gd name="T60" fmla="*/ 301 w 1381"/>
                  <a:gd name="T61" fmla="*/ 363 h 367"/>
                  <a:gd name="T62" fmla="*/ 207 w 1381"/>
                  <a:gd name="T63" fmla="*/ 348 h 367"/>
                  <a:gd name="T64" fmla="*/ 124 w 1381"/>
                  <a:gd name="T65" fmla="*/ 311 h 367"/>
                  <a:gd name="T66" fmla="*/ 62 w 1381"/>
                  <a:gd name="T67" fmla="*/ 269 h 367"/>
                  <a:gd name="T68" fmla="*/ 19 w 1381"/>
                  <a:gd name="T69" fmla="*/ 198 h 367"/>
                  <a:gd name="T70" fmla="*/ 0 w 1381"/>
                  <a:gd name="T71" fmla="*/ 134 h 367"/>
                  <a:gd name="T72" fmla="*/ 7 w 1381"/>
                  <a:gd name="T73" fmla="*/ 108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1"/>
                  <a:gd name="T112" fmla="*/ 0 h 367"/>
                  <a:gd name="T113" fmla="*/ 1381 w 1381"/>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1" h="367">
                    <a:moveTo>
                      <a:pt x="7" y="108"/>
                    </a:moveTo>
                    <a:lnTo>
                      <a:pt x="192" y="42"/>
                    </a:lnTo>
                    <a:lnTo>
                      <a:pt x="74" y="127"/>
                    </a:lnTo>
                    <a:lnTo>
                      <a:pt x="117" y="169"/>
                    </a:lnTo>
                    <a:lnTo>
                      <a:pt x="186" y="218"/>
                    </a:lnTo>
                    <a:lnTo>
                      <a:pt x="149" y="221"/>
                    </a:lnTo>
                    <a:lnTo>
                      <a:pt x="46" y="157"/>
                    </a:lnTo>
                    <a:lnTo>
                      <a:pt x="87" y="221"/>
                    </a:lnTo>
                    <a:lnTo>
                      <a:pt x="152" y="270"/>
                    </a:lnTo>
                    <a:lnTo>
                      <a:pt x="241" y="313"/>
                    </a:lnTo>
                    <a:lnTo>
                      <a:pt x="364" y="325"/>
                    </a:lnTo>
                    <a:lnTo>
                      <a:pt x="481" y="325"/>
                    </a:lnTo>
                    <a:lnTo>
                      <a:pt x="605" y="313"/>
                    </a:lnTo>
                    <a:lnTo>
                      <a:pt x="695" y="277"/>
                    </a:lnTo>
                    <a:lnTo>
                      <a:pt x="741" y="243"/>
                    </a:lnTo>
                    <a:lnTo>
                      <a:pt x="838" y="191"/>
                    </a:lnTo>
                    <a:lnTo>
                      <a:pt x="1065" y="92"/>
                    </a:lnTo>
                    <a:lnTo>
                      <a:pt x="1261" y="0"/>
                    </a:lnTo>
                    <a:lnTo>
                      <a:pt x="1358" y="0"/>
                    </a:lnTo>
                    <a:lnTo>
                      <a:pt x="1381" y="16"/>
                    </a:lnTo>
                    <a:lnTo>
                      <a:pt x="1373" y="49"/>
                    </a:lnTo>
                    <a:lnTo>
                      <a:pt x="1296" y="63"/>
                    </a:lnTo>
                    <a:lnTo>
                      <a:pt x="1214" y="63"/>
                    </a:lnTo>
                    <a:lnTo>
                      <a:pt x="1030" y="150"/>
                    </a:lnTo>
                    <a:lnTo>
                      <a:pt x="824" y="240"/>
                    </a:lnTo>
                    <a:lnTo>
                      <a:pt x="761" y="277"/>
                    </a:lnTo>
                    <a:lnTo>
                      <a:pt x="699" y="319"/>
                    </a:lnTo>
                    <a:lnTo>
                      <a:pt x="631" y="345"/>
                    </a:lnTo>
                    <a:lnTo>
                      <a:pt x="555" y="360"/>
                    </a:lnTo>
                    <a:lnTo>
                      <a:pt x="445" y="367"/>
                    </a:lnTo>
                    <a:lnTo>
                      <a:pt x="301" y="363"/>
                    </a:lnTo>
                    <a:lnTo>
                      <a:pt x="207" y="348"/>
                    </a:lnTo>
                    <a:lnTo>
                      <a:pt x="124" y="311"/>
                    </a:lnTo>
                    <a:lnTo>
                      <a:pt x="62" y="269"/>
                    </a:lnTo>
                    <a:lnTo>
                      <a:pt x="19" y="198"/>
                    </a:lnTo>
                    <a:lnTo>
                      <a:pt x="0" y="134"/>
                    </a:lnTo>
                    <a:lnTo>
                      <a:pt x="7" y="108"/>
                    </a:lnTo>
                    <a:close/>
                  </a:path>
                </a:pathLst>
              </a:custGeom>
              <a:solidFill>
                <a:srgbClr val="000000"/>
              </a:solidFill>
              <a:ln w="9525">
                <a:noFill/>
                <a:round/>
                <a:headEnd/>
                <a:tailEnd/>
              </a:ln>
            </p:spPr>
            <p:txBody>
              <a:bodyPr>
                <a:prstTxWarp prst="textNoShape">
                  <a:avLst/>
                </a:prstTxWarp>
              </a:bodyPr>
              <a:lstStyle/>
              <a:p>
                <a:endParaRPr lang="en-US"/>
              </a:p>
            </p:txBody>
          </p:sp>
          <p:sp>
            <p:nvSpPr>
              <p:cNvPr id="63531" name="Freeform 77"/>
              <p:cNvSpPr>
                <a:spLocks noChangeAspect="1"/>
              </p:cNvSpPr>
              <p:nvPr/>
            </p:nvSpPr>
            <p:spPr bwMode="auto">
              <a:xfrm>
                <a:off x="457" y="2174"/>
                <a:ext cx="731" cy="993"/>
              </a:xfrm>
              <a:custGeom>
                <a:avLst/>
                <a:gdLst>
                  <a:gd name="T0" fmla="*/ 166 w 731"/>
                  <a:gd name="T1" fmla="*/ 90 h 993"/>
                  <a:gd name="T2" fmla="*/ 243 w 731"/>
                  <a:gd name="T3" fmla="*/ 283 h 993"/>
                  <a:gd name="T4" fmla="*/ 327 w 731"/>
                  <a:gd name="T5" fmla="*/ 435 h 993"/>
                  <a:gd name="T6" fmla="*/ 444 w 731"/>
                  <a:gd name="T7" fmla="*/ 608 h 993"/>
                  <a:gd name="T8" fmla="*/ 569 w 731"/>
                  <a:gd name="T9" fmla="*/ 747 h 993"/>
                  <a:gd name="T10" fmla="*/ 696 w 731"/>
                  <a:gd name="T11" fmla="*/ 871 h 993"/>
                  <a:gd name="T12" fmla="*/ 731 w 731"/>
                  <a:gd name="T13" fmla="*/ 933 h 993"/>
                  <a:gd name="T14" fmla="*/ 722 w 731"/>
                  <a:gd name="T15" fmla="*/ 968 h 993"/>
                  <a:gd name="T16" fmla="*/ 689 w 731"/>
                  <a:gd name="T17" fmla="*/ 993 h 993"/>
                  <a:gd name="T18" fmla="*/ 631 w 731"/>
                  <a:gd name="T19" fmla="*/ 981 h 993"/>
                  <a:gd name="T20" fmla="*/ 558 w 731"/>
                  <a:gd name="T21" fmla="*/ 912 h 993"/>
                  <a:gd name="T22" fmla="*/ 451 w 731"/>
                  <a:gd name="T23" fmla="*/ 758 h 993"/>
                  <a:gd name="T24" fmla="*/ 308 w 731"/>
                  <a:gd name="T25" fmla="*/ 546 h 993"/>
                  <a:gd name="T26" fmla="*/ 184 w 731"/>
                  <a:gd name="T27" fmla="*/ 339 h 993"/>
                  <a:gd name="T28" fmla="*/ 69 w 731"/>
                  <a:gd name="T29" fmla="*/ 131 h 993"/>
                  <a:gd name="T30" fmla="*/ 0 w 731"/>
                  <a:gd name="T31" fmla="*/ 0 h 993"/>
                  <a:gd name="T32" fmla="*/ 62 w 731"/>
                  <a:gd name="T33" fmla="*/ 55 h 993"/>
                  <a:gd name="T34" fmla="*/ 155 w 731"/>
                  <a:gd name="T35" fmla="*/ 241 h 993"/>
                  <a:gd name="T36" fmla="*/ 243 w 731"/>
                  <a:gd name="T37" fmla="*/ 389 h 993"/>
                  <a:gd name="T38" fmla="*/ 322 w 731"/>
                  <a:gd name="T39" fmla="*/ 519 h 993"/>
                  <a:gd name="T40" fmla="*/ 412 w 731"/>
                  <a:gd name="T41" fmla="*/ 654 h 993"/>
                  <a:gd name="T42" fmla="*/ 530 w 731"/>
                  <a:gd name="T43" fmla="*/ 829 h 993"/>
                  <a:gd name="T44" fmla="*/ 627 w 731"/>
                  <a:gd name="T45" fmla="*/ 938 h 993"/>
                  <a:gd name="T46" fmla="*/ 676 w 731"/>
                  <a:gd name="T47" fmla="*/ 958 h 993"/>
                  <a:gd name="T48" fmla="*/ 696 w 731"/>
                  <a:gd name="T49" fmla="*/ 951 h 993"/>
                  <a:gd name="T50" fmla="*/ 693 w 731"/>
                  <a:gd name="T51" fmla="*/ 912 h 993"/>
                  <a:gd name="T52" fmla="*/ 647 w 731"/>
                  <a:gd name="T53" fmla="*/ 861 h 993"/>
                  <a:gd name="T54" fmla="*/ 542 w 731"/>
                  <a:gd name="T55" fmla="*/ 751 h 993"/>
                  <a:gd name="T56" fmla="*/ 432 w 731"/>
                  <a:gd name="T57" fmla="*/ 627 h 993"/>
                  <a:gd name="T58" fmla="*/ 368 w 731"/>
                  <a:gd name="T59" fmla="*/ 533 h 993"/>
                  <a:gd name="T60" fmla="*/ 305 w 731"/>
                  <a:gd name="T61" fmla="*/ 436 h 993"/>
                  <a:gd name="T62" fmla="*/ 246 w 731"/>
                  <a:gd name="T63" fmla="*/ 338 h 993"/>
                  <a:gd name="T64" fmla="*/ 195 w 731"/>
                  <a:gd name="T65" fmla="*/ 215 h 993"/>
                  <a:gd name="T66" fmla="*/ 146 w 731"/>
                  <a:gd name="T67" fmla="*/ 124 h 993"/>
                  <a:gd name="T68" fmla="*/ 118 w 731"/>
                  <a:gd name="T69" fmla="*/ 58 h 993"/>
                  <a:gd name="T70" fmla="*/ 166 w 731"/>
                  <a:gd name="T71" fmla="*/ 90 h 9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
                  <a:gd name="T109" fmla="*/ 0 h 993"/>
                  <a:gd name="T110" fmla="*/ 731 w 731"/>
                  <a:gd name="T111" fmla="*/ 993 h 9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 h="993">
                    <a:moveTo>
                      <a:pt x="166" y="90"/>
                    </a:moveTo>
                    <a:lnTo>
                      <a:pt x="243" y="283"/>
                    </a:lnTo>
                    <a:lnTo>
                      <a:pt x="327" y="435"/>
                    </a:lnTo>
                    <a:lnTo>
                      <a:pt x="444" y="608"/>
                    </a:lnTo>
                    <a:lnTo>
                      <a:pt x="569" y="747"/>
                    </a:lnTo>
                    <a:lnTo>
                      <a:pt x="696" y="871"/>
                    </a:lnTo>
                    <a:lnTo>
                      <a:pt x="731" y="933"/>
                    </a:lnTo>
                    <a:lnTo>
                      <a:pt x="722" y="968"/>
                    </a:lnTo>
                    <a:lnTo>
                      <a:pt x="689" y="993"/>
                    </a:lnTo>
                    <a:lnTo>
                      <a:pt x="631" y="981"/>
                    </a:lnTo>
                    <a:lnTo>
                      <a:pt x="558" y="912"/>
                    </a:lnTo>
                    <a:lnTo>
                      <a:pt x="451" y="758"/>
                    </a:lnTo>
                    <a:lnTo>
                      <a:pt x="308" y="546"/>
                    </a:lnTo>
                    <a:lnTo>
                      <a:pt x="184" y="339"/>
                    </a:lnTo>
                    <a:lnTo>
                      <a:pt x="69" y="131"/>
                    </a:lnTo>
                    <a:lnTo>
                      <a:pt x="0" y="0"/>
                    </a:lnTo>
                    <a:lnTo>
                      <a:pt x="62" y="55"/>
                    </a:lnTo>
                    <a:lnTo>
                      <a:pt x="155" y="241"/>
                    </a:lnTo>
                    <a:lnTo>
                      <a:pt x="243" y="389"/>
                    </a:lnTo>
                    <a:lnTo>
                      <a:pt x="322" y="519"/>
                    </a:lnTo>
                    <a:lnTo>
                      <a:pt x="412" y="654"/>
                    </a:lnTo>
                    <a:lnTo>
                      <a:pt x="530" y="829"/>
                    </a:lnTo>
                    <a:lnTo>
                      <a:pt x="627" y="938"/>
                    </a:lnTo>
                    <a:lnTo>
                      <a:pt x="676" y="958"/>
                    </a:lnTo>
                    <a:lnTo>
                      <a:pt x="696" y="951"/>
                    </a:lnTo>
                    <a:lnTo>
                      <a:pt x="693" y="912"/>
                    </a:lnTo>
                    <a:lnTo>
                      <a:pt x="647" y="861"/>
                    </a:lnTo>
                    <a:lnTo>
                      <a:pt x="542" y="751"/>
                    </a:lnTo>
                    <a:lnTo>
                      <a:pt x="432" y="627"/>
                    </a:lnTo>
                    <a:lnTo>
                      <a:pt x="368" y="533"/>
                    </a:lnTo>
                    <a:lnTo>
                      <a:pt x="305" y="436"/>
                    </a:lnTo>
                    <a:lnTo>
                      <a:pt x="246" y="338"/>
                    </a:lnTo>
                    <a:lnTo>
                      <a:pt x="195" y="215"/>
                    </a:lnTo>
                    <a:lnTo>
                      <a:pt x="146" y="124"/>
                    </a:lnTo>
                    <a:lnTo>
                      <a:pt x="118" y="58"/>
                    </a:lnTo>
                    <a:lnTo>
                      <a:pt x="166" y="90"/>
                    </a:lnTo>
                    <a:close/>
                  </a:path>
                </a:pathLst>
              </a:custGeom>
              <a:solidFill>
                <a:srgbClr val="000000"/>
              </a:solidFill>
              <a:ln w="9525">
                <a:noFill/>
                <a:round/>
                <a:headEnd/>
                <a:tailEnd/>
              </a:ln>
            </p:spPr>
            <p:txBody>
              <a:bodyPr>
                <a:prstTxWarp prst="textNoShape">
                  <a:avLst/>
                </a:prstTxWarp>
              </a:bodyPr>
              <a:lstStyle/>
              <a:p>
                <a:endParaRPr lang="en-US"/>
              </a:p>
            </p:txBody>
          </p:sp>
          <p:sp>
            <p:nvSpPr>
              <p:cNvPr id="63532" name="Freeform 78"/>
              <p:cNvSpPr>
                <a:spLocks noChangeAspect="1"/>
              </p:cNvSpPr>
              <p:nvPr/>
            </p:nvSpPr>
            <p:spPr bwMode="auto">
              <a:xfrm>
                <a:off x="739" y="2162"/>
                <a:ext cx="407" cy="421"/>
              </a:xfrm>
              <a:custGeom>
                <a:avLst/>
                <a:gdLst>
                  <a:gd name="T0" fmla="*/ 362 w 407"/>
                  <a:gd name="T1" fmla="*/ 19 h 421"/>
                  <a:gd name="T2" fmla="*/ 237 w 407"/>
                  <a:gd name="T3" fmla="*/ 162 h 421"/>
                  <a:gd name="T4" fmla="*/ 91 w 407"/>
                  <a:gd name="T5" fmla="*/ 314 h 421"/>
                  <a:gd name="T6" fmla="*/ 0 w 407"/>
                  <a:gd name="T7" fmla="*/ 405 h 421"/>
                  <a:gd name="T8" fmla="*/ 21 w 407"/>
                  <a:gd name="T9" fmla="*/ 421 h 421"/>
                  <a:gd name="T10" fmla="*/ 151 w 407"/>
                  <a:gd name="T11" fmla="*/ 281 h 421"/>
                  <a:gd name="T12" fmla="*/ 257 w 407"/>
                  <a:gd name="T13" fmla="*/ 167 h 421"/>
                  <a:gd name="T14" fmla="*/ 365 w 407"/>
                  <a:gd name="T15" fmla="*/ 61 h 421"/>
                  <a:gd name="T16" fmla="*/ 407 w 407"/>
                  <a:gd name="T17" fmla="*/ 0 h 421"/>
                  <a:gd name="T18" fmla="*/ 362 w 407"/>
                  <a:gd name="T19" fmla="*/ 19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21"/>
                  <a:gd name="T32" fmla="*/ 407 w 407"/>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21">
                    <a:moveTo>
                      <a:pt x="362" y="19"/>
                    </a:moveTo>
                    <a:lnTo>
                      <a:pt x="237" y="162"/>
                    </a:lnTo>
                    <a:lnTo>
                      <a:pt x="91" y="314"/>
                    </a:lnTo>
                    <a:lnTo>
                      <a:pt x="0" y="405"/>
                    </a:lnTo>
                    <a:lnTo>
                      <a:pt x="21" y="421"/>
                    </a:lnTo>
                    <a:lnTo>
                      <a:pt x="151" y="281"/>
                    </a:lnTo>
                    <a:lnTo>
                      <a:pt x="257" y="167"/>
                    </a:lnTo>
                    <a:lnTo>
                      <a:pt x="365" y="61"/>
                    </a:lnTo>
                    <a:lnTo>
                      <a:pt x="407" y="0"/>
                    </a:lnTo>
                    <a:lnTo>
                      <a:pt x="362" y="19"/>
                    </a:lnTo>
                    <a:close/>
                  </a:path>
                </a:pathLst>
              </a:custGeom>
              <a:solidFill>
                <a:srgbClr val="000000"/>
              </a:solidFill>
              <a:ln w="9525">
                <a:noFill/>
                <a:round/>
                <a:headEnd/>
                <a:tailEnd/>
              </a:ln>
            </p:spPr>
            <p:txBody>
              <a:bodyPr>
                <a:prstTxWarp prst="textNoShape">
                  <a:avLst/>
                </a:prstTxWarp>
              </a:bodyPr>
              <a:lstStyle/>
              <a:p>
                <a:endParaRPr lang="en-US"/>
              </a:p>
            </p:txBody>
          </p:sp>
          <p:sp>
            <p:nvSpPr>
              <p:cNvPr id="63533" name="Freeform 79"/>
              <p:cNvSpPr>
                <a:spLocks noChangeAspect="1"/>
              </p:cNvSpPr>
              <p:nvPr/>
            </p:nvSpPr>
            <p:spPr bwMode="auto">
              <a:xfrm>
                <a:off x="307" y="2596"/>
                <a:ext cx="422" cy="552"/>
              </a:xfrm>
              <a:custGeom>
                <a:avLst/>
                <a:gdLst>
                  <a:gd name="T0" fmla="*/ 394 w 422"/>
                  <a:gd name="T1" fmla="*/ 0 h 552"/>
                  <a:gd name="T2" fmla="*/ 255 w 422"/>
                  <a:gd name="T3" fmla="*/ 126 h 552"/>
                  <a:gd name="T4" fmla="*/ 150 w 422"/>
                  <a:gd name="T5" fmla="*/ 238 h 552"/>
                  <a:gd name="T6" fmla="*/ 52 w 422"/>
                  <a:gd name="T7" fmla="*/ 378 h 552"/>
                  <a:gd name="T8" fmla="*/ 3 w 422"/>
                  <a:gd name="T9" fmla="*/ 468 h 552"/>
                  <a:gd name="T10" fmla="*/ 0 w 422"/>
                  <a:gd name="T11" fmla="*/ 501 h 552"/>
                  <a:gd name="T12" fmla="*/ 21 w 422"/>
                  <a:gd name="T13" fmla="*/ 537 h 552"/>
                  <a:gd name="T14" fmla="*/ 63 w 422"/>
                  <a:gd name="T15" fmla="*/ 552 h 552"/>
                  <a:gd name="T16" fmla="*/ 91 w 422"/>
                  <a:gd name="T17" fmla="*/ 524 h 552"/>
                  <a:gd name="T18" fmla="*/ 140 w 422"/>
                  <a:gd name="T19" fmla="*/ 420 h 552"/>
                  <a:gd name="T20" fmla="*/ 260 w 422"/>
                  <a:gd name="T21" fmla="*/ 222 h 552"/>
                  <a:gd name="T22" fmla="*/ 387 w 422"/>
                  <a:gd name="T23" fmla="*/ 69 h 552"/>
                  <a:gd name="T24" fmla="*/ 422 w 422"/>
                  <a:gd name="T25" fmla="*/ 27 h 552"/>
                  <a:gd name="T26" fmla="*/ 400 w 422"/>
                  <a:gd name="T27" fmla="*/ 20 h 552"/>
                  <a:gd name="T28" fmla="*/ 290 w 422"/>
                  <a:gd name="T29" fmla="*/ 156 h 552"/>
                  <a:gd name="T30" fmla="*/ 206 w 422"/>
                  <a:gd name="T31" fmla="*/ 264 h 552"/>
                  <a:gd name="T32" fmla="*/ 140 w 422"/>
                  <a:gd name="T33" fmla="*/ 383 h 552"/>
                  <a:gd name="T34" fmla="*/ 84 w 422"/>
                  <a:gd name="T35" fmla="*/ 482 h 552"/>
                  <a:gd name="T36" fmla="*/ 59 w 422"/>
                  <a:gd name="T37" fmla="*/ 521 h 552"/>
                  <a:gd name="T38" fmla="*/ 30 w 422"/>
                  <a:gd name="T39" fmla="*/ 514 h 552"/>
                  <a:gd name="T40" fmla="*/ 23 w 422"/>
                  <a:gd name="T41" fmla="*/ 480 h 552"/>
                  <a:gd name="T42" fmla="*/ 101 w 422"/>
                  <a:gd name="T43" fmla="*/ 348 h 552"/>
                  <a:gd name="T44" fmla="*/ 189 w 422"/>
                  <a:gd name="T45" fmla="*/ 225 h 552"/>
                  <a:gd name="T46" fmla="*/ 297 w 422"/>
                  <a:gd name="T47" fmla="*/ 118 h 552"/>
                  <a:gd name="T48" fmla="*/ 417 w 422"/>
                  <a:gd name="T49" fmla="*/ 7 h 552"/>
                  <a:gd name="T50" fmla="*/ 394 w 422"/>
                  <a:gd name="T51" fmla="*/ 0 h 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2"/>
                  <a:gd name="T79" fmla="*/ 0 h 552"/>
                  <a:gd name="T80" fmla="*/ 422 w 422"/>
                  <a:gd name="T81" fmla="*/ 552 h 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2" h="552">
                    <a:moveTo>
                      <a:pt x="394" y="0"/>
                    </a:moveTo>
                    <a:lnTo>
                      <a:pt x="255" y="126"/>
                    </a:lnTo>
                    <a:lnTo>
                      <a:pt x="150" y="238"/>
                    </a:lnTo>
                    <a:lnTo>
                      <a:pt x="52" y="378"/>
                    </a:lnTo>
                    <a:lnTo>
                      <a:pt x="3" y="468"/>
                    </a:lnTo>
                    <a:lnTo>
                      <a:pt x="0" y="501"/>
                    </a:lnTo>
                    <a:lnTo>
                      <a:pt x="21" y="537"/>
                    </a:lnTo>
                    <a:lnTo>
                      <a:pt x="63" y="552"/>
                    </a:lnTo>
                    <a:lnTo>
                      <a:pt x="91" y="524"/>
                    </a:lnTo>
                    <a:lnTo>
                      <a:pt x="140" y="420"/>
                    </a:lnTo>
                    <a:lnTo>
                      <a:pt x="260" y="222"/>
                    </a:lnTo>
                    <a:lnTo>
                      <a:pt x="387" y="69"/>
                    </a:lnTo>
                    <a:lnTo>
                      <a:pt x="422" y="27"/>
                    </a:lnTo>
                    <a:lnTo>
                      <a:pt x="400" y="20"/>
                    </a:lnTo>
                    <a:lnTo>
                      <a:pt x="290" y="156"/>
                    </a:lnTo>
                    <a:lnTo>
                      <a:pt x="206" y="264"/>
                    </a:lnTo>
                    <a:lnTo>
                      <a:pt x="140" y="383"/>
                    </a:lnTo>
                    <a:lnTo>
                      <a:pt x="84" y="482"/>
                    </a:lnTo>
                    <a:lnTo>
                      <a:pt x="59" y="521"/>
                    </a:lnTo>
                    <a:lnTo>
                      <a:pt x="30" y="514"/>
                    </a:lnTo>
                    <a:lnTo>
                      <a:pt x="23" y="480"/>
                    </a:lnTo>
                    <a:lnTo>
                      <a:pt x="101" y="348"/>
                    </a:lnTo>
                    <a:lnTo>
                      <a:pt x="189" y="225"/>
                    </a:lnTo>
                    <a:lnTo>
                      <a:pt x="297" y="118"/>
                    </a:lnTo>
                    <a:lnTo>
                      <a:pt x="417" y="7"/>
                    </a:lnTo>
                    <a:lnTo>
                      <a:pt x="394" y="0"/>
                    </a:lnTo>
                    <a:close/>
                  </a:path>
                </a:pathLst>
              </a:custGeom>
              <a:solidFill>
                <a:srgbClr val="000000"/>
              </a:solidFill>
              <a:ln w="9525">
                <a:noFill/>
                <a:round/>
                <a:headEnd/>
                <a:tailEnd/>
              </a:ln>
            </p:spPr>
            <p:txBody>
              <a:bodyPr>
                <a:prstTxWarp prst="textNoShape">
                  <a:avLst/>
                </a:prstTxWarp>
              </a:bodyPr>
              <a:lstStyle/>
              <a:p>
                <a:endParaRPr lang="en-US"/>
              </a:p>
            </p:txBody>
          </p:sp>
          <p:sp>
            <p:nvSpPr>
              <p:cNvPr id="63534" name="Freeform 80"/>
              <p:cNvSpPr>
                <a:spLocks noChangeAspect="1"/>
              </p:cNvSpPr>
              <p:nvPr/>
            </p:nvSpPr>
            <p:spPr bwMode="auto">
              <a:xfrm>
                <a:off x="778" y="2210"/>
                <a:ext cx="407" cy="421"/>
              </a:xfrm>
              <a:custGeom>
                <a:avLst/>
                <a:gdLst>
                  <a:gd name="T0" fmla="*/ 0 w 407"/>
                  <a:gd name="T1" fmla="*/ 397 h 421"/>
                  <a:gd name="T2" fmla="*/ 385 w 407"/>
                  <a:gd name="T3" fmla="*/ 0 h 421"/>
                  <a:gd name="T4" fmla="*/ 407 w 407"/>
                  <a:gd name="T5" fmla="*/ 19 h 421"/>
                  <a:gd name="T6" fmla="*/ 7 w 407"/>
                  <a:gd name="T7" fmla="*/ 421 h 421"/>
                  <a:gd name="T8" fmla="*/ 0 w 407"/>
                  <a:gd name="T9" fmla="*/ 397 h 421"/>
                  <a:gd name="T10" fmla="*/ 0 60000 65536"/>
                  <a:gd name="T11" fmla="*/ 0 60000 65536"/>
                  <a:gd name="T12" fmla="*/ 0 60000 65536"/>
                  <a:gd name="T13" fmla="*/ 0 60000 65536"/>
                  <a:gd name="T14" fmla="*/ 0 60000 65536"/>
                  <a:gd name="T15" fmla="*/ 0 w 407"/>
                  <a:gd name="T16" fmla="*/ 0 h 421"/>
                  <a:gd name="T17" fmla="*/ 407 w 407"/>
                  <a:gd name="T18" fmla="*/ 421 h 421"/>
                </a:gdLst>
                <a:ahLst/>
                <a:cxnLst>
                  <a:cxn ang="T10">
                    <a:pos x="T0" y="T1"/>
                  </a:cxn>
                  <a:cxn ang="T11">
                    <a:pos x="T2" y="T3"/>
                  </a:cxn>
                  <a:cxn ang="T12">
                    <a:pos x="T4" y="T5"/>
                  </a:cxn>
                  <a:cxn ang="T13">
                    <a:pos x="T6" y="T7"/>
                  </a:cxn>
                  <a:cxn ang="T14">
                    <a:pos x="T8" y="T9"/>
                  </a:cxn>
                </a:cxnLst>
                <a:rect l="T15" t="T16" r="T17" b="T18"/>
                <a:pathLst>
                  <a:path w="407" h="421">
                    <a:moveTo>
                      <a:pt x="0" y="397"/>
                    </a:moveTo>
                    <a:lnTo>
                      <a:pt x="385" y="0"/>
                    </a:lnTo>
                    <a:lnTo>
                      <a:pt x="407" y="19"/>
                    </a:lnTo>
                    <a:lnTo>
                      <a:pt x="7" y="421"/>
                    </a:lnTo>
                    <a:lnTo>
                      <a:pt x="0" y="397"/>
                    </a:lnTo>
                    <a:close/>
                  </a:path>
                </a:pathLst>
              </a:custGeom>
              <a:solidFill>
                <a:srgbClr val="000000"/>
              </a:solidFill>
              <a:ln w="9525">
                <a:noFill/>
                <a:round/>
                <a:headEnd/>
                <a:tailEnd/>
              </a:ln>
            </p:spPr>
            <p:txBody>
              <a:bodyPr>
                <a:prstTxWarp prst="textNoShape">
                  <a:avLst/>
                </a:prstTxWarp>
              </a:bodyPr>
              <a:lstStyle/>
              <a:p>
                <a:endParaRPr lang="en-US"/>
              </a:p>
            </p:txBody>
          </p:sp>
          <p:sp>
            <p:nvSpPr>
              <p:cNvPr id="63535" name="Freeform 81"/>
              <p:cNvSpPr>
                <a:spLocks noChangeAspect="1"/>
              </p:cNvSpPr>
              <p:nvPr/>
            </p:nvSpPr>
            <p:spPr bwMode="auto">
              <a:xfrm>
                <a:off x="535" y="2821"/>
                <a:ext cx="353" cy="59"/>
              </a:xfrm>
              <a:custGeom>
                <a:avLst/>
                <a:gdLst>
                  <a:gd name="T0" fmla="*/ 19 w 353"/>
                  <a:gd name="T1" fmla="*/ 0 h 59"/>
                  <a:gd name="T2" fmla="*/ 342 w 353"/>
                  <a:gd name="T3" fmla="*/ 36 h 59"/>
                  <a:gd name="T4" fmla="*/ 353 w 353"/>
                  <a:gd name="T5" fmla="*/ 59 h 59"/>
                  <a:gd name="T6" fmla="*/ 0 w 353"/>
                  <a:gd name="T7" fmla="*/ 26 h 59"/>
                  <a:gd name="T8" fmla="*/ 19 w 353"/>
                  <a:gd name="T9" fmla="*/ 0 h 59"/>
                  <a:gd name="T10" fmla="*/ 0 60000 65536"/>
                  <a:gd name="T11" fmla="*/ 0 60000 65536"/>
                  <a:gd name="T12" fmla="*/ 0 60000 65536"/>
                  <a:gd name="T13" fmla="*/ 0 60000 65536"/>
                  <a:gd name="T14" fmla="*/ 0 60000 65536"/>
                  <a:gd name="T15" fmla="*/ 0 w 353"/>
                  <a:gd name="T16" fmla="*/ 0 h 59"/>
                  <a:gd name="T17" fmla="*/ 353 w 353"/>
                  <a:gd name="T18" fmla="*/ 59 h 59"/>
                </a:gdLst>
                <a:ahLst/>
                <a:cxnLst>
                  <a:cxn ang="T10">
                    <a:pos x="T0" y="T1"/>
                  </a:cxn>
                  <a:cxn ang="T11">
                    <a:pos x="T2" y="T3"/>
                  </a:cxn>
                  <a:cxn ang="T12">
                    <a:pos x="T4" y="T5"/>
                  </a:cxn>
                  <a:cxn ang="T13">
                    <a:pos x="T6" y="T7"/>
                  </a:cxn>
                  <a:cxn ang="T14">
                    <a:pos x="T8" y="T9"/>
                  </a:cxn>
                </a:cxnLst>
                <a:rect l="T15" t="T16" r="T17" b="T18"/>
                <a:pathLst>
                  <a:path w="353" h="59">
                    <a:moveTo>
                      <a:pt x="19" y="0"/>
                    </a:moveTo>
                    <a:lnTo>
                      <a:pt x="342" y="36"/>
                    </a:lnTo>
                    <a:lnTo>
                      <a:pt x="353" y="59"/>
                    </a:lnTo>
                    <a:lnTo>
                      <a:pt x="0" y="26"/>
                    </a:lnTo>
                    <a:lnTo>
                      <a:pt x="19" y="0"/>
                    </a:lnTo>
                    <a:close/>
                  </a:path>
                </a:pathLst>
              </a:custGeom>
              <a:solidFill>
                <a:srgbClr val="000000"/>
              </a:solidFill>
              <a:ln w="9525">
                <a:noFill/>
                <a:round/>
                <a:headEnd/>
                <a:tailEnd/>
              </a:ln>
            </p:spPr>
            <p:txBody>
              <a:bodyPr>
                <a:prstTxWarp prst="textNoShape">
                  <a:avLst/>
                </a:prstTxWarp>
              </a:bodyPr>
              <a:lstStyle/>
              <a:p>
                <a:endParaRPr lang="en-US"/>
              </a:p>
            </p:txBody>
          </p:sp>
          <p:sp>
            <p:nvSpPr>
              <p:cNvPr id="63536" name="Freeform 82"/>
              <p:cNvSpPr>
                <a:spLocks noChangeAspect="1"/>
              </p:cNvSpPr>
              <p:nvPr/>
            </p:nvSpPr>
            <p:spPr bwMode="auto">
              <a:xfrm>
                <a:off x="497" y="2869"/>
                <a:ext cx="422" cy="66"/>
              </a:xfrm>
              <a:custGeom>
                <a:avLst/>
                <a:gdLst>
                  <a:gd name="T0" fmla="*/ 16 w 422"/>
                  <a:gd name="T1" fmla="*/ 0 h 66"/>
                  <a:gd name="T2" fmla="*/ 411 w 422"/>
                  <a:gd name="T3" fmla="*/ 36 h 66"/>
                  <a:gd name="T4" fmla="*/ 422 w 422"/>
                  <a:gd name="T5" fmla="*/ 66 h 66"/>
                  <a:gd name="T6" fmla="*/ 0 w 422"/>
                  <a:gd name="T7" fmla="*/ 27 h 66"/>
                  <a:gd name="T8" fmla="*/ 16 w 422"/>
                  <a:gd name="T9" fmla="*/ 0 h 66"/>
                  <a:gd name="T10" fmla="*/ 0 60000 65536"/>
                  <a:gd name="T11" fmla="*/ 0 60000 65536"/>
                  <a:gd name="T12" fmla="*/ 0 60000 65536"/>
                  <a:gd name="T13" fmla="*/ 0 60000 65536"/>
                  <a:gd name="T14" fmla="*/ 0 60000 65536"/>
                  <a:gd name="T15" fmla="*/ 0 w 422"/>
                  <a:gd name="T16" fmla="*/ 0 h 66"/>
                  <a:gd name="T17" fmla="*/ 422 w 422"/>
                  <a:gd name="T18" fmla="*/ 66 h 66"/>
                </a:gdLst>
                <a:ahLst/>
                <a:cxnLst>
                  <a:cxn ang="T10">
                    <a:pos x="T0" y="T1"/>
                  </a:cxn>
                  <a:cxn ang="T11">
                    <a:pos x="T2" y="T3"/>
                  </a:cxn>
                  <a:cxn ang="T12">
                    <a:pos x="T4" y="T5"/>
                  </a:cxn>
                  <a:cxn ang="T13">
                    <a:pos x="T6" y="T7"/>
                  </a:cxn>
                  <a:cxn ang="T14">
                    <a:pos x="T8" y="T9"/>
                  </a:cxn>
                </a:cxnLst>
                <a:rect l="T15" t="T16" r="T17" b="T18"/>
                <a:pathLst>
                  <a:path w="422" h="66">
                    <a:moveTo>
                      <a:pt x="16" y="0"/>
                    </a:moveTo>
                    <a:lnTo>
                      <a:pt x="411" y="36"/>
                    </a:lnTo>
                    <a:lnTo>
                      <a:pt x="422" y="66"/>
                    </a:lnTo>
                    <a:lnTo>
                      <a:pt x="0" y="27"/>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63537" name="Freeform 83"/>
              <p:cNvSpPr>
                <a:spLocks noChangeAspect="1"/>
              </p:cNvSpPr>
              <p:nvPr/>
            </p:nvSpPr>
            <p:spPr bwMode="auto">
              <a:xfrm>
                <a:off x="1114" y="2132"/>
                <a:ext cx="577" cy="805"/>
              </a:xfrm>
              <a:custGeom>
                <a:avLst/>
                <a:gdLst>
                  <a:gd name="T0" fmla="*/ 68 w 577"/>
                  <a:gd name="T1" fmla="*/ 23 h 805"/>
                  <a:gd name="T2" fmla="*/ 229 w 577"/>
                  <a:gd name="T3" fmla="*/ 298 h 805"/>
                  <a:gd name="T4" fmla="*/ 321 w 577"/>
                  <a:gd name="T5" fmla="*/ 418 h 805"/>
                  <a:gd name="T6" fmla="*/ 479 w 577"/>
                  <a:gd name="T7" fmla="*/ 604 h 805"/>
                  <a:gd name="T8" fmla="*/ 562 w 577"/>
                  <a:gd name="T9" fmla="*/ 705 h 805"/>
                  <a:gd name="T10" fmla="*/ 577 w 577"/>
                  <a:gd name="T11" fmla="*/ 756 h 805"/>
                  <a:gd name="T12" fmla="*/ 561 w 577"/>
                  <a:gd name="T13" fmla="*/ 805 h 805"/>
                  <a:gd name="T14" fmla="*/ 497 w 577"/>
                  <a:gd name="T15" fmla="*/ 802 h 805"/>
                  <a:gd name="T16" fmla="*/ 437 w 577"/>
                  <a:gd name="T17" fmla="*/ 761 h 805"/>
                  <a:gd name="T18" fmla="*/ 349 w 577"/>
                  <a:gd name="T19" fmla="*/ 639 h 805"/>
                  <a:gd name="T20" fmla="*/ 249 w 577"/>
                  <a:gd name="T21" fmla="*/ 442 h 805"/>
                  <a:gd name="T22" fmla="*/ 200 w 577"/>
                  <a:gd name="T23" fmla="*/ 355 h 805"/>
                  <a:gd name="T24" fmla="*/ 263 w 577"/>
                  <a:gd name="T25" fmla="*/ 415 h 805"/>
                  <a:gd name="T26" fmla="*/ 328 w 577"/>
                  <a:gd name="T27" fmla="*/ 539 h 805"/>
                  <a:gd name="T28" fmla="*/ 414 w 577"/>
                  <a:gd name="T29" fmla="*/ 681 h 805"/>
                  <a:gd name="T30" fmla="*/ 484 w 577"/>
                  <a:gd name="T31" fmla="*/ 761 h 805"/>
                  <a:gd name="T32" fmla="*/ 528 w 577"/>
                  <a:gd name="T33" fmla="*/ 785 h 805"/>
                  <a:gd name="T34" fmla="*/ 562 w 577"/>
                  <a:gd name="T35" fmla="*/ 763 h 805"/>
                  <a:gd name="T36" fmla="*/ 535 w 577"/>
                  <a:gd name="T37" fmla="*/ 705 h 805"/>
                  <a:gd name="T38" fmla="*/ 451 w 577"/>
                  <a:gd name="T39" fmla="*/ 608 h 805"/>
                  <a:gd name="T40" fmla="*/ 333 w 577"/>
                  <a:gd name="T41" fmla="*/ 473 h 805"/>
                  <a:gd name="T42" fmla="*/ 245 w 577"/>
                  <a:gd name="T43" fmla="*/ 376 h 805"/>
                  <a:gd name="T44" fmla="*/ 145 w 577"/>
                  <a:gd name="T45" fmla="*/ 272 h 805"/>
                  <a:gd name="T46" fmla="*/ 54 w 577"/>
                  <a:gd name="T47" fmla="*/ 132 h 805"/>
                  <a:gd name="T48" fmla="*/ 0 w 577"/>
                  <a:gd name="T49" fmla="*/ 38 h 805"/>
                  <a:gd name="T50" fmla="*/ 57 w 577"/>
                  <a:gd name="T51" fmla="*/ 0 h 805"/>
                  <a:gd name="T52" fmla="*/ 68 w 577"/>
                  <a:gd name="T53" fmla="*/ 23 h 8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7"/>
                  <a:gd name="T82" fmla="*/ 0 h 805"/>
                  <a:gd name="T83" fmla="*/ 577 w 577"/>
                  <a:gd name="T84" fmla="*/ 805 h 8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7" h="805">
                    <a:moveTo>
                      <a:pt x="68" y="23"/>
                    </a:moveTo>
                    <a:lnTo>
                      <a:pt x="229" y="298"/>
                    </a:lnTo>
                    <a:lnTo>
                      <a:pt x="321" y="418"/>
                    </a:lnTo>
                    <a:lnTo>
                      <a:pt x="479" y="604"/>
                    </a:lnTo>
                    <a:lnTo>
                      <a:pt x="562" y="705"/>
                    </a:lnTo>
                    <a:lnTo>
                      <a:pt x="577" y="756"/>
                    </a:lnTo>
                    <a:lnTo>
                      <a:pt x="561" y="805"/>
                    </a:lnTo>
                    <a:lnTo>
                      <a:pt x="497" y="802"/>
                    </a:lnTo>
                    <a:lnTo>
                      <a:pt x="437" y="761"/>
                    </a:lnTo>
                    <a:lnTo>
                      <a:pt x="349" y="639"/>
                    </a:lnTo>
                    <a:lnTo>
                      <a:pt x="249" y="442"/>
                    </a:lnTo>
                    <a:lnTo>
                      <a:pt x="200" y="355"/>
                    </a:lnTo>
                    <a:lnTo>
                      <a:pt x="263" y="415"/>
                    </a:lnTo>
                    <a:lnTo>
                      <a:pt x="328" y="539"/>
                    </a:lnTo>
                    <a:lnTo>
                      <a:pt x="414" y="681"/>
                    </a:lnTo>
                    <a:lnTo>
                      <a:pt x="484" y="761"/>
                    </a:lnTo>
                    <a:lnTo>
                      <a:pt x="528" y="785"/>
                    </a:lnTo>
                    <a:lnTo>
                      <a:pt x="562" y="763"/>
                    </a:lnTo>
                    <a:lnTo>
                      <a:pt x="535" y="705"/>
                    </a:lnTo>
                    <a:lnTo>
                      <a:pt x="451" y="608"/>
                    </a:lnTo>
                    <a:lnTo>
                      <a:pt x="333" y="473"/>
                    </a:lnTo>
                    <a:lnTo>
                      <a:pt x="245" y="376"/>
                    </a:lnTo>
                    <a:lnTo>
                      <a:pt x="145" y="272"/>
                    </a:lnTo>
                    <a:lnTo>
                      <a:pt x="54" y="132"/>
                    </a:lnTo>
                    <a:lnTo>
                      <a:pt x="0" y="38"/>
                    </a:lnTo>
                    <a:lnTo>
                      <a:pt x="57" y="0"/>
                    </a:lnTo>
                    <a:lnTo>
                      <a:pt x="68" y="23"/>
                    </a:lnTo>
                    <a:close/>
                  </a:path>
                </a:pathLst>
              </a:custGeom>
              <a:solidFill>
                <a:srgbClr val="000000"/>
              </a:solidFill>
              <a:ln w="9525">
                <a:noFill/>
                <a:round/>
                <a:headEnd/>
                <a:tailEnd/>
              </a:ln>
            </p:spPr>
            <p:txBody>
              <a:bodyPr>
                <a:prstTxWarp prst="textNoShape">
                  <a:avLst/>
                </a:prstTxWarp>
              </a:bodyPr>
              <a:lstStyle/>
              <a:p>
                <a:endParaRPr lang="en-US"/>
              </a:p>
            </p:txBody>
          </p:sp>
          <p:sp>
            <p:nvSpPr>
              <p:cNvPr id="63538" name="Freeform 84"/>
              <p:cNvSpPr>
                <a:spLocks noChangeAspect="1"/>
              </p:cNvSpPr>
              <p:nvPr/>
            </p:nvSpPr>
            <p:spPr bwMode="auto">
              <a:xfrm>
                <a:off x="1320" y="1956"/>
                <a:ext cx="301" cy="511"/>
              </a:xfrm>
              <a:custGeom>
                <a:avLst/>
                <a:gdLst>
                  <a:gd name="T0" fmla="*/ 0 w 301"/>
                  <a:gd name="T1" fmla="*/ 466 h 511"/>
                  <a:gd name="T2" fmla="*/ 99 w 301"/>
                  <a:gd name="T3" fmla="*/ 264 h 511"/>
                  <a:gd name="T4" fmla="*/ 200 w 301"/>
                  <a:gd name="T5" fmla="*/ 65 h 511"/>
                  <a:gd name="T6" fmla="*/ 223 w 301"/>
                  <a:gd name="T7" fmla="*/ 14 h 511"/>
                  <a:gd name="T8" fmla="*/ 280 w 301"/>
                  <a:gd name="T9" fmla="*/ 0 h 511"/>
                  <a:gd name="T10" fmla="*/ 174 w 301"/>
                  <a:gd name="T11" fmla="*/ 167 h 511"/>
                  <a:gd name="T12" fmla="*/ 119 w 301"/>
                  <a:gd name="T13" fmla="*/ 267 h 511"/>
                  <a:gd name="T14" fmla="*/ 96 w 301"/>
                  <a:gd name="T15" fmla="*/ 342 h 511"/>
                  <a:gd name="T16" fmla="*/ 141 w 301"/>
                  <a:gd name="T17" fmla="*/ 279 h 511"/>
                  <a:gd name="T18" fmla="*/ 215 w 301"/>
                  <a:gd name="T19" fmla="*/ 169 h 511"/>
                  <a:gd name="T20" fmla="*/ 299 w 301"/>
                  <a:gd name="T21" fmla="*/ 45 h 511"/>
                  <a:gd name="T22" fmla="*/ 301 w 301"/>
                  <a:gd name="T23" fmla="*/ 72 h 511"/>
                  <a:gd name="T24" fmla="*/ 249 w 301"/>
                  <a:gd name="T25" fmla="*/ 175 h 511"/>
                  <a:gd name="T26" fmla="*/ 160 w 301"/>
                  <a:gd name="T27" fmla="*/ 300 h 511"/>
                  <a:gd name="T28" fmla="*/ 89 w 301"/>
                  <a:gd name="T29" fmla="*/ 393 h 511"/>
                  <a:gd name="T30" fmla="*/ 33 w 301"/>
                  <a:gd name="T31" fmla="*/ 474 h 511"/>
                  <a:gd name="T32" fmla="*/ 14 w 301"/>
                  <a:gd name="T33" fmla="*/ 511 h 511"/>
                  <a:gd name="T34" fmla="*/ 0 w 301"/>
                  <a:gd name="T35" fmla="*/ 466 h 5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511"/>
                  <a:gd name="T56" fmla="*/ 301 w 301"/>
                  <a:gd name="T57" fmla="*/ 511 h 5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511">
                    <a:moveTo>
                      <a:pt x="0" y="466"/>
                    </a:moveTo>
                    <a:lnTo>
                      <a:pt x="99" y="264"/>
                    </a:lnTo>
                    <a:lnTo>
                      <a:pt x="200" y="65"/>
                    </a:lnTo>
                    <a:lnTo>
                      <a:pt x="223" y="14"/>
                    </a:lnTo>
                    <a:lnTo>
                      <a:pt x="280" y="0"/>
                    </a:lnTo>
                    <a:lnTo>
                      <a:pt x="174" y="167"/>
                    </a:lnTo>
                    <a:lnTo>
                      <a:pt x="119" y="267"/>
                    </a:lnTo>
                    <a:lnTo>
                      <a:pt x="96" y="342"/>
                    </a:lnTo>
                    <a:lnTo>
                      <a:pt x="141" y="279"/>
                    </a:lnTo>
                    <a:lnTo>
                      <a:pt x="215" y="169"/>
                    </a:lnTo>
                    <a:lnTo>
                      <a:pt x="299" y="45"/>
                    </a:lnTo>
                    <a:lnTo>
                      <a:pt x="301" y="72"/>
                    </a:lnTo>
                    <a:lnTo>
                      <a:pt x="249" y="175"/>
                    </a:lnTo>
                    <a:lnTo>
                      <a:pt x="160" y="300"/>
                    </a:lnTo>
                    <a:lnTo>
                      <a:pt x="89" y="393"/>
                    </a:lnTo>
                    <a:lnTo>
                      <a:pt x="33" y="474"/>
                    </a:lnTo>
                    <a:lnTo>
                      <a:pt x="14" y="511"/>
                    </a:lnTo>
                    <a:lnTo>
                      <a:pt x="0" y="466"/>
                    </a:lnTo>
                    <a:close/>
                  </a:path>
                </a:pathLst>
              </a:custGeom>
              <a:solidFill>
                <a:srgbClr val="000000"/>
              </a:solidFill>
              <a:ln w="9525">
                <a:noFill/>
                <a:round/>
                <a:headEnd/>
                <a:tailEnd/>
              </a:ln>
            </p:spPr>
            <p:txBody>
              <a:bodyPr>
                <a:prstTxWarp prst="textNoShape">
                  <a:avLst/>
                </a:prstTxWarp>
              </a:bodyPr>
              <a:lstStyle/>
              <a:p>
                <a:endParaRPr lang="en-US"/>
              </a:p>
            </p:txBody>
          </p:sp>
          <p:sp>
            <p:nvSpPr>
              <p:cNvPr id="63539" name="Freeform 85"/>
              <p:cNvSpPr>
                <a:spLocks noChangeAspect="1"/>
              </p:cNvSpPr>
              <p:nvPr/>
            </p:nvSpPr>
            <p:spPr bwMode="auto">
              <a:xfrm>
                <a:off x="1038" y="2425"/>
                <a:ext cx="297" cy="431"/>
              </a:xfrm>
              <a:custGeom>
                <a:avLst/>
                <a:gdLst>
                  <a:gd name="T0" fmla="*/ 297 w 297"/>
                  <a:gd name="T1" fmla="*/ 42 h 431"/>
                  <a:gd name="T2" fmla="*/ 208 w 297"/>
                  <a:gd name="T3" fmla="*/ 224 h 431"/>
                  <a:gd name="T4" fmla="*/ 107 w 297"/>
                  <a:gd name="T5" fmla="*/ 382 h 431"/>
                  <a:gd name="T6" fmla="*/ 56 w 297"/>
                  <a:gd name="T7" fmla="*/ 431 h 431"/>
                  <a:gd name="T8" fmla="*/ 16 w 297"/>
                  <a:gd name="T9" fmla="*/ 424 h 431"/>
                  <a:gd name="T10" fmla="*/ 0 w 297"/>
                  <a:gd name="T11" fmla="*/ 379 h 431"/>
                  <a:gd name="T12" fmla="*/ 16 w 297"/>
                  <a:gd name="T13" fmla="*/ 324 h 431"/>
                  <a:gd name="T14" fmla="*/ 94 w 297"/>
                  <a:gd name="T15" fmla="*/ 211 h 431"/>
                  <a:gd name="T16" fmla="*/ 219 w 297"/>
                  <a:gd name="T17" fmla="*/ 71 h 431"/>
                  <a:gd name="T18" fmla="*/ 241 w 297"/>
                  <a:gd name="T19" fmla="*/ 57 h 431"/>
                  <a:gd name="T20" fmla="*/ 208 w 297"/>
                  <a:gd name="T21" fmla="*/ 109 h 431"/>
                  <a:gd name="T22" fmla="*/ 134 w 297"/>
                  <a:gd name="T23" fmla="*/ 207 h 431"/>
                  <a:gd name="T24" fmla="*/ 81 w 297"/>
                  <a:gd name="T25" fmla="*/ 273 h 431"/>
                  <a:gd name="T26" fmla="*/ 36 w 297"/>
                  <a:gd name="T27" fmla="*/ 354 h 431"/>
                  <a:gd name="T28" fmla="*/ 23 w 297"/>
                  <a:gd name="T29" fmla="*/ 382 h 431"/>
                  <a:gd name="T30" fmla="*/ 42 w 297"/>
                  <a:gd name="T31" fmla="*/ 403 h 431"/>
                  <a:gd name="T32" fmla="*/ 66 w 297"/>
                  <a:gd name="T33" fmla="*/ 389 h 431"/>
                  <a:gd name="T34" fmla="*/ 112 w 297"/>
                  <a:gd name="T35" fmla="*/ 330 h 431"/>
                  <a:gd name="T36" fmla="*/ 163 w 297"/>
                  <a:gd name="T37" fmla="*/ 249 h 431"/>
                  <a:gd name="T38" fmla="*/ 227 w 297"/>
                  <a:gd name="T39" fmla="*/ 136 h 431"/>
                  <a:gd name="T40" fmla="*/ 269 w 297"/>
                  <a:gd name="T41" fmla="*/ 42 h 431"/>
                  <a:gd name="T42" fmla="*/ 279 w 297"/>
                  <a:gd name="T43" fmla="*/ 0 h 431"/>
                  <a:gd name="T44" fmla="*/ 297 w 297"/>
                  <a:gd name="T45" fmla="*/ 42 h 4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7"/>
                  <a:gd name="T70" fmla="*/ 0 h 431"/>
                  <a:gd name="T71" fmla="*/ 297 w 297"/>
                  <a:gd name="T72" fmla="*/ 431 h 4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7" h="431">
                    <a:moveTo>
                      <a:pt x="297" y="42"/>
                    </a:moveTo>
                    <a:lnTo>
                      <a:pt x="208" y="224"/>
                    </a:lnTo>
                    <a:lnTo>
                      <a:pt x="107" y="382"/>
                    </a:lnTo>
                    <a:lnTo>
                      <a:pt x="56" y="431"/>
                    </a:lnTo>
                    <a:lnTo>
                      <a:pt x="16" y="424"/>
                    </a:lnTo>
                    <a:lnTo>
                      <a:pt x="0" y="379"/>
                    </a:lnTo>
                    <a:lnTo>
                      <a:pt x="16" y="324"/>
                    </a:lnTo>
                    <a:lnTo>
                      <a:pt x="94" y="211"/>
                    </a:lnTo>
                    <a:lnTo>
                      <a:pt x="219" y="71"/>
                    </a:lnTo>
                    <a:lnTo>
                      <a:pt x="241" y="57"/>
                    </a:lnTo>
                    <a:lnTo>
                      <a:pt x="208" y="109"/>
                    </a:lnTo>
                    <a:lnTo>
                      <a:pt x="134" y="207"/>
                    </a:lnTo>
                    <a:lnTo>
                      <a:pt x="81" y="273"/>
                    </a:lnTo>
                    <a:lnTo>
                      <a:pt x="36" y="354"/>
                    </a:lnTo>
                    <a:lnTo>
                      <a:pt x="23" y="382"/>
                    </a:lnTo>
                    <a:lnTo>
                      <a:pt x="42" y="403"/>
                    </a:lnTo>
                    <a:lnTo>
                      <a:pt x="66" y="389"/>
                    </a:lnTo>
                    <a:lnTo>
                      <a:pt x="112" y="330"/>
                    </a:lnTo>
                    <a:lnTo>
                      <a:pt x="163" y="249"/>
                    </a:lnTo>
                    <a:lnTo>
                      <a:pt x="227" y="136"/>
                    </a:lnTo>
                    <a:lnTo>
                      <a:pt x="269" y="42"/>
                    </a:lnTo>
                    <a:lnTo>
                      <a:pt x="279" y="0"/>
                    </a:lnTo>
                    <a:lnTo>
                      <a:pt x="297" y="42"/>
                    </a:lnTo>
                    <a:close/>
                  </a:path>
                </a:pathLst>
              </a:custGeom>
              <a:solidFill>
                <a:srgbClr val="000000"/>
              </a:solidFill>
              <a:ln w="9525">
                <a:noFill/>
                <a:round/>
                <a:headEnd/>
                <a:tailEnd/>
              </a:ln>
            </p:spPr>
            <p:txBody>
              <a:bodyPr>
                <a:prstTxWarp prst="textNoShape">
                  <a:avLst/>
                </a:prstTxWarp>
              </a:bodyPr>
              <a:lstStyle/>
              <a:p>
                <a:endParaRPr lang="en-US"/>
              </a:p>
            </p:txBody>
          </p:sp>
          <p:sp>
            <p:nvSpPr>
              <p:cNvPr id="63540" name="Freeform 86"/>
              <p:cNvSpPr>
                <a:spLocks noChangeAspect="1"/>
              </p:cNvSpPr>
              <p:nvPr/>
            </p:nvSpPr>
            <p:spPr bwMode="auto">
              <a:xfrm>
                <a:off x="992" y="2636"/>
                <a:ext cx="432" cy="292"/>
              </a:xfrm>
              <a:custGeom>
                <a:avLst/>
                <a:gdLst>
                  <a:gd name="T0" fmla="*/ 0 w 432"/>
                  <a:gd name="T1" fmla="*/ 263 h 292"/>
                  <a:gd name="T2" fmla="*/ 424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4"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3541" name="Freeform 87"/>
              <p:cNvSpPr>
                <a:spLocks noChangeAspect="1"/>
              </p:cNvSpPr>
              <p:nvPr/>
            </p:nvSpPr>
            <p:spPr bwMode="auto">
              <a:xfrm>
                <a:off x="1026" y="2684"/>
                <a:ext cx="432" cy="292"/>
              </a:xfrm>
              <a:custGeom>
                <a:avLst/>
                <a:gdLst>
                  <a:gd name="T0" fmla="*/ 0 w 432"/>
                  <a:gd name="T1" fmla="*/ 263 h 292"/>
                  <a:gd name="T2" fmla="*/ 425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5"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3542" name="Freeform 88"/>
              <p:cNvSpPr>
                <a:spLocks noChangeAspect="1"/>
              </p:cNvSpPr>
              <p:nvPr/>
            </p:nvSpPr>
            <p:spPr bwMode="auto">
              <a:xfrm>
                <a:off x="792" y="2398"/>
                <a:ext cx="516" cy="230"/>
              </a:xfrm>
              <a:custGeom>
                <a:avLst/>
                <a:gdLst>
                  <a:gd name="T0" fmla="*/ 28 w 516"/>
                  <a:gd name="T1" fmla="*/ 194 h 230"/>
                  <a:gd name="T2" fmla="*/ 496 w 516"/>
                  <a:gd name="T3" fmla="*/ 0 h 230"/>
                  <a:gd name="T4" fmla="*/ 516 w 516"/>
                  <a:gd name="T5" fmla="*/ 29 h 230"/>
                  <a:gd name="T6" fmla="*/ 0 w 516"/>
                  <a:gd name="T7" fmla="*/ 230 h 230"/>
                  <a:gd name="T8" fmla="*/ 28 w 516"/>
                  <a:gd name="T9" fmla="*/ 194 h 230"/>
                  <a:gd name="T10" fmla="*/ 0 60000 65536"/>
                  <a:gd name="T11" fmla="*/ 0 60000 65536"/>
                  <a:gd name="T12" fmla="*/ 0 60000 65536"/>
                  <a:gd name="T13" fmla="*/ 0 60000 65536"/>
                  <a:gd name="T14" fmla="*/ 0 60000 65536"/>
                  <a:gd name="T15" fmla="*/ 0 w 516"/>
                  <a:gd name="T16" fmla="*/ 0 h 230"/>
                  <a:gd name="T17" fmla="*/ 516 w 516"/>
                  <a:gd name="T18" fmla="*/ 230 h 230"/>
                </a:gdLst>
                <a:ahLst/>
                <a:cxnLst>
                  <a:cxn ang="T10">
                    <a:pos x="T0" y="T1"/>
                  </a:cxn>
                  <a:cxn ang="T11">
                    <a:pos x="T2" y="T3"/>
                  </a:cxn>
                  <a:cxn ang="T12">
                    <a:pos x="T4" y="T5"/>
                  </a:cxn>
                  <a:cxn ang="T13">
                    <a:pos x="T6" y="T7"/>
                  </a:cxn>
                  <a:cxn ang="T14">
                    <a:pos x="T8" y="T9"/>
                  </a:cxn>
                </a:cxnLst>
                <a:rect l="T15" t="T16" r="T17" b="T18"/>
                <a:pathLst>
                  <a:path w="516" h="230">
                    <a:moveTo>
                      <a:pt x="28" y="194"/>
                    </a:moveTo>
                    <a:lnTo>
                      <a:pt x="496" y="0"/>
                    </a:lnTo>
                    <a:lnTo>
                      <a:pt x="516" y="29"/>
                    </a:lnTo>
                    <a:lnTo>
                      <a:pt x="0" y="230"/>
                    </a:lnTo>
                    <a:lnTo>
                      <a:pt x="28" y="194"/>
                    </a:lnTo>
                    <a:close/>
                  </a:path>
                </a:pathLst>
              </a:custGeom>
              <a:solidFill>
                <a:srgbClr val="000000"/>
              </a:solidFill>
              <a:ln w="9525">
                <a:noFill/>
                <a:round/>
                <a:headEnd/>
                <a:tailEnd/>
              </a:ln>
            </p:spPr>
            <p:txBody>
              <a:bodyPr>
                <a:prstTxWarp prst="textNoShape">
                  <a:avLst/>
                </a:prstTxWarp>
              </a:bodyPr>
              <a:lstStyle/>
              <a:p>
                <a:endParaRPr lang="en-US"/>
              </a:p>
            </p:txBody>
          </p:sp>
          <p:sp>
            <p:nvSpPr>
              <p:cNvPr id="63543" name="Freeform 89"/>
              <p:cNvSpPr>
                <a:spLocks noChangeAspect="1"/>
              </p:cNvSpPr>
              <p:nvPr/>
            </p:nvSpPr>
            <p:spPr bwMode="auto">
              <a:xfrm>
                <a:off x="801" y="2460"/>
                <a:ext cx="523" cy="225"/>
              </a:xfrm>
              <a:custGeom>
                <a:avLst/>
                <a:gdLst>
                  <a:gd name="T0" fmla="*/ 0 w 523"/>
                  <a:gd name="T1" fmla="*/ 197 h 225"/>
                  <a:gd name="T2" fmla="*/ 523 w 523"/>
                  <a:gd name="T3" fmla="*/ 0 h 225"/>
                  <a:gd name="T4" fmla="*/ 503 w 523"/>
                  <a:gd name="T5" fmla="*/ 46 h 225"/>
                  <a:gd name="T6" fmla="*/ 7 w 523"/>
                  <a:gd name="T7" fmla="*/ 225 h 225"/>
                  <a:gd name="T8" fmla="*/ 0 w 523"/>
                  <a:gd name="T9" fmla="*/ 197 h 225"/>
                  <a:gd name="T10" fmla="*/ 0 60000 65536"/>
                  <a:gd name="T11" fmla="*/ 0 60000 65536"/>
                  <a:gd name="T12" fmla="*/ 0 60000 65536"/>
                  <a:gd name="T13" fmla="*/ 0 60000 65536"/>
                  <a:gd name="T14" fmla="*/ 0 60000 65536"/>
                  <a:gd name="T15" fmla="*/ 0 w 523"/>
                  <a:gd name="T16" fmla="*/ 0 h 225"/>
                  <a:gd name="T17" fmla="*/ 523 w 523"/>
                  <a:gd name="T18" fmla="*/ 225 h 225"/>
                </a:gdLst>
                <a:ahLst/>
                <a:cxnLst>
                  <a:cxn ang="T10">
                    <a:pos x="T0" y="T1"/>
                  </a:cxn>
                  <a:cxn ang="T11">
                    <a:pos x="T2" y="T3"/>
                  </a:cxn>
                  <a:cxn ang="T12">
                    <a:pos x="T4" y="T5"/>
                  </a:cxn>
                  <a:cxn ang="T13">
                    <a:pos x="T6" y="T7"/>
                  </a:cxn>
                  <a:cxn ang="T14">
                    <a:pos x="T8" y="T9"/>
                  </a:cxn>
                </a:cxnLst>
                <a:rect l="T15" t="T16" r="T17" b="T18"/>
                <a:pathLst>
                  <a:path w="523" h="225">
                    <a:moveTo>
                      <a:pt x="0" y="197"/>
                    </a:moveTo>
                    <a:lnTo>
                      <a:pt x="523" y="0"/>
                    </a:lnTo>
                    <a:lnTo>
                      <a:pt x="503" y="46"/>
                    </a:lnTo>
                    <a:lnTo>
                      <a:pt x="7" y="225"/>
                    </a:lnTo>
                    <a:lnTo>
                      <a:pt x="0" y="197"/>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63516" name="Freeform 90"/>
            <p:cNvSpPr>
              <a:spLocks noChangeAspect="1"/>
            </p:cNvSpPr>
            <p:nvPr/>
          </p:nvSpPr>
          <p:spPr bwMode="auto">
            <a:xfrm>
              <a:off x="785" y="2445"/>
              <a:ext cx="366" cy="166"/>
            </a:xfrm>
            <a:custGeom>
              <a:avLst/>
              <a:gdLst>
                <a:gd name="T0" fmla="*/ 0 w 487"/>
                <a:gd name="T1" fmla="*/ 6 h 221"/>
                <a:gd name="T2" fmla="*/ 2 w 487"/>
                <a:gd name="T3" fmla="*/ 13 h 221"/>
                <a:gd name="T4" fmla="*/ 5 w 487"/>
                <a:gd name="T5" fmla="*/ 11 h 221"/>
                <a:gd name="T6" fmla="*/ 8 w 487"/>
                <a:gd name="T7" fmla="*/ 10 h 221"/>
                <a:gd name="T8" fmla="*/ 17 w 487"/>
                <a:gd name="T9" fmla="*/ 6 h 221"/>
                <a:gd name="T10" fmla="*/ 29 w 487"/>
                <a:gd name="T11" fmla="*/ 2 h 221"/>
                <a:gd name="T12" fmla="*/ 11 w 487"/>
                <a:gd name="T13" fmla="*/ 0 h 221"/>
                <a:gd name="T14" fmla="*/ 6 w 487"/>
                <a:gd name="T15" fmla="*/ 6 h 221"/>
                <a:gd name="T16" fmla="*/ 0 w 487"/>
                <a:gd name="T17" fmla="*/ 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221"/>
                <a:gd name="T29" fmla="*/ 487 w 487"/>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221">
                  <a:moveTo>
                    <a:pt x="0" y="112"/>
                  </a:moveTo>
                  <a:lnTo>
                    <a:pt x="8" y="221"/>
                  </a:lnTo>
                  <a:lnTo>
                    <a:pt x="70" y="192"/>
                  </a:lnTo>
                  <a:lnTo>
                    <a:pt x="149" y="166"/>
                  </a:lnTo>
                  <a:lnTo>
                    <a:pt x="294" y="98"/>
                  </a:lnTo>
                  <a:lnTo>
                    <a:pt x="487" y="7"/>
                  </a:lnTo>
                  <a:lnTo>
                    <a:pt x="191" y="0"/>
                  </a:lnTo>
                  <a:lnTo>
                    <a:pt x="107" y="94"/>
                  </a:lnTo>
                  <a:lnTo>
                    <a:pt x="0" y="112"/>
                  </a:lnTo>
                  <a:close/>
                </a:path>
              </a:pathLst>
            </a:custGeom>
            <a:solidFill>
              <a:srgbClr val="FCFEB9"/>
            </a:solidFill>
            <a:ln w="9525">
              <a:noFill/>
              <a:round/>
              <a:headEnd/>
              <a:tailEnd/>
            </a:ln>
          </p:spPr>
          <p:txBody>
            <a:bodyPr>
              <a:prstTxWarp prst="textNoShape">
                <a:avLst/>
              </a:prstTxWarp>
            </a:bodyPr>
            <a:lstStyle/>
            <a:p>
              <a:endParaRPr lang="en-US"/>
            </a:p>
          </p:txBody>
        </p:sp>
        <p:sp>
          <p:nvSpPr>
            <p:cNvPr id="63517" name="Freeform 91"/>
            <p:cNvSpPr>
              <a:spLocks noChangeAspect="1"/>
            </p:cNvSpPr>
            <p:nvPr/>
          </p:nvSpPr>
          <p:spPr bwMode="auto">
            <a:xfrm>
              <a:off x="646" y="1764"/>
              <a:ext cx="532" cy="496"/>
            </a:xfrm>
            <a:custGeom>
              <a:avLst/>
              <a:gdLst>
                <a:gd name="T0" fmla="*/ 1 w 748"/>
                <a:gd name="T1" fmla="*/ 5 h 760"/>
                <a:gd name="T2" fmla="*/ 4 w 748"/>
                <a:gd name="T3" fmla="*/ 5 h 760"/>
                <a:gd name="T4" fmla="*/ 6 w 748"/>
                <a:gd name="T5" fmla="*/ 5 h 760"/>
                <a:gd name="T6" fmla="*/ 9 w 748"/>
                <a:gd name="T7" fmla="*/ 7 h 760"/>
                <a:gd name="T8" fmla="*/ 12 w 748"/>
                <a:gd name="T9" fmla="*/ 7 h 760"/>
                <a:gd name="T10" fmla="*/ 16 w 748"/>
                <a:gd name="T11" fmla="*/ 8 h 760"/>
                <a:gd name="T12" fmla="*/ 17 w 748"/>
                <a:gd name="T13" fmla="*/ 8 h 760"/>
                <a:gd name="T14" fmla="*/ 18 w 748"/>
                <a:gd name="T15" fmla="*/ 8 h 760"/>
                <a:gd name="T16" fmla="*/ 19 w 748"/>
                <a:gd name="T17" fmla="*/ 8 h 760"/>
                <a:gd name="T18" fmla="*/ 19 w 748"/>
                <a:gd name="T19" fmla="*/ 6 h 760"/>
                <a:gd name="T20" fmla="*/ 20 w 748"/>
                <a:gd name="T21" fmla="*/ 5 h 760"/>
                <a:gd name="T22" fmla="*/ 19 w 748"/>
                <a:gd name="T23" fmla="*/ 4 h 760"/>
                <a:gd name="T24" fmla="*/ 18 w 748"/>
                <a:gd name="T25" fmla="*/ 3 h 760"/>
                <a:gd name="T26" fmla="*/ 17 w 748"/>
                <a:gd name="T27" fmla="*/ 3 h 760"/>
                <a:gd name="T28" fmla="*/ 20 w 748"/>
                <a:gd name="T29" fmla="*/ 3 h 760"/>
                <a:gd name="T30" fmla="*/ 22 w 748"/>
                <a:gd name="T31" fmla="*/ 3 h 760"/>
                <a:gd name="T32" fmla="*/ 22 w 748"/>
                <a:gd name="T33" fmla="*/ 2 h 760"/>
                <a:gd name="T34" fmla="*/ 22 w 748"/>
                <a:gd name="T35" fmla="*/ 1 h 760"/>
                <a:gd name="T36" fmla="*/ 22 w 748"/>
                <a:gd name="T37" fmla="*/ 1 h 760"/>
                <a:gd name="T38" fmla="*/ 23 w 748"/>
                <a:gd name="T39" fmla="*/ 0 h 760"/>
                <a:gd name="T40" fmla="*/ 23 w 748"/>
                <a:gd name="T41" fmla="*/ 1 h 760"/>
                <a:gd name="T42" fmla="*/ 24 w 748"/>
                <a:gd name="T43" fmla="*/ 1 h 760"/>
                <a:gd name="T44" fmla="*/ 25 w 748"/>
                <a:gd name="T45" fmla="*/ 2 h 760"/>
                <a:gd name="T46" fmla="*/ 25 w 748"/>
                <a:gd name="T47" fmla="*/ 2 h 760"/>
                <a:gd name="T48" fmla="*/ 24 w 748"/>
                <a:gd name="T49" fmla="*/ 3 h 760"/>
                <a:gd name="T50" fmla="*/ 23 w 748"/>
                <a:gd name="T51" fmla="*/ 4 h 760"/>
                <a:gd name="T52" fmla="*/ 22 w 748"/>
                <a:gd name="T53" fmla="*/ 5 h 760"/>
                <a:gd name="T54" fmla="*/ 21 w 748"/>
                <a:gd name="T55" fmla="*/ 5 h 760"/>
                <a:gd name="T56" fmla="*/ 21 w 748"/>
                <a:gd name="T57" fmla="*/ 7 h 760"/>
                <a:gd name="T58" fmla="*/ 21 w 748"/>
                <a:gd name="T59" fmla="*/ 8 h 760"/>
                <a:gd name="T60" fmla="*/ 20 w 748"/>
                <a:gd name="T61" fmla="*/ 10 h 760"/>
                <a:gd name="T62" fmla="*/ 19 w 748"/>
                <a:gd name="T63" fmla="*/ 10 h 760"/>
                <a:gd name="T64" fmla="*/ 18 w 748"/>
                <a:gd name="T65" fmla="*/ 10 h 760"/>
                <a:gd name="T66" fmla="*/ 17 w 748"/>
                <a:gd name="T67" fmla="*/ 10 h 760"/>
                <a:gd name="T68" fmla="*/ 13 w 748"/>
                <a:gd name="T69" fmla="*/ 9 h 760"/>
                <a:gd name="T70" fmla="*/ 9 w 748"/>
                <a:gd name="T71" fmla="*/ 8 h 760"/>
                <a:gd name="T72" fmla="*/ 4 w 748"/>
                <a:gd name="T73" fmla="*/ 8 h 760"/>
                <a:gd name="T74" fmla="*/ 1 w 748"/>
                <a:gd name="T75" fmla="*/ 7 h 760"/>
                <a:gd name="T76" fmla="*/ 0 w 748"/>
                <a:gd name="T77" fmla="*/ 6 h 760"/>
                <a:gd name="T78" fmla="*/ 0 w 748"/>
                <a:gd name="T79" fmla="*/ 5 h 760"/>
                <a:gd name="T80" fmla="*/ 1 w 748"/>
                <a:gd name="T81" fmla="*/ 5 h 760"/>
                <a:gd name="T82" fmla="*/ 1 w 748"/>
                <a:gd name="T83" fmla="*/ 5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8"/>
                <a:gd name="T127" fmla="*/ 0 h 760"/>
                <a:gd name="T128" fmla="*/ 748 w 748"/>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8" h="760">
                  <a:moveTo>
                    <a:pt x="50" y="360"/>
                  </a:moveTo>
                  <a:lnTo>
                    <a:pt x="107" y="365"/>
                  </a:lnTo>
                  <a:lnTo>
                    <a:pt x="173" y="393"/>
                  </a:lnTo>
                  <a:lnTo>
                    <a:pt x="263" y="462"/>
                  </a:lnTo>
                  <a:lnTo>
                    <a:pt x="367" y="524"/>
                  </a:lnTo>
                  <a:lnTo>
                    <a:pt x="463" y="582"/>
                  </a:lnTo>
                  <a:lnTo>
                    <a:pt x="528" y="614"/>
                  </a:lnTo>
                  <a:lnTo>
                    <a:pt x="554" y="602"/>
                  </a:lnTo>
                  <a:lnTo>
                    <a:pt x="570" y="533"/>
                  </a:lnTo>
                  <a:lnTo>
                    <a:pt x="589" y="436"/>
                  </a:lnTo>
                  <a:lnTo>
                    <a:pt x="598" y="351"/>
                  </a:lnTo>
                  <a:lnTo>
                    <a:pt x="591" y="290"/>
                  </a:lnTo>
                  <a:lnTo>
                    <a:pt x="543" y="255"/>
                  </a:lnTo>
                  <a:lnTo>
                    <a:pt x="528" y="221"/>
                  </a:lnTo>
                  <a:lnTo>
                    <a:pt x="612" y="227"/>
                  </a:lnTo>
                  <a:lnTo>
                    <a:pt x="658" y="188"/>
                  </a:lnTo>
                  <a:lnTo>
                    <a:pt x="676" y="131"/>
                  </a:lnTo>
                  <a:lnTo>
                    <a:pt x="676" y="60"/>
                  </a:lnTo>
                  <a:lnTo>
                    <a:pt x="664" y="11"/>
                  </a:lnTo>
                  <a:lnTo>
                    <a:pt x="686" y="0"/>
                  </a:lnTo>
                  <a:lnTo>
                    <a:pt x="718" y="20"/>
                  </a:lnTo>
                  <a:lnTo>
                    <a:pt x="739" y="73"/>
                  </a:lnTo>
                  <a:lnTo>
                    <a:pt x="748" y="131"/>
                  </a:lnTo>
                  <a:lnTo>
                    <a:pt x="745" y="170"/>
                  </a:lnTo>
                  <a:lnTo>
                    <a:pt x="721" y="219"/>
                  </a:lnTo>
                  <a:lnTo>
                    <a:pt x="686" y="270"/>
                  </a:lnTo>
                  <a:lnTo>
                    <a:pt x="648" y="316"/>
                  </a:lnTo>
                  <a:lnTo>
                    <a:pt x="644" y="360"/>
                  </a:lnTo>
                  <a:lnTo>
                    <a:pt x="632" y="464"/>
                  </a:lnTo>
                  <a:lnTo>
                    <a:pt x="617" y="607"/>
                  </a:lnTo>
                  <a:lnTo>
                    <a:pt x="605" y="686"/>
                  </a:lnTo>
                  <a:lnTo>
                    <a:pt x="591" y="745"/>
                  </a:lnTo>
                  <a:lnTo>
                    <a:pt x="567" y="760"/>
                  </a:lnTo>
                  <a:lnTo>
                    <a:pt x="513" y="725"/>
                  </a:lnTo>
                  <a:lnTo>
                    <a:pt x="401" y="663"/>
                  </a:lnTo>
                  <a:lnTo>
                    <a:pt x="265" y="586"/>
                  </a:lnTo>
                  <a:lnTo>
                    <a:pt x="120" y="533"/>
                  </a:lnTo>
                  <a:lnTo>
                    <a:pt x="27" y="492"/>
                  </a:lnTo>
                  <a:lnTo>
                    <a:pt x="0" y="435"/>
                  </a:lnTo>
                  <a:lnTo>
                    <a:pt x="0" y="393"/>
                  </a:lnTo>
                  <a:lnTo>
                    <a:pt x="30" y="360"/>
                  </a:lnTo>
                  <a:lnTo>
                    <a:pt x="50" y="360"/>
                  </a:lnTo>
                  <a:close/>
                </a:path>
              </a:pathLst>
            </a:custGeom>
            <a:solidFill>
              <a:schemeClr val="tx1"/>
            </a:solidFill>
            <a:ln w="9525">
              <a:noFill/>
              <a:round/>
              <a:headEnd/>
              <a:tailEnd/>
            </a:ln>
          </p:spPr>
          <p:txBody>
            <a:bodyPr>
              <a:prstTxWarp prst="textNoShape">
                <a:avLst/>
              </a:prstTxWarp>
            </a:bodyPr>
            <a:lstStyle/>
            <a:p>
              <a:endParaRPr lang="en-US"/>
            </a:p>
          </p:txBody>
        </p:sp>
        <p:sp>
          <p:nvSpPr>
            <p:cNvPr id="63518" name="Freeform 92"/>
            <p:cNvSpPr>
              <a:spLocks/>
            </p:cNvSpPr>
            <p:nvPr/>
          </p:nvSpPr>
          <p:spPr bwMode="auto">
            <a:xfrm>
              <a:off x="760" y="1771"/>
              <a:ext cx="76" cy="98"/>
            </a:xfrm>
            <a:custGeom>
              <a:avLst/>
              <a:gdLst>
                <a:gd name="T0" fmla="*/ 76 w 76"/>
                <a:gd name="T1" fmla="*/ 44 h 98"/>
                <a:gd name="T2" fmla="*/ 11 w 76"/>
                <a:gd name="T3" fmla="*/ 17 h 98"/>
                <a:gd name="T4" fmla="*/ 6 w 76"/>
                <a:gd name="T5" fmla="*/ 0 h 98"/>
                <a:gd name="T6" fmla="*/ 0 w 76"/>
                <a:gd name="T7" fmla="*/ 17 h 98"/>
                <a:gd name="T8" fmla="*/ 11 w 76"/>
                <a:gd name="T9" fmla="*/ 66 h 98"/>
                <a:gd name="T10" fmla="*/ 49 w 76"/>
                <a:gd name="T11" fmla="*/ 98 h 98"/>
                <a:gd name="T12" fmla="*/ 0 60000 65536"/>
                <a:gd name="T13" fmla="*/ 0 60000 65536"/>
                <a:gd name="T14" fmla="*/ 0 60000 65536"/>
                <a:gd name="T15" fmla="*/ 0 60000 65536"/>
                <a:gd name="T16" fmla="*/ 0 60000 65536"/>
                <a:gd name="T17" fmla="*/ 0 60000 65536"/>
                <a:gd name="T18" fmla="*/ 0 w 76"/>
                <a:gd name="T19" fmla="*/ 0 h 98"/>
                <a:gd name="T20" fmla="*/ 76 w 7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76" h="98">
                  <a:moveTo>
                    <a:pt x="76" y="44"/>
                  </a:moveTo>
                  <a:cubicBezTo>
                    <a:pt x="47" y="39"/>
                    <a:pt x="28" y="42"/>
                    <a:pt x="11" y="17"/>
                  </a:cubicBezTo>
                  <a:cubicBezTo>
                    <a:pt x="9" y="11"/>
                    <a:pt x="12" y="0"/>
                    <a:pt x="6" y="0"/>
                  </a:cubicBezTo>
                  <a:cubicBezTo>
                    <a:pt x="0" y="0"/>
                    <a:pt x="0" y="11"/>
                    <a:pt x="0" y="17"/>
                  </a:cubicBezTo>
                  <a:cubicBezTo>
                    <a:pt x="0" y="20"/>
                    <a:pt x="7" y="57"/>
                    <a:pt x="11" y="66"/>
                  </a:cubicBezTo>
                  <a:cubicBezTo>
                    <a:pt x="21" y="86"/>
                    <a:pt x="35" y="84"/>
                    <a:pt x="49" y="98"/>
                  </a:cubicBezTo>
                </a:path>
              </a:pathLst>
            </a:custGeom>
            <a:solidFill>
              <a:schemeClr val="bg2"/>
            </a:solidFill>
            <a:ln w="12700" cap="sq">
              <a:noFill/>
              <a:round/>
              <a:headEnd/>
              <a:tailEnd/>
            </a:ln>
          </p:spPr>
          <p:txBody>
            <a:bodyPr lIns="274320" rIns="274320">
              <a:prstTxWarp prst="textNoShape">
                <a:avLst/>
              </a:prstTxWarp>
              <a:spAutoFit/>
            </a:bodyPr>
            <a:lstStyle/>
            <a:p>
              <a:endParaRPr lang="en-US"/>
            </a:p>
          </p:txBody>
        </p:sp>
        <p:sp>
          <p:nvSpPr>
            <p:cNvPr id="63519" name="Oval 93"/>
            <p:cNvSpPr>
              <a:spLocks noChangeArrowheads="1"/>
            </p:cNvSpPr>
            <p:nvPr/>
          </p:nvSpPr>
          <p:spPr bwMode="auto">
            <a:xfrm>
              <a:off x="790" y="1652"/>
              <a:ext cx="55" cy="48"/>
            </a:xfrm>
            <a:prstGeom prst="ellipse">
              <a:avLst/>
            </a:prstGeom>
            <a:solidFill>
              <a:schemeClr val="bg2"/>
            </a:solidFill>
            <a:ln w="12700" cap="sq">
              <a:noFill/>
              <a:round/>
              <a:headEnd/>
              <a:tailEnd/>
            </a:ln>
          </p:spPr>
          <p:txBody>
            <a:bodyPr wrap="none" lIns="274320" rIns="274320" anchor="ctr">
              <a:prstTxWarp prst="textNoShape">
                <a:avLst/>
              </a:prstTxWarp>
              <a:spAutoFit/>
            </a:bodyPr>
            <a:lstStyle/>
            <a:p>
              <a:endParaRPr lang="en-US"/>
            </a:p>
          </p:txBody>
        </p:sp>
        <p:grpSp>
          <p:nvGrpSpPr>
            <p:cNvPr id="63520" name="Group 94"/>
            <p:cNvGrpSpPr>
              <a:grpSpLocks/>
            </p:cNvGrpSpPr>
            <p:nvPr/>
          </p:nvGrpSpPr>
          <p:grpSpPr bwMode="auto">
            <a:xfrm>
              <a:off x="440" y="1535"/>
              <a:ext cx="408" cy="568"/>
              <a:chOff x="440" y="1535"/>
              <a:chExt cx="408" cy="568"/>
            </a:xfrm>
          </p:grpSpPr>
          <p:grpSp>
            <p:nvGrpSpPr>
              <p:cNvPr id="63521" name="Group 95"/>
              <p:cNvGrpSpPr>
                <a:grpSpLocks/>
              </p:cNvGrpSpPr>
              <p:nvPr/>
            </p:nvGrpSpPr>
            <p:grpSpPr bwMode="auto">
              <a:xfrm>
                <a:off x="440" y="1535"/>
                <a:ext cx="408" cy="552"/>
                <a:chOff x="440" y="1535"/>
                <a:chExt cx="408" cy="552"/>
              </a:xfrm>
            </p:grpSpPr>
            <p:sp>
              <p:nvSpPr>
                <p:cNvPr id="63523" name="Freeform 96"/>
                <p:cNvSpPr>
                  <a:spLocks/>
                </p:cNvSpPr>
                <p:nvPr/>
              </p:nvSpPr>
              <p:spPr bwMode="auto">
                <a:xfrm>
                  <a:off x="440" y="1560"/>
                  <a:ext cx="408" cy="445"/>
                </a:xfrm>
                <a:custGeom>
                  <a:avLst/>
                  <a:gdLst>
                    <a:gd name="T0" fmla="*/ 408 w 408"/>
                    <a:gd name="T1" fmla="*/ 32 h 445"/>
                    <a:gd name="T2" fmla="*/ 386 w 408"/>
                    <a:gd name="T3" fmla="*/ 10 h 445"/>
                    <a:gd name="T4" fmla="*/ 342 w 408"/>
                    <a:gd name="T5" fmla="*/ 0 h 445"/>
                    <a:gd name="T6" fmla="*/ 239 w 408"/>
                    <a:gd name="T7" fmla="*/ 5 h 445"/>
                    <a:gd name="T8" fmla="*/ 158 w 408"/>
                    <a:gd name="T9" fmla="*/ 97 h 445"/>
                    <a:gd name="T10" fmla="*/ 120 w 408"/>
                    <a:gd name="T11" fmla="*/ 173 h 445"/>
                    <a:gd name="T12" fmla="*/ 87 w 408"/>
                    <a:gd name="T13" fmla="*/ 239 h 445"/>
                    <a:gd name="T14" fmla="*/ 76 w 408"/>
                    <a:gd name="T15" fmla="*/ 260 h 445"/>
                    <a:gd name="T16" fmla="*/ 54 w 408"/>
                    <a:gd name="T17" fmla="*/ 315 h 445"/>
                    <a:gd name="T18" fmla="*/ 27 w 408"/>
                    <a:gd name="T19" fmla="*/ 402 h 445"/>
                    <a:gd name="T20" fmla="*/ 0 w 408"/>
                    <a:gd name="T21" fmla="*/ 445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445"/>
                    <a:gd name="T35" fmla="*/ 408 w 408"/>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445">
                      <a:moveTo>
                        <a:pt x="408" y="32"/>
                      </a:moveTo>
                      <a:cubicBezTo>
                        <a:pt x="401" y="13"/>
                        <a:pt x="406" y="15"/>
                        <a:pt x="386" y="10"/>
                      </a:cubicBezTo>
                      <a:cubicBezTo>
                        <a:pt x="371" y="6"/>
                        <a:pt x="342" y="0"/>
                        <a:pt x="342" y="0"/>
                      </a:cubicBezTo>
                      <a:cubicBezTo>
                        <a:pt x="308" y="2"/>
                        <a:pt x="273" y="0"/>
                        <a:pt x="239" y="5"/>
                      </a:cubicBezTo>
                      <a:cubicBezTo>
                        <a:pt x="205" y="10"/>
                        <a:pt x="181" y="74"/>
                        <a:pt x="158" y="97"/>
                      </a:cubicBezTo>
                      <a:cubicBezTo>
                        <a:pt x="148" y="126"/>
                        <a:pt x="139" y="148"/>
                        <a:pt x="120" y="173"/>
                      </a:cubicBezTo>
                      <a:cubicBezTo>
                        <a:pt x="108" y="208"/>
                        <a:pt x="118" y="182"/>
                        <a:pt x="87" y="239"/>
                      </a:cubicBezTo>
                      <a:cubicBezTo>
                        <a:pt x="83" y="246"/>
                        <a:pt x="76" y="260"/>
                        <a:pt x="76" y="260"/>
                      </a:cubicBezTo>
                      <a:cubicBezTo>
                        <a:pt x="64" y="342"/>
                        <a:pt x="83" y="251"/>
                        <a:pt x="54" y="315"/>
                      </a:cubicBezTo>
                      <a:cubicBezTo>
                        <a:pt x="40" y="347"/>
                        <a:pt x="48" y="367"/>
                        <a:pt x="27" y="402"/>
                      </a:cubicBezTo>
                      <a:cubicBezTo>
                        <a:pt x="22" y="423"/>
                        <a:pt x="17" y="431"/>
                        <a:pt x="0" y="445"/>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4" name="Freeform 97"/>
                <p:cNvSpPr>
                  <a:spLocks/>
                </p:cNvSpPr>
                <p:nvPr/>
              </p:nvSpPr>
              <p:spPr bwMode="auto">
                <a:xfrm>
                  <a:off x="473" y="1535"/>
                  <a:ext cx="348" cy="519"/>
                </a:xfrm>
                <a:custGeom>
                  <a:avLst/>
                  <a:gdLst>
                    <a:gd name="T0" fmla="*/ 348 w 348"/>
                    <a:gd name="T1" fmla="*/ 19 h 519"/>
                    <a:gd name="T2" fmla="*/ 217 w 348"/>
                    <a:gd name="T3" fmla="*/ 30 h 519"/>
                    <a:gd name="T4" fmla="*/ 168 w 348"/>
                    <a:gd name="T5" fmla="*/ 63 h 519"/>
                    <a:gd name="T6" fmla="*/ 146 w 348"/>
                    <a:gd name="T7" fmla="*/ 95 h 519"/>
                    <a:gd name="T8" fmla="*/ 103 w 348"/>
                    <a:gd name="T9" fmla="*/ 182 h 519"/>
                    <a:gd name="T10" fmla="*/ 65 w 348"/>
                    <a:gd name="T11" fmla="*/ 302 h 519"/>
                    <a:gd name="T12" fmla="*/ 32 w 348"/>
                    <a:gd name="T13" fmla="*/ 399 h 519"/>
                    <a:gd name="T14" fmla="*/ 5 w 348"/>
                    <a:gd name="T15" fmla="*/ 481 h 519"/>
                    <a:gd name="T16" fmla="*/ 0 w 348"/>
                    <a:gd name="T17" fmla="*/ 519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519"/>
                    <a:gd name="T29" fmla="*/ 348 w 348"/>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519">
                      <a:moveTo>
                        <a:pt x="348" y="19"/>
                      </a:moveTo>
                      <a:cubicBezTo>
                        <a:pt x="310" y="0"/>
                        <a:pt x="259" y="22"/>
                        <a:pt x="217" y="30"/>
                      </a:cubicBezTo>
                      <a:cubicBezTo>
                        <a:pt x="199" y="43"/>
                        <a:pt x="183" y="45"/>
                        <a:pt x="168" y="63"/>
                      </a:cubicBezTo>
                      <a:cubicBezTo>
                        <a:pt x="160" y="73"/>
                        <a:pt x="146" y="95"/>
                        <a:pt x="146" y="95"/>
                      </a:cubicBezTo>
                      <a:cubicBezTo>
                        <a:pt x="131" y="142"/>
                        <a:pt x="121" y="101"/>
                        <a:pt x="103" y="182"/>
                      </a:cubicBezTo>
                      <a:cubicBezTo>
                        <a:pt x="95" y="217"/>
                        <a:pt x="80" y="271"/>
                        <a:pt x="65" y="302"/>
                      </a:cubicBezTo>
                      <a:cubicBezTo>
                        <a:pt x="57" y="335"/>
                        <a:pt x="44" y="367"/>
                        <a:pt x="32" y="399"/>
                      </a:cubicBezTo>
                      <a:cubicBezTo>
                        <a:pt x="22" y="427"/>
                        <a:pt x="19" y="454"/>
                        <a:pt x="5" y="481"/>
                      </a:cubicBezTo>
                      <a:cubicBezTo>
                        <a:pt x="3" y="494"/>
                        <a:pt x="0" y="519"/>
                        <a:pt x="0"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5" name="Freeform 98"/>
                <p:cNvSpPr>
                  <a:spLocks/>
                </p:cNvSpPr>
                <p:nvPr/>
              </p:nvSpPr>
              <p:spPr bwMode="auto">
                <a:xfrm>
                  <a:off x="538" y="1543"/>
                  <a:ext cx="277" cy="544"/>
                </a:xfrm>
                <a:custGeom>
                  <a:avLst/>
                  <a:gdLst>
                    <a:gd name="T0" fmla="*/ 277 w 277"/>
                    <a:gd name="T1" fmla="*/ 0 h 544"/>
                    <a:gd name="T2" fmla="*/ 217 w 277"/>
                    <a:gd name="T3" fmla="*/ 17 h 544"/>
                    <a:gd name="T4" fmla="*/ 185 w 277"/>
                    <a:gd name="T5" fmla="*/ 49 h 544"/>
                    <a:gd name="T6" fmla="*/ 120 w 277"/>
                    <a:gd name="T7" fmla="*/ 120 h 544"/>
                    <a:gd name="T8" fmla="*/ 65 w 277"/>
                    <a:gd name="T9" fmla="*/ 207 h 544"/>
                    <a:gd name="T10" fmla="*/ 33 w 277"/>
                    <a:gd name="T11" fmla="*/ 310 h 544"/>
                    <a:gd name="T12" fmla="*/ 11 w 277"/>
                    <a:gd name="T13" fmla="*/ 424 h 544"/>
                    <a:gd name="T14" fmla="*/ 0 w 27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544"/>
                    <a:gd name="T26" fmla="*/ 277 w 277"/>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544">
                      <a:moveTo>
                        <a:pt x="277" y="0"/>
                      </a:moveTo>
                      <a:cubicBezTo>
                        <a:pt x="257" y="5"/>
                        <a:pt x="237" y="12"/>
                        <a:pt x="217" y="17"/>
                      </a:cubicBezTo>
                      <a:cubicBezTo>
                        <a:pt x="165" y="85"/>
                        <a:pt x="232" y="2"/>
                        <a:pt x="185" y="49"/>
                      </a:cubicBezTo>
                      <a:cubicBezTo>
                        <a:pt x="162" y="72"/>
                        <a:pt x="147" y="101"/>
                        <a:pt x="120" y="120"/>
                      </a:cubicBezTo>
                      <a:cubicBezTo>
                        <a:pt x="110" y="155"/>
                        <a:pt x="79" y="173"/>
                        <a:pt x="65" y="207"/>
                      </a:cubicBezTo>
                      <a:cubicBezTo>
                        <a:pt x="52" y="238"/>
                        <a:pt x="38" y="277"/>
                        <a:pt x="33" y="310"/>
                      </a:cubicBezTo>
                      <a:cubicBezTo>
                        <a:pt x="18" y="414"/>
                        <a:pt x="34" y="367"/>
                        <a:pt x="11" y="424"/>
                      </a:cubicBezTo>
                      <a:cubicBezTo>
                        <a:pt x="5" y="464"/>
                        <a:pt x="0" y="504"/>
                        <a:pt x="0" y="544"/>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6" name="Freeform 99"/>
                <p:cNvSpPr>
                  <a:spLocks/>
                </p:cNvSpPr>
                <p:nvPr/>
              </p:nvSpPr>
              <p:spPr bwMode="auto">
                <a:xfrm>
                  <a:off x="590" y="1549"/>
                  <a:ext cx="231" cy="538"/>
                </a:xfrm>
                <a:custGeom>
                  <a:avLst/>
                  <a:gdLst>
                    <a:gd name="T0" fmla="*/ 231 w 231"/>
                    <a:gd name="T1" fmla="*/ 0 h 538"/>
                    <a:gd name="T2" fmla="*/ 187 w 231"/>
                    <a:gd name="T3" fmla="*/ 16 h 538"/>
                    <a:gd name="T4" fmla="*/ 160 w 231"/>
                    <a:gd name="T5" fmla="*/ 43 h 538"/>
                    <a:gd name="T6" fmla="*/ 116 w 231"/>
                    <a:gd name="T7" fmla="*/ 81 h 538"/>
                    <a:gd name="T8" fmla="*/ 84 w 231"/>
                    <a:gd name="T9" fmla="*/ 130 h 538"/>
                    <a:gd name="T10" fmla="*/ 35 w 231"/>
                    <a:gd name="T11" fmla="*/ 271 h 538"/>
                    <a:gd name="T12" fmla="*/ 29 w 231"/>
                    <a:gd name="T13" fmla="*/ 380 h 538"/>
                    <a:gd name="T14" fmla="*/ 2 w 231"/>
                    <a:gd name="T15" fmla="*/ 451 h 538"/>
                    <a:gd name="T16" fmla="*/ 2 w 231"/>
                    <a:gd name="T17" fmla="*/ 538 h 5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538"/>
                    <a:gd name="T29" fmla="*/ 231 w 231"/>
                    <a:gd name="T30" fmla="*/ 538 h 5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538">
                      <a:moveTo>
                        <a:pt x="231" y="0"/>
                      </a:moveTo>
                      <a:cubicBezTo>
                        <a:pt x="218" y="3"/>
                        <a:pt x="197" y="6"/>
                        <a:pt x="187" y="16"/>
                      </a:cubicBezTo>
                      <a:cubicBezTo>
                        <a:pt x="154" y="49"/>
                        <a:pt x="197" y="31"/>
                        <a:pt x="160" y="43"/>
                      </a:cubicBezTo>
                      <a:cubicBezTo>
                        <a:pt x="152" y="50"/>
                        <a:pt x="125" y="71"/>
                        <a:pt x="116" y="81"/>
                      </a:cubicBezTo>
                      <a:cubicBezTo>
                        <a:pt x="102" y="98"/>
                        <a:pt x="100" y="114"/>
                        <a:pt x="84" y="130"/>
                      </a:cubicBezTo>
                      <a:cubicBezTo>
                        <a:pt x="65" y="176"/>
                        <a:pt x="47" y="222"/>
                        <a:pt x="35" y="271"/>
                      </a:cubicBezTo>
                      <a:cubicBezTo>
                        <a:pt x="33" y="307"/>
                        <a:pt x="32" y="344"/>
                        <a:pt x="29" y="380"/>
                      </a:cubicBezTo>
                      <a:cubicBezTo>
                        <a:pt x="27" y="406"/>
                        <a:pt x="3" y="426"/>
                        <a:pt x="2" y="451"/>
                      </a:cubicBezTo>
                      <a:cubicBezTo>
                        <a:pt x="0" y="480"/>
                        <a:pt x="2" y="509"/>
                        <a:pt x="2" y="538"/>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7" name="Freeform 100"/>
                <p:cNvSpPr>
                  <a:spLocks/>
                </p:cNvSpPr>
                <p:nvPr/>
              </p:nvSpPr>
              <p:spPr bwMode="auto">
                <a:xfrm>
                  <a:off x="647" y="1551"/>
                  <a:ext cx="141" cy="519"/>
                </a:xfrm>
                <a:custGeom>
                  <a:avLst/>
                  <a:gdLst>
                    <a:gd name="T0" fmla="*/ 141 w 141"/>
                    <a:gd name="T1" fmla="*/ 9 h 519"/>
                    <a:gd name="T2" fmla="*/ 103 w 141"/>
                    <a:gd name="T3" fmla="*/ 9 h 519"/>
                    <a:gd name="T4" fmla="*/ 59 w 141"/>
                    <a:gd name="T5" fmla="*/ 30 h 519"/>
                    <a:gd name="T6" fmla="*/ 27 w 141"/>
                    <a:gd name="T7" fmla="*/ 101 h 519"/>
                    <a:gd name="T8" fmla="*/ 0 w 141"/>
                    <a:gd name="T9" fmla="*/ 416 h 519"/>
                    <a:gd name="T10" fmla="*/ 5 w 141"/>
                    <a:gd name="T11" fmla="*/ 481 h 519"/>
                    <a:gd name="T12" fmla="*/ 21 w 141"/>
                    <a:gd name="T13" fmla="*/ 519 h 519"/>
                    <a:gd name="T14" fmla="*/ 0 60000 65536"/>
                    <a:gd name="T15" fmla="*/ 0 60000 65536"/>
                    <a:gd name="T16" fmla="*/ 0 60000 65536"/>
                    <a:gd name="T17" fmla="*/ 0 60000 65536"/>
                    <a:gd name="T18" fmla="*/ 0 60000 65536"/>
                    <a:gd name="T19" fmla="*/ 0 60000 65536"/>
                    <a:gd name="T20" fmla="*/ 0 60000 65536"/>
                    <a:gd name="T21" fmla="*/ 0 w 141"/>
                    <a:gd name="T22" fmla="*/ 0 h 519"/>
                    <a:gd name="T23" fmla="*/ 141 w 141"/>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519">
                      <a:moveTo>
                        <a:pt x="141" y="9"/>
                      </a:moveTo>
                      <a:cubicBezTo>
                        <a:pt x="121" y="2"/>
                        <a:pt x="126" y="0"/>
                        <a:pt x="103" y="9"/>
                      </a:cubicBezTo>
                      <a:cubicBezTo>
                        <a:pt x="88" y="15"/>
                        <a:pt x="59" y="30"/>
                        <a:pt x="59" y="30"/>
                      </a:cubicBezTo>
                      <a:cubicBezTo>
                        <a:pt x="52" y="55"/>
                        <a:pt x="27" y="101"/>
                        <a:pt x="27" y="101"/>
                      </a:cubicBezTo>
                      <a:cubicBezTo>
                        <a:pt x="5" y="202"/>
                        <a:pt x="10" y="313"/>
                        <a:pt x="0" y="416"/>
                      </a:cubicBezTo>
                      <a:cubicBezTo>
                        <a:pt x="2" y="438"/>
                        <a:pt x="2" y="459"/>
                        <a:pt x="5" y="481"/>
                      </a:cubicBezTo>
                      <a:cubicBezTo>
                        <a:pt x="7" y="496"/>
                        <a:pt x="21" y="505"/>
                        <a:pt x="21"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8" name="Freeform 101"/>
                <p:cNvSpPr>
                  <a:spLocks/>
                </p:cNvSpPr>
                <p:nvPr/>
              </p:nvSpPr>
              <p:spPr bwMode="auto">
                <a:xfrm>
                  <a:off x="609" y="1565"/>
                  <a:ext cx="239" cy="500"/>
                </a:xfrm>
                <a:custGeom>
                  <a:avLst/>
                  <a:gdLst>
                    <a:gd name="T0" fmla="*/ 239 w 239"/>
                    <a:gd name="T1" fmla="*/ 11 h 500"/>
                    <a:gd name="T2" fmla="*/ 157 w 239"/>
                    <a:gd name="T3" fmla="*/ 5 h 500"/>
                    <a:gd name="T4" fmla="*/ 103 w 239"/>
                    <a:gd name="T5" fmla="*/ 27 h 500"/>
                    <a:gd name="T6" fmla="*/ 92 w 239"/>
                    <a:gd name="T7" fmla="*/ 43 h 500"/>
                    <a:gd name="T8" fmla="*/ 70 w 239"/>
                    <a:gd name="T9" fmla="*/ 54 h 500"/>
                    <a:gd name="T10" fmla="*/ 65 w 239"/>
                    <a:gd name="T11" fmla="*/ 71 h 500"/>
                    <a:gd name="T12" fmla="*/ 38 w 239"/>
                    <a:gd name="T13" fmla="*/ 103 h 500"/>
                    <a:gd name="T14" fmla="*/ 32 w 239"/>
                    <a:gd name="T15" fmla="*/ 120 h 500"/>
                    <a:gd name="T16" fmla="*/ 27 w 239"/>
                    <a:gd name="T17" fmla="*/ 141 h 500"/>
                    <a:gd name="T18" fmla="*/ 10 w 239"/>
                    <a:gd name="T19" fmla="*/ 190 h 500"/>
                    <a:gd name="T20" fmla="*/ 0 w 239"/>
                    <a:gd name="T21" fmla="*/ 500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00"/>
                    <a:gd name="T35" fmla="*/ 239 w 239"/>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00">
                      <a:moveTo>
                        <a:pt x="239" y="11"/>
                      </a:moveTo>
                      <a:cubicBezTo>
                        <a:pt x="203" y="1"/>
                        <a:pt x="199" y="0"/>
                        <a:pt x="157" y="5"/>
                      </a:cubicBezTo>
                      <a:cubicBezTo>
                        <a:pt x="137" y="11"/>
                        <a:pt x="123" y="21"/>
                        <a:pt x="103" y="27"/>
                      </a:cubicBezTo>
                      <a:cubicBezTo>
                        <a:pt x="99" y="32"/>
                        <a:pt x="97" y="39"/>
                        <a:pt x="92" y="43"/>
                      </a:cubicBezTo>
                      <a:cubicBezTo>
                        <a:pt x="86" y="48"/>
                        <a:pt x="76" y="48"/>
                        <a:pt x="70" y="54"/>
                      </a:cubicBezTo>
                      <a:cubicBezTo>
                        <a:pt x="66" y="58"/>
                        <a:pt x="68" y="66"/>
                        <a:pt x="65" y="71"/>
                      </a:cubicBezTo>
                      <a:cubicBezTo>
                        <a:pt x="58" y="84"/>
                        <a:pt x="48" y="93"/>
                        <a:pt x="38" y="103"/>
                      </a:cubicBezTo>
                      <a:cubicBezTo>
                        <a:pt x="36" y="109"/>
                        <a:pt x="34" y="114"/>
                        <a:pt x="32" y="120"/>
                      </a:cubicBezTo>
                      <a:cubicBezTo>
                        <a:pt x="30" y="127"/>
                        <a:pt x="29" y="134"/>
                        <a:pt x="27" y="141"/>
                      </a:cubicBezTo>
                      <a:cubicBezTo>
                        <a:pt x="22" y="157"/>
                        <a:pt x="10" y="190"/>
                        <a:pt x="10" y="190"/>
                      </a:cubicBezTo>
                      <a:cubicBezTo>
                        <a:pt x="4" y="293"/>
                        <a:pt x="0" y="396"/>
                        <a:pt x="0" y="500"/>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3529" name="Freeform 102"/>
                <p:cNvSpPr>
                  <a:spLocks/>
                </p:cNvSpPr>
                <p:nvPr/>
              </p:nvSpPr>
              <p:spPr bwMode="auto">
                <a:xfrm>
                  <a:off x="483" y="1547"/>
                  <a:ext cx="343" cy="529"/>
                </a:xfrm>
                <a:custGeom>
                  <a:avLst/>
                  <a:gdLst>
                    <a:gd name="T0" fmla="*/ 343 w 343"/>
                    <a:gd name="T1" fmla="*/ 18 h 529"/>
                    <a:gd name="T2" fmla="*/ 229 w 343"/>
                    <a:gd name="T3" fmla="*/ 40 h 529"/>
                    <a:gd name="T4" fmla="*/ 185 w 343"/>
                    <a:gd name="T5" fmla="*/ 61 h 529"/>
                    <a:gd name="T6" fmla="*/ 158 w 343"/>
                    <a:gd name="T7" fmla="*/ 94 h 529"/>
                    <a:gd name="T8" fmla="*/ 136 w 343"/>
                    <a:gd name="T9" fmla="*/ 127 h 529"/>
                    <a:gd name="T10" fmla="*/ 115 w 343"/>
                    <a:gd name="T11" fmla="*/ 165 h 529"/>
                    <a:gd name="T12" fmla="*/ 93 w 343"/>
                    <a:gd name="T13" fmla="*/ 235 h 529"/>
                    <a:gd name="T14" fmla="*/ 71 w 343"/>
                    <a:gd name="T15" fmla="*/ 279 h 529"/>
                    <a:gd name="T16" fmla="*/ 66 w 343"/>
                    <a:gd name="T17" fmla="*/ 306 h 529"/>
                    <a:gd name="T18" fmla="*/ 55 w 343"/>
                    <a:gd name="T19" fmla="*/ 322 h 529"/>
                    <a:gd name="T20" fmla="*/ 39 w 343"/>
                    <a:gd name="T21" fmla="*/ 398 h 529"/>
                    <a:gd name="T22" fmla="*/ 6 w 343"/>
                    <a:gd name="T23" fmla="*/ 474 h 529"/>
                    <a:gd name="T24" fmla="*/ 1 w 343"/>
                    <a:gd name="T25" fmla="*/ 529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529"/>
                    <a:gd name="T41" fmla="*/ 343 w 343"/>
                    <a:gd name="T42" fmla="*/ 529 h 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529">
                      <a:moveTo>
                        <a:pt x="343" y="18"/>
                      </a:moveTo>
                      <a:cubicBezTo>
                        <a:pt x="285" y="0"/>
                        <a:pt x="270" y="15"/>
                        <a:pt x="229" y="40"/>
                      </a:cubicBezTo>
                      <a:cubicBezTo>
                        <a:pt x="215" y="48"/>
                        <a:pt x="185" y="61"/>
                        <a:pt x="185" y="61"/>
                      </a:cubicBezTo>
                      <a:cubicBezTo>
                        <a:pt x="158" y="107"/>
                        <a:pt x="195" y="47"/>
                        <a:pt x="158" y="94"/>
                      </a:cubicBezTo>
                      <a:cubicBezTo>
                        <a:pt x="150" y="104"/>
                        <a:pt x="136" y="127"/>
                        <a:pt x="136" y="127"/>
                      </a:cubicBezTo>
                      <a:cubicBezTo>
                        <a:pt x="120" y="192"/>
                        <a:pt x="145" y="103"/>
                        <a:pt x="115" y="165"/>
                      </a:cubicBezTo>
                      <a:cubicBezTo>
                        <a:pt x="105" y="186"/>
                        <a:pt x="103" y="213"/>
                        <a:pt x="93" y="235"/>
                      </a:cubicBezTo>
                      <a:cubicBezTo>
                        <a:pt x="63" y="298"/>
                        <a:pt x="87" y="237"/>
                        <a:pt x="71" y="279"/>
                      </a:cubicBezTo>
                      <a:cubicBezTo>
                        <a:pt x="69" y="288"/>
                        <a:pt x="69" y="297"/>
                        <a:pt x="66" y="306"/>
                      </a:cubicBezTo>
                      <a:cubicBezTo>
                        <a:pt x="64" y="312"/>
                        <a:pt x="57" y="316"/>
                        <a:pt x="55" y="322"/>
                      </a:cubicBezTo>
                      <a:cubicBezTo>
                        <a:pt x="47" y="347"/>
                        <a:pt x="48" y="374"/>
                        <a:pt x="39" y="398"/>
                      </a:cubicBezTo>
                      <a:cubicBezTo>
                        <a:pt x="29" y="424"/>
                        <a:pt x="14" y="447"/>
                        <a:pt x="6" y="474"/>
                      </a:cubicBezTo>
                      <a:cubicBezTo>
                        <a:pt x="0" y="514"/>
                        <a:pt x="1" y="496"/>
                        <a:pt x="1" y="52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sp>
            <p:nvSpPr>
              <p:cNvPr id="63522" name="Freeform 103"/>
              <p:cNvSpPr>
                <a:spLocks/>
              </p:cNvSpPr>
              <p:nvPr/>
            </p:nvSpPr>
            <p:spPr bwMode="auto">
              <a:xfrm>
                <a:off x="549" y="1540"/>
                <a:ext cx="239" cy="563"/>
              </a:xfrm>
              <a:custGeom>
                <a:avLst/>
                <a:gdLst>
                  <a:gd name="T0" fmla="*/ 239 w 239"/>
                  <a:gd name="T1" fmla="*/ 9 h 563"/>
                  <a:gd name="T2" fmla="*/ 168 w 239"/>
                  <a:gd name="T3" fmla="*/ 14 h 563"/>
                  <a:gd name="T4" fmla="*/ 125 w 239"/>
                  <a:gd name="T5" fmla="*/ 52 h 563"/>
                  <a:gd name="T6" fmla="*/ 81 w 239"/>
                  <a:gd name="T7" fmla="*/ 117 h 563"/>
                  <a:gd name="T8" fmla="*/ 43 w 239"/>
                  <a:gd name="T9" fmla="*/ 237 h 563"/>
                  <a:gd name="T10" fmla="*/ 0 w 239"/>
                  <a:gd name="T11" fmla="*/ 563 h 563"/>
                  <a:gd name="T12" fmla="*/ 0 60000 65536"/>
                  <a:gd name="T13" fmla="*/ 0 60000 65536"/>
                  <a:gd name="T14" fmla="*/ 0 60000 65536"/>
                  <a:gd name="T15" fmla="*/ 0 60000 65536"/>
                  <a:gd name="T16" fmla="*/ 0 60000 65536"/>
                  <a:gd name="T17" fmla="*/ 0 60000 65536"/>
                  <a:gd name="T18" fmla="*/ 0 w 239"/>
                  <a:gd name="T19" fmla="*/ 0 h 563"/>
                  <a:gd name="T20" fmla="*/ 239 w 239"/>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239" h="563">
                    <a:moveTo>
                      <a:pt x="239" y="9"/>
                    </a:moveTo>
                    <a:cubicBezTo>
                      <a:pt x="214" y="0"/>
                      <a:pt x="193" y="7"/>
                      <a:pt x="168" y="14"/>
                    </a:cubicBezTo>
                    <a:cubicBezTo>
                      <a:pt x="148" y="28"/>
                      <a:pt x="148" y="45"/>
                      <a:pt x="125" y="52"/>
                    </a:cubicBezTo>
                    <a:cubicBezTo>
                      <a:pt x="105" y="72"/>
                      <a:pt x="97" y="94"/>
                      <a:pt x="81" y="117"/>
                    </a:cubicBezTo>
                    <a:cubicBezTo>
                      <a:pt x="69" y="157"/>
                      <a:pt x="59" y="198"/>
                      <a:pt x="43" y="237"/>
                    </a:cubicBezTo>
                    <a:cubicBezTo>
                      <a:pt x="27" y="344"/>
                      <a:pt x="0" y="456"/>
                      <a:pt x="0" y="563"/>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grpSp>
      <p:sp>
        <p:nvSpPr>
          <p:cNvPr id="63494" name="AutoShape 128"/>
          <p:cNvSpPr>
            <a:spLocks noChangeArrowheads="1"/>
          </p:cNvSpPr>
          <p:nvPr/>
        </p:nvSpPr>
        <p:spPr bwMode="auto">
          <a:xfrm>
            <a:off x="2079625" y="169863"/>
            <a:ext cx="4310063" cy="2625725"/>
          </a:xfrm>
          <a:prstGeom prst="cloudCallout">
            <a:avLst>
              <a:gd name="adj1" fmla="val -63481"/>
              <a:gd name="adj2" fmla="val 28718"/>
            </a:avLst>
          </a:prstGeom>
          <a:noFill/>
          <a:ln w="38100" cap="sq">
            <a:solidFill>
              <a:schemeClr val="tx1"/>
            </a:solidFill>
            <a:round/>
            <a:headEnd/>
            <a:tailEnd/>
          </a:ln>
        </p:spPr>
        <p:txBody>
          <a:bodyPr lIns="274320" rIns="274320">
            <a:prstTxWarp prst="textNoShape">
              <a:avLst/>
            </a:prstTxWarp>
          </a:bodyPr>
          <a:lstStyle/>
          <a:p>
            <a:pPr>
              <a:tabLst>
                <a:tab pos="858838" algn="l"/>
              </a:tabLst>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AutoShape 2"/>
          <p:cNvSpPr>
            <a:spLocks noChangeArrowheads="1"/>
          </p:cNvSpPr>
          <p:nvPr/>
        </p:nvSpPr>
        <p:spPr bwMode="auto">
          <a:xfrm>
            <a:off x="3200400" y="1676400"/>
            <a:ext cx="2078038" cy="1152525"/>
          </a:xfrm>
          <a:prstGeom prst="wedgeEllipseCallout">
            <a:avLst>
              <a:gd name="adj1" fmla="val -68333"/>
              <a:gd name="adj2" fmla="val 22324"/>
            </a:avLst>
          </a:prstGeom>
          <a:solidFill>
            <a:schemeClr val="bg2"/>
          </a:solidFill>
          <a:ln w="38100" cap="sq">
            <a:solidFill>
              <a:schemeClr val="tx1"/>
            </a:solidFill>
            <a:miter lim="800000"/>
            <a:headEnd/>
            <a:tailEnd/>
          </a:ln>
        </p:spPr>
        <p:txBody>
          <a:bodyPr lIns="274320" rIns="274320">
            <a:prstTxWarp prst="textNoShape">
              <a:avLst/>
            </a:prstTxWarp>
          </a:bodyPr>
          <a:lstStyle/>
          <a:p>
            <a:pPr>
              <a:lnSpc>
                <a:spcPct val="90000"/>
              </a:lnSpc>
              <a:tabLst>
                <a:tab pos="858838" algn="l"/>
              </a:tabLst>
            </a:pPr>
            <a:r>
              <a:rPr lang="en-US" sz="4000">
                <a:solidFill>
                  <a:schemeClr val="tx2"/>
                </a:solidFill>
              </a:rPr>
              <a:t>n, e</a:t>
            </a:r>
          </a:p>
        </p:txBody>
      </p:sp>
      <p:sp>
        <p:nvSpPr>
          <p:cNvPr id="65539" name="AutoShape 3"/>
          <p:cNvSpPr>
            <a:spLocks noChangeArrowheads="1"/>
          </p:cNvSpPr>
          <p:nvPr/>
        </p:nvSpPr>
        <p:spPr bwMode="auto">
          <a:xfrm>
            <a:off x="152400" y="85725"/>
            <a:ext cx="4953000" cy="1590675"/>
          </a:xfrm>
          <a:prstGeom prst="cloudCallout">
            <a:avLst>
              <a:gd name="adj1" fmla="val -25898"/>
              <a:gd name="adj2" fmla="val 84731"/>
            </a:avLst>
          </a:prstGeom>
          <a:noFill/>
          <a:ln w="38100">
            <a:solidFill>
              <a:schemeClr val="tx1"/>
            </a:solidFill>
            <a:round/>
            <a:headEnd/>
            <a:tailEnd/>
          </a:ln>
        </p:spPr>
        <p:txBody>
          <a:bodyPr>
            <a:prstTxWarp prst="textNoShape">
              <a:avLst/>
            </a:prstTxWarp>
          </a:bodyPr>
          <a:lstStyle/>
          <a:p>
            <a:pPr eaLnBrk="1" hangingPunct="1"/>
            <a:endParaRPr lang="en-US" sz="2400">
              <a:latin typeface="Times New Roman" charset="0"/>
            </a:endParaRPr>
          </a:p>
        </p:txBody>
      </p:sp>
      <p:sp>
        <p:nvSpPr>
          <p:cNvPr id="65540" name="Text Box 4"/>
          <p:cNvSpPr txBox="1">
            <a:spLocks noChangeArrowheads="1"/>
          </p:cNvSpPr>
          <p:nvPr/>
        </p:nvSpPr>
        <p:spPr bwMode="auto">
          <a:xfrm>
            <a:off x="877888" y="203200"/>
            <a:ext cx="4192587" cy="1187450"/>
          </a:xfrm>
          <a:prstGeom prst="rect">
            <a:avLst/>
          </a:prstGeom>
          <a:noFill/>
          <a:ln w="9525">
            <a:noFill/>
            <a:miter lim="800000"/>
            <a:headEnd/>
            <a:tailEnd/>
          </a:ln>
        </p:spPr>
        <p:txBody>
          <a:bodyPr wrap="none">
            <a:prstTxWarp prst="textNoShape">
              <a:avLst/>
            </a:prstTxWarp>
            <a:spAutoFit/>
          </a:bodyPr>
          <a:lstStyle/>
          <a:p>
            <a:pPr eaLnBrk="1" hangingPunct="1"/>
            <a:r>
              <a:rPr lang="en-US" sz="2400"/>
              <a:t>p,q prime, e random </a:t>
            </a:r>
            <a:r>
              <a:rPr lang="en-US" sz="2400">
                <a:sym typeface="Symbol" charset="2"/>
              </a:rPr>
              <a:t> Z</a:t>
            </a:r>
            <a:r>
              <a:rPr lang="en-US" sz="2400" baseline="30000">
                <a:sym typeface="Symbol" charset="2"/>
              </a:rPr>
              <a:t>*</a:t>
            </a:r>
            <a:r>
              <a:rPr lang="en-US" sz="2400" baseline="-25000">
                <a:latin typeface="Times New Roman" charset="0"/>
                <a:sym typeface="Symbol" charset="2"/>
              </a:rPr>
              <a:t></a:t>
            </a:r>
            <a:r>
              <a:rPr lang="en-US" sz="2400" baseline="-25000">
                <a:sym typeface="Symbol" charset="2"/>
              </a:rPr>
              <a:t>(n)</a:t>
            </a:r>
            <a:endParaRPr lang="en-US" sz="2400" baseline="-25000"/>
          </a:p>
          <a:p>
            <a:pPr eaLnBrk="1" hangingPunct="1"/>
            <a:r>
              <a:rPr lang="en-US" sz="2400"/>
              <a:t>n = p*q</a:t>
            </a:r>
          </a:p>
          <a:p>
            <a:pPr eaLnBrk="1" hangingPunct="1"/>
            <a:r>
              <a:rPr lang="en-US" sz="2400"/>
              <a:t>e*d = 1 [ mod </a:t>
            </a:r>
            <a:r>
              <a:rPr lang="en-US" sz="2400">
                <a:latin typeface="Times New Roman" charset="0"/>
                <a:sym typeface="Symbol" charset="2"/>
              </a:rPr>
              <a:t></a:t>
            </a:r>
            <a:r>
              <a:rPr lang="en-US" sz="2400">
                <a:sym typeface="Symbol" charset="2"/>
              </a:rPr>
              <a:t>(n) ]</a:t>
            </a:r>
          </a:p>
        </p:txBody>
      </p:sp>
      <p:grpSp>
        <p:nvGrpSpPr>
          <p:cNvPr id="65541" name="Group 5"/>
          <p:cNvGrpSpPr>
            <a:grpSpLocks/>
          </p:cNvGrpSpPr>
          <p:nvPr/>
        </p:nvGrpSpPr>
        <p:grpSpPr bwMode="auto">
          <a:xfrm flipH="1">
            <a:off x="7150100" y="4891088"/>
            <a:ext cx="1377950" cy="1738312"/>
            <a:chOff x="3992" y="2564"/>
            <a:chExt cx="926" cy="1026"/>
          </a:xfrm>
        </p:grpSpPr>
        <p:sp>
          <p:nvSpPr>
            <p:cNvPr id="65630" name="Freeform 6"/>
            <p:cNvSpPr>
              <a:spLocks/>
            </p:cNvSpPr>
            <p:nvPr/>
          </p:nvSpPr>
          <p:spPr bwMode="auto">
            <a:xfrm>
              <a:off x="4017" y="2592"/>
              <a:ext cx="347" cy="348"/>
            </a:xfrm>
            <a:custGeom>
              <a:avLst/>
              <a:gdLst>
                <a:gd name="T0" fmla="*/ 302 w 347"/>
                <a:gd name="T1" fmla="*/ 66 h 348"/>
                <a:gd name="T2" fmla="*/ 246 w 347"/>
                <a:gd name="T3" fmla="*/ 5 h 348"/>
                <a:gd name="T4" fmla="*/ 211 w 347"/>
                <a:gd name="T5" fmla="*/ 0 h 348"/>
                <a:gd name="T6" fmla="*/ 171 w 347"/>
                <a:gd name="T7" fmla="*/ 0 h 348"/>
                <a:gd name="T8" fmla="*/ 75 w 347"/>
                <a:gd name="T9" fmla="*/ 45 h 348"/>
                <a:gd name="T10" fmla="*/ 15 w 347"/>
                <a:gd name="T11" fmla="*/ 91 h 348"/>
                <a:gd name="T12" fmla="*/ 0 w 347"/>
                <a:gd name="T13" fmla="*/ 126 h 348"/>
                <a:gd name="T14" fmla="*/ 45 w 347"/>
                <a:gd name="T15" fmla="*/ 217 h 348"/>
                <a:gd name="T16" fmla="*/ 106 w 347"/>
                <a:gd name="T17" fmla="*/ 303 h 348"/>
                <a:gd name="T18" fmla="*/ 166 w 347"/>
                <a:gd name="T19" fmla="*/ 348 h 348"/>
                <a:gd name="T20" fmla="*/ 186 w 347"/>
                <a:gd name="T21" fmla="*/ 338 h 348"/>
                <a:gd name="T22" fmla="*/ 231 w 347"/>
                <a:gd name="T23" fmla="*/ 287 h 348"/>
                <a:gd name="T24" fmla="*/ 292 w 347"/>
                <a:gd name="T25" fmla="*/ 217 h 348"/>
                <a:gd name="T26" fmla="*/ 347 w 347"/>
                <a:gd name="T27" fmla="*/ 182 h 348"/>
                <a:gd name="T28" fmla="*/ 302 w 347"/>
                <a:gd name="T29" fmla="*/ 66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348"/>
                <a:gd name="T47" fmla="*/ 347 w 347"/>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348">
                  <a:moveTo>
                    <a:pt x="302" y="66"/>
                  </a:moveTo>
                  <a:lnTo>
                    <a:pt x="246" y="5"/>
                  </a:lnTo>
                  <a:lnTo>
                    <a:pt x="211" y="0"/>
                  </a:lnTo>
                  <a:lnTo>
                    <a:pt x="171" y="0"/>
                  </a:lnTo>
                  <a:lnTo>
                    <a:pt x="75" y="45"/>
                  </a:lnTo>
                  <a:lnTo>
                    <a:pt x="15" y="91"/>
                  </a:lnTo>
                  <a:lnTo>
                    <a:pt x="0" y="126"/>
                  </a:lnTo>
                  <a:lnTo>
                    <a:pt x="45" y="217"/>
                  </a:lnTo>
                  <a:lnTo>
                    <a:pt x="106" y="303"/>
                  </a:lnTo>
                  <a:lnTo>
                    <a:pt x="166" y="348"/>
                  </a:lnTo>
                  <a:lnTo>
                    <a:pt x="186" y="338"/>
                  </a:lnTo>
                  <a:lnTo>
                    <a:pt x="231" y="287"/>
                  </a:lnTo>
                  <a:lnTo>
                    <a:pt x="292" y="217"/>
                  </a:lnTo>
                  <a:lnTo>
                    <a:pt x="347" y="182"/>
                  </a:lnTo>
                  <a:lnTo>
                    <a:pt x="302" y="66"/>
                  </a:lnTo>
                  <a:close/>
                </a:path>
              </a:pathLst>
            </a:custGeom>
            <a:solidFill>
              <a:srgbClr val="B3B900"/>
            </a:solidFill>
            <a:ln w="9525">
              <a:noFill/>
              <a:round/>
              <a:headEnd/>
              <a:tailEnd/>
            </a:ln>
          </p:spPr>
          <p:txBody>
            <a:bodyPr>
              <a:prstTxWarp prst="textNoShape">
                <a:avLst/>
              </a:prstTxWarp>
            </a:bodyPr>
            <a:lstStyle/>
            <a:p>
              <a:endParaRPr lang="en-US"/>
            </a:p>
          </p:txBody>
        </p:sp>
        <p:sp>
          <p:nvSpPr>
            <p:cNvPr id="65631" name="Freeform 7"/>
            <p:cNvSpPr>
              <a:spLocks/>
            </p:cNvSpPr>
            <p:nvPr/>
          </p:nvSpPr>
          <p:spPr bwMode="auto">
            <a:xfrm>
              <a:off x="4296" y="2892"/>
              <a:ext cx="491" cy="300"/>
            </a:xfrm>
            <a:custGeom>
              <a:avLst/>
              <a:gdLst>
                <a:gd name="T0" fmla="*/ 120 w 491"/>
                <a:gd name="T1" fmla="*/ 46 h 300"/>
                <a:gd name="T2" fmla="*/ 20 w 491"/>
                <a:gd name="T3" fmla="*/ 122 h 300"/>
                <a:gd name="T4" fmla="*/ 0 w 491"/>
                <a:gd name="T5" fmla="*/ 178 h 300"/>
                <a:gd name="T6" fmla="*/ 0 w 491"/>
                <a:gd name="T7" fmla="*/ 214 h 300"/>
                <a:gd name="T8" fmla="*/ 5 w 491"/>
                <a:gd name="T9" fmla="*/ 229 h 300"/>
                <a:gd name="T10" fmla="*/ 95 w 491"/>
                <a:gd name="T11" fmla="*/ 239 h 300"/>
                <a:gd name="T12" fmla="*/ 155 w 491"/>
                <a:gd name="T13" fmla="*/ 244 h 300"/>
                <a:gd name="T14" fmla="*/ 286 w 491"/>
                <a:gd name="T15" fmla="*/ 275 h 300"/>
                <a:gd name="T16" fmla="*/ 376 w 491"/>
                <a:gd name="T17" fmla="*/ 300 h 300"/>
                <a:gd name="T18" fmla="*/ 401 w 491"/>
                <a:gd name="T19" fmla="*/ 290 h 300"/>
                <a:gd name="T20" fmla="*/ 436 w 491"/>
                <a:gd name="T21" fmla="*/ 244 h 300"/>
                <a:gd name="T22" fmla="*/ 491 w 491"/>
                <a:gd name="T23" fmla="*/ 153 h 300"/>
                <a:gd name="T24" fmla="*/ 491 w 491"/>
                <a:gd name="T25" fmla="*/ 92 h 300"/>
                <a:gd name="T26" fmla="*/ 481 w 491"/>
                <a:gd name="T27" fmla="*/ 56 h 300"/>
                <a:gd name="T28" fmla="*/ 436 w 491"/>
                <a:gd name="T29" fmla="*/ 15 h 300"/>
                <a:gd name="T30" fmla="*/ 386 w 491"/>
                <a:gd name="T31" fmla="*/ 10 h 300"/>
                <a:gd name="T32" fmla="*/ 230 w 491"/>
                <a:gd name="T33" fmla="*/ 0 h 300"/>
                <a:gd name="T34" fmla="*/ 165 w 491"/>
                <a:gd name="T35" fmla="*/ 10 h 300"/>
                <a:gd name="T36" fmla="*/ 120 w 491"/>
                <a:gd name="T37" fmla="*/ 46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1"/>
                <a:gd name="T58" fmla="*/ 0 h 300"/>
                <a:gd name="T59" fmla="*/ 491 w 491"/>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1" h="300">
                  <a:moveTo>
                    <a:pt x="120" y="46"/>
                  </a:moveTo>
                  <a:lnTo>
                    <a:pt x="20" y="122"/>
                  </a:lnTo>
                  <a:lnTo>
                    <a:pt x="0" y="178"/>
                  </a:lnTo>
                  <a:lnTo>
                    <a:pt x="0" y="214"/>
                  </a:lnTo>
                  <a:lnTo>
                    <a:pt x="5" y="229"/>
                  </a:lnTo>
                  <a:lnTo>
                    <a:pt x="95" y="239"/>
                  </a:lnTo>
                  <a:lnTo>
                    <a:pt x="155" y="244"/>
                  </a:lnTo>
                  <a:lnTo>
                    <a:pt x="286" y="275"/>
                  </a:lnTo>
                  <a:lnTo>
                    <a:pt x="376" y="300"/>
                  </a:lnTo>
                  <a:lnTo>
                    <a:pt x="401" y="290"/>
                  </a:lnTo>
                  <a:lnTo>
                    <a:pt x="436" y="244"/>
                  </a:lnTo>
                  <a:lnTo>
                    <a:pt x="491" y="153"/>
                  </a:lnTo>
                  <a:lnTo>
                    <a:pt x="491" y="92"/>
                  </a:lnTo>
                  <a:lnTo>
                    <a:pt x="481" y="56"/>
                  </a:lnTo>
                  <a:lnTo>
                    <a:pt x="436" y="15"/>
                  </a:lnTo>
                  <a:lnTo>
                    <a:pt x="386" y="10"/>
                  </a:lnTo>
                  <a:lnTo>
                    <a:pt x="230" y="0"/>
                  </a:lnTo>
                  <a:lnTo>
                    <a:pt x="165" y="10"/>
                  </a:lnTo>
                  <a:lnTo>
                    <a:pt x="120" y="46"/>
                  </a:lnTo>
                  <a:close/>
                </a:path>
              </a:pathLst>
            </a:custGeom>
            <a:solidFill>
              <a:srgbClr val="B3B900"/>
            </a:solidFill>
            <a:ln w="9525">
              <a:noFill/>
              <a:round/>
              <a:headEnd/>
              <a:tailEnd/>
            </a:ln>
          </p:spPr>
          <p:txBody>
            <a:bodyPr>
              <a:prstTxWarp prst="textNoShape">
                <a:avLst/>
              </a:prstTxWarp>
            </a:bodyPr>
            <a:lstStyle/>
            <a:p>
              <a:endParaRPr lang="en-US"/>
            </a:p>
          </p:txBody>
        </p:sp>
        <p:grpSp>
          <p:nvGrpSpPr>
            <p:cNvPr id="65632" name="Group 8"/>
            <p:cNvGrpSpPr>
              <a:grpSpLocks/>
            </p:cNvGrpSpPr>
            <p:nvPr/>
          </p:nvGrpSpPr>
          <p:grpSpPr bwMode="auto">
            <a:xfrm>
              <a:off x="3992" y="2564"/>
              <a:ext cx="926" cy="1026"/>
              <a:chOff x="3992" y="2564"/>
              <a:chExt cx="926" cy="1026"/>
            </a:xfrm>
          </p:grpSpPr>
          <p:sp>
            <p:nvSpPr>
              <p:cNvPr id="65633" name="Freeform 9"/>
              <p:cNvSpPr>
                <a:spLocks/>
              </p:cNvSpPr>
              <p:nvPr/>
            </p:nvSpPr>
            <p:spPr bwMode="auto">
              <a:xfrm>
                <a:off x="3992" y="2564"/>
                <a:ext cx="375" cy="397"/>
              </a:xfrm>
              <a:custGeom>
                <a:avLst/>
                <a:gdLst>
                  <a:gd name="T0" fmla="*/ 325 w 375"/>
                  <a:gd name="T1" fmla="*/ 201 h 397"/>
                  <a:gd name="T2" fmla="*/ 250 w 375"/>
                  <a:gd name="T3" fmla="*/ 276 h 397"/>
                  <a:gd name="T4" fmla="*/ 205 w 375"/>
                  <a:gd name="T5" fmla="*/ 337 h 397"/>
                  <a:gd name="T6" fmla="*/ 180 w 375"/>
                  <a:gd name="T7" fmla="*/ 337 h 397"/>
                  <a:gd name="T8" fmla="*/ 115 w 375"/>
                  <a:gd name="T9" fmla="*/ 286 h 397"/>
                  <a:gd name="T10" fmla="*/ 75 w 375"/>
                  <a:gd name="T11" fmla="*/ 226 h 397"/>
                  <a:gd name="T12" fmla="*/ 55 w 375"/>
                  <a:gd name="T13" fmla="*/ 156 h 397"/>
                  <a:gd name="T14" fmla="*/ 70 w 375"/>
                  <a:gd name="T15" fmla="*/ 136 h 397"/>
                  <a:gd name="T16" fmla="*/ 150 w 375"/>
                  <a:gd name="T17" fmla="*/ 75 h 397"/>
                  <a:gd name="T18" fmla="*/ 240 w 375"/>
                  <a:gd name="T19" fmla="*/ 45 h 397"/>
                  <a:gd name="T20" fmla="*/ 270 w 375"/>
                  <a:gd name="T21" fmla="*/ 60 h 397"/>
                  <a:gd name="T22" fmla="*/ 315 w 375"/>
                  <a:gd name="T23" fmla="*/ 141 h 397"/>
                  <a:gd name="T24" fmla="*/ 345 w 375"/>
                  <a:gd name="T25" fmla="*/ 136 h 397"/>
                  <a:gd name="T26" fmla="*/ 310 w 375"/>
                  <a:gd name="T27" fmla="*/ 50 h 397"/>
                  <a:gd name="T28" fmla="*/ 270 w 375"/>
                  <a:gd name="T29" fmla="*/ 5 h 397"/>
                  <a:gd name="T30" fmla="*/ 235 w 375"/>
                  <a:gd name="T31" fmla="*/ 0 h 397"/>
                  <a:gd name="T32" fmla="*/ 150 w 375"/>
                  <a:gd name="T33" fmla="*/ 30 h 397"/>
                  <a:gd name="T34" fmla="*/ 85 w 375"/>
                  <a:gd name="T35" fmla="*/ 65 h 397"/>
                  <a:gd name="T36" fmla="*/ 25 w 375"/>
                  <a:gd name="T37" fmla="*/ 95 h 397"/>
                  <a:gd name="T38" fmla="*/ 10 w 375"/>
                  <a:gd name="T39" fmla="*/ 126 h 397"/>
                  <a:gd name="T40" fmla="*/ 0 w 375"/>
                  <a:gd name="T41" fmla="*/ 166 h 397"/>
                  <a:gd name="T42" fmla="*/ 30 w 375"/>
                  <a:gd name="T43" fmla="*/ 231 h 397"/>
                  <a:gd name="T44" fmla="*/ 100 w 375"/>
                  <a:gd name="T45" fmla="*/ 322 h 397"/>
                  <a:gd name="T46" fmla="*/ 150 w 375"/>
                  <a:gd name="T47" fmla="*/ 382 h 397"/>
                  <a:gd name="T48" fmla="*/ 190 w 375"/>
                  <a:gd name="T49" fmla="*/ 397 h 397"/>
                  <a:gd name="T50" fmla="*/ 225 w 375"/>
                  <a:gd name="T51" fmla="*/ 397 h 397"/>
                  <a:gd name="T52" fmla="*/ 300 w 375"/>
                  <a:gd name="T53" fmla="*/ 276 h 397"/>
                  <a:gd name="T54" fmla="*/ 370 w 375"/>
                  <a:gd name="T55" fmla="*/ 241 h 397"/>
                  <a:gd name="T56" fmla="*/ 375 w 375"/>
                  <a:gd name="T57" fmla="*/ 181 h 397"/>
                  <a:gd name="T58" fmla="*/ 325 w 375"/>
                  <a:gd name="T59" fmla="*/ 201 h 3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397"/>
                  <a:gd name="T92" fmla="*/ 375 w 375"/>
                  <a:gd name="T93" fmla="*/ 397 h 3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397">
                    <a:moveTo>
                      <a:pt x="325" y="201"/>
                    </a:moveTo>
                    <a:lnTo>
                      <a:pt x="250" y="276"/>
                    </a:lnTo>
                    <a:lnTo>
                      <a:pt x="205" y="337"/>
                    </a:lnTo>
                    <a:lnTo>
                      <a:pt x="180" y="337"/>
                    </a:lnTo>
                    <a:lnTo>
                      <a:pt x="115" y="286"/>
                    </a:lnTo>
                    <a:lnTo>
                      <a:pt x="75" y="226"/>
                    </a:lnTo>
                    <a:lnTo>
                      <a:pt x="55" y="156"/>
                    </a:lnTo>
                    <a:lnTo>
                      <a:pt x="70" y="136"/>
                    </a:lnTo>
                    <a:lnTo>
                      <a:pt x="150" y="75"/>
                    </a:lnTo>
                    <a:lnTo>
                      <a:pt x="240" y="45"/>
                    </a:lnTo>
                    <a:lnTo>
                      <a:pt x="270" y="60"/>
                    </a:lnTo>
                    <a:lnTo>
                      <a:pt x="315" y="141"/>
                    </a:lnTo>
                    <a:lnTo>
                      <a:pt x="345" y="136"/>
                    </a:lnTo>
                    <a:lnTo>
                      <a:pt x="310" y="50"/>
                    </a:lnTo>
                    <a:lnTo>
                      <a:pt x="270" y="5"/>
                    </a:lnTo>
                    <a:lnTo>
                      <a:pt x="235" y="0"/>
                    </a:lnTo>
                    <a:lnTo>
                      <a:pt x="150" y="30"/>
                    </a:lnTo>
                    <a:lnTo>
                      <a:pt x="85" y="65"/>
                    </a:lnTo>
                    <a:lnTo>
                      <a:pt x="25" y="95"/>
                    </a:lnTo>
                    <a:lnTo>
                      <a:pt x="10" y="126"/>
                    </a:lnTo>
                    <a:lnTo>
                      <a:pt x="0" y="166"/>
                    </a:lnTo>
                    <a:lnTo>
                      <a:pt x="30" y="231"/>
                    </a:lnTo>
                    <a:lnTo>
                      <a:pt x="100" y="322"/>
                    </a:lnTo>
                    <a:lnTo>
                      <a:pt x="150" y="382"/>
                    </a:lnTo>
                    <a:lnTo>
                      <a:pt x="190" y="397"/>
                    </a:lnTo>
                    <a:lnTo>
                      <a:pt x="225" y="397"/>
                    </a:lnTo>
                    <a:lnTo>
                      <a:pt x="300" y="276"/>
                    </a:lnTo>
                    <a:lnTo>
                      <a:pt x="370" y="241"/>
                    </a:lnTo>
                    <a:lnTo>
                      <a:pt x="375" y="181"/>
                    </a:lnTo>
                    <a:lnTo>
                      <a:pt x="325" y="201"/>
                    </a:lnTo>
                    <a:close/>
                  </a:path>
                </a:pathLst>
              </a:custGeom>
              <a:solidFill>
                <a:srgbClr val="993300"/>
              </a:solidFill>
              <a:ln w="9525">
                <a:noFill/>
                <a:round/>
                <a:headEnd/>
                <a:tailEnd/>
              </a:ln>
            </p:spPr>
            <p:txBody>
              <a:bodyPr>
                <a:prstTxWarp prst="textNoShape">
                  <a:avLst/>
                </a:prstTxWarp>
              </a:bodyPr>
              <a:lstStyle/>
              <a:p>
                <a:endParaRPr lang="en-US"/>
              </a:p>
            </p:txBody>
          </p:sp>
          <p:sp>
            <p:nvSpPr>
              <p:cNvPr id="65634" name="Freeform 10"/>
              <p:cNvSpPr>
                <a:spLocks/>
              </p:cNvSpPr>
              <p:nvPr/>
            </p:nvSpPr>
            <p:spPr bwMode="auto">
              <a:xfrm>
                <a:off x="4228" y="2873"/>
                <a:ext cx="156" cy="146"/>
              </a:xfrm>
              <a:custGeom>
                <a:avLst/>
                <a:gdLst>
                  <a:gd name="T0" fmla="*/ 42 w 156"/>
                  <a:gd name="T1" fmla="*/ 0 h 146"/>
                  <a:gd name="T2" fmla="*/ 73 w 156"/>
                  <a:gd name="T3" fmla="*/ 52 h 146"/>
                  <a:gd name="T4" fmla="*/ 109 w 156"/>
                  <a:gd name="T5" fmla="*/ 94 h 146"/>
                  <a:gd name="T6" fmla="*/ 156 w 156"/>
                  <a:gd name="T7" fmla="*/ 110 h 146"/>
                  <a:gd name="T8" fmla="*/ 109 w 156"/>
                  <a:gd name="T9" fmla="*/ 146 h 146"/>
                  <a:gd name="T10" fmla="*/ 62 w 156"/>
                  <a:gd name="T11" fmla="*/ 115 h 146"/>
                  <a:gd name="T12" fmla="*/ 0 w 156"/>
                  <a:gd name="T13" fmla="*/ 37 h 146"/>
                  <a:gd name="T14" fmla="*/ 42 w 156"/>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6"/>
                  <a:gd name="T26" fmla="*/ 156 w 156"/>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6">
                    <a:moveTo>
                      <a:pt x="42" y="0"/>
                    </a:moveTo>
                    <a:lnTo>
                      <a:pt x="73" y="52"/>
                    </a:lnTo>
                    <a:lnTo>
                      <a:pt x="109" y="94"/>
                    </a:lnTo>
                    <a:lnTo>
                      <a:pt x="156" y="110"/>
                    </a:lnTo>
                    <a:lnTo>
                      <a:pt x="109" y="146"/>
                    </a:lnTo>
                    <a:lnTo>
                      <a:pt x="62" y="115"/>
                    </a:lnTo>
                    <a:lnTo>
                      <a:pt x="0" y="37"/>
                    </a:lnTo>
                    <a:lnTo>
                      <a:pt x="42"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35" name="Freeform 11"/>
              <p:cNvSpPr>
                <a:spLocks/>
              </p:cNvSpPr>
              <p:nvPr/>
            </p:nvSpPr>
            <p:spPr bwMode="auto">
              <a:xfrm>
                <a:off x="4268" y="2889"/>
                <a:ext cx="547" cy="323"/>
              </a:xfrm>
              <a:custGeom>
                <a:avLst/>
                <a:gdLst>
                  <a:gd name="T0" fmla="*/ 214 w 547"/>
                  <a:gd name="T1" fmla="*/ 20 h 323"/>
                  <a:gd name="T2" fmla="*/ 149 w 547"/>
                  <a:gd name="T3" fmla="*/ 76 h 323"/>
                  <a:gd name="T4" fmla="*/ 65 w 547"/>
                  <a:gd name="T5" fmla="*/ 151 h 323"/>
                  <a:gd name="T6" fmla="*/ 45 w 547"/>
                  <a:gd name="T7" fmla="*/ 172 h 323"/>
                  <a:gd name="T8" fmla="*/ 45 w 547"/>
                  <a:gd name="T9" fmla="*/ 202 h 323"/>
                  <a:gd name="T10" fmla="*/ 75 w 547"/>
                  <a:gd name="T11" fmla="*/ 217 h 323"/>
                  <a:gd name="T12" fmla="*/ 134 w 547"/>
                  <a:gd name="T13" fmla="*/ 217 h 323"/>
                  <a:gd name="T14" fmla="*/ 224 w 547"/>
                  <a:gd name="T15" fmla="*/ 227 h 323"/>
                  <a:gd name="T16" fmla="*/ 283 w 547"/>
                  <a:gd name="T17" fmla="*/ 242 h 323"/>
                  <a:gd name="T18" fmla="*/ 353 w 547"/>
                  <a:gd name="T19" fmla="*/ 257 h 323"/>
                  <a:gd name="T20" fmla="*/ 398 w 547"/>
                  <a:gd name="T21" fmla="*/ 273 h 323"/>
                  <a:gd name="T22" fmla="*/ 413 w 547"/>
                  <a:gd name="T23" fmla="*/ 273 h 323"/>
                  <a:gd name="T24" fmla="*/ 457 w 547"/>
                  <a:gd name="T25" fmla="*/ 217 h 323"/>
                  <a:gd name="T26" fmla="*/ 487 w 547"/>
                  <a:gd name="T27" fmla="*/ 151 h 323"/>
                  <a:gd name="T28" fmla="*/ 502 w 547"/>
                  <a:gd name="T29" fmla="*/ 91 h 323"/>
                  <a:gd name="T30" fmla="*/ 487 w 547"/>
                  <a:gd name="T31" fmla="*/ 66 h 323"/>
                  <a:gd name="T32" fmla="*/ 403 w 547"/>
                  <a:gd name="T33" fmla="*/ 35 h 323"/>
                  <a:gd name="T34" fmla="*/ 328 w 547"/>
                  <a:gd name="T35" fmla="*/ 30 h 323"/>
                  <a:gd name="T36" fmla="*/ 283 w 547"/>
                  <a:gd name="T37" fmla="*/ 30 h 323"/>
                  <a:gd name="T38" fmla="*/ 298 w 547"/>
                  <a:gd name="T39" fmla="*/ 0 h 323"/>
                  <a:gd name="T40" fmla="*/ 373 w 547"/>
                  <a:gd name="T41" fmla="*/ 0 h 323"/>
                  <a:gd name="T42" fmla="*/ 443 w 547"/>
                  <a:gd name="T43" fmla="*/ 5 h 323"/>
                  <a:gd name="T44" fmla="*/ 502 w 547"/>
                  <a:gd name="T45" fmla="*/ 35 h 323"/>
                  <a:gd name="T46" fmla="*/ 532 w 547"/>
                  <a:gd name="T47" fmla="*/ 66 h 323"/>
                  <a:gd name="T48" fmla="*/ 547 w 547"/>
                  <a:gd name="T49" fmla="*/ 106 h 323"/>
                  <a:gd name="T50" fmla="*/ 532 w 547"/>
                  <a:gd name="T51" fmla="*/ 141 h 323"/>
                  <a:gd name="T52" fmla="*/ 507 w 547"/>
                  <a:gd name="T53" fmla="*/ 212 h 323"/>
                  <a:gd name="T54" fmla="*/ 487 w 547"/>
                  <a:gd name="T55" fmla="*/ 247 h 323"/>
                  <a:gd name="T56" fmla="*/ 457 w 547"/>
                  <a:gd name="T57" fmla="*/ 288 h 323"/>
                  <a:gd name="T58" fmla="*/ 418 w 547"/>
                  <a:gd name="T59" fmla="*/ 318 h 323"/>
                  <a:gd name="T60" fmla="*/ 388 w 547"/>
                  <a:gd name="T61" fmla="*/ 323 h 323"/>
                  <a:gd name="T62" fmla="*/ 338 w 547"/>
                  <a:gd name="T63" fmla="*/ 308 h 323"/>
                  <a:gd name="T64" fmla="*/ 283 w 547"/>
                  <a:gd name="T65" fmla="*/ 288 h 323"/>
                  <a:gd name="T66" fmla="*/ 214 w 547"/>
                  <a:gd name="T67" fmla="*/ 273 h 323"/>
                  <a:gd name="T68" fmla="*/ 154 w 547"/>
                  <a:gd name="T69" fmla="*/ 262 h 323"/>
                  <a:gd name="T70" fmla="*/ 75 w 547"/>
                  <a:gd name="T71" fmla="*/ 257 h 323"/>
                  <a:gd name="T72" fmla="*/ 15 w 547"/>
                  <a:gd name="T73" fmla="*/ 257 h 323"/>
                  <a:gd name="T74" fmla="*/ 0 w 547"/>
                  <a:gd name="T75" fmla="*/ 232 h 323"/>
                  <a:gd name="T76" fmla="*/ 0 w 547"/>
                  <a:gd name="T77" fmla="*/ 187 h 323"/>
                  <a:gd name="T78" fmla="*/ 5 w 547"/>
                  <a:gd name="T79" fmla="*/ 167 h 323"/>
                  <a:gd name="T80" fmla="*/ 45 w 547"/>
                  <a:gd name="T81" fmla="*/ 111 h 323"/>
                  <a:gd name="T82" fmla="*/ 119 w 547"/>
                  <a:gd name="T83" fmla="*/ 50 h 323"/>
                  <a:gd name="T84" fmla="*/ 154 w 547"/>
                  <a:gd name="T85" fmla="*/ 5 h 323"/>
                  <a:gd name="T86" fmla="*/ 214 w 547"/>
                  <a:gd name="T87" fmla="*/ 20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7"/>
                  <a:gd name="T133" fmla="*/ 0 h 323"/>
                  <a:gd name="T134" fmla="*/ 547 w 54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7" h="323">
                    <a:moveTo>
                      <a:pt x="214" y="20"/>
                    </a:moveTo>
                    <a:lnTo>
                      <a:pt x="149" y="76"/>
                    </a:lnTo>
                    <a:lnTo>
                      <a:pt x="65" y="151"/>
                    </a:lnTo>
                    <a:lnTo>
                      <a:pt x="45" y="172"/>
                    </a:lnTo>
                    <a:lnTo>
                      <a:pt x="45" y="202"/>
                    </a:lnTo>
                    <a:lnTo>
                      <a:pt x="75" y="217"/>
                    </a:lnTo>
                    <a:lnTo>
                      <a:pt x="134" y="217"/>
                    </a:lnTo>
                    <a:lnTo>
                      <a:pt x="224" y="227"/>
                    </a:lnTo>
                    <a:lnTo>
                      <a:pt x="283" y="242"/>
                    </a:lnTo>
                    <a:lnTo>
                      <a:pt x="353" y="257"/>
                    </a:lnTo>
                    <a:lnTo>
                      <a:pt x="398" y="273"/>
                    </a:lnTo>
                    <a:lnTo>
                      <a:pt x="413" y="273"/>
                    </a:lnTo>
                    <a:lnTo>
                      <a:pt x="457" y="217"/>
                    </a:lnTo>
                    <a:lnTo>
                      <a:pt x="487" y="151"/>
                    </a:lnTo>
                    <a:lnTo>
                      <a:pt x="502" y="91"/>
                    </a:lnTo>
                    <a:lnTo>
                      <a:pt x="487" y="66"/>
                    </a:lnTo>
                    <a:lnTo>
                      <a:pt x="403" y="35"/>
                    </a:lnTo>
                    <a:lnTo>
                      <a:pt x="328" y="30"/>
                    </a:lnTo>
                    <a:lnTo>
                      <a:pt x="283" y="30"/>
                    </a:lnTo>
                    <a:lnTo>
                      <a:pt x="298" y="0"/>
                    </a:lnTo>
                    <a:lnTo>
                      <a:pt x="373" y="0"/>
                    </a:lnTo>
                    <a:lnTo>
                      <a:pt x="443" y="5"/>
                    </a:lnTo>
                    <a:lnTo>
                      <a:pt x="502" y="35"/>
                    </a:lnTo>
                    <a:lnTo>
                      <a:pt x="532" y="66"/>
                    </a:lnTo>
                    <a:lnTo>
                      <a:pt x="547" y="106"/>
                    </a:lnTo>
                    <a:lnTo>
                      <a:pt x="532" y="141"/>
                    </a:lnTo>
                    <a:lnTo>
                      <a:pt x="507" y="212"/>
                    </a:lnTo>
                    <a:lnTo>
                      <a:pt x="487" y="247"/>
                    </a:lnTo>
                    <a:lnTo>
                      <a:pt x="457" y="288"/>
                    </a:lnTo>
                    <a:lnTo>
                      <a:pt x="418" y="318"/>
                    </a:lnTo>
                    <a:lnTo>
                      <a:pt x="388" y="323"/>
                    </a:lnTo>
                    <a:lnTo>
                      <a:pt x="338" y="308"/>
                    </a:lnTo>
                    <a:lnTo>
                      <a:pt x="283" y="288"/>
                    </a:lnTo>
                    <a:lnTo>
                      <a:pt x="214" y="273"/>
                    </a:lnTo>
                    <a:lnTo>
                      <a:pt x="154" y="262"/>
                    </a:lnTo>
                    <a:lnTo>
                      <a:pt x="75" y="257"/>
                    </a:lnTo>
                    <a:lnTo>
                      <a:pt x="15" y="257"/>
                    </a:lnTo>
                    <a:lnTo>
                      <a:pt x="0" y="232"/>
                    </a:lnTo>
                    <a:lnTo>
                      <a:pt x="0" y="187"/>
                    </a:lnTo>
                    <a:lnTo>
                      <a:pt x="5" y="167"/>
                    </a:lnTo>
                    <a:lnTo>
                      <a:pt x="45" y="111"/>
                    </a:lnTo>
                    <a:lnTo>
                      <a:pt x="119" y="50"/>
                    </a:lnTo>
                    <a:lnTo>
                      <a:pt x="154" y="5"/>
                    </a:lnTo>
                    <a:lnTo>
                      <a:pt x="214" y="20"/>
                    </a:lnTo>
                    <a:close/>
                  </a:path>
                </a:pathLst>
              </a:custGeom>
              <a:solidFill>
                <a:srgbClr val="993300"/>
              </a:solidFill>
              <a:ln w="9525">
                <a:noFill/>
                <a:round/>
                <a:headEnd/>
                <a:tailEnd/>
              </a:ln>
            </p:spPr>
            <p:txBody>
              <a:bodyPr>
                <a:prstTxWarp prst="textNoShape">
                  <a:avLst/>
                </a:prstTxWarp>
              </a:bodyPr>
              <a:lstStyle/>
              <a:p>
                <a:endParaRPr lang="en-US"/>
              </a:p>
            </p:txBody>
          </p:sp>
          <p:sp>
            <p:nvSpPr>
              <p:cNvPr id="65636" name="Freeform 12"/>
              <p:cNvSpPr>
                <a:spLocks/>
              </p:cNvSpPr>
              <p:nvPr/>
            </p:nvSpPr>
            <p:spPr bwMode="auto">
              <a:xfrm>
                <a:off x="4209" y="3129"/>
                <a:ext cx="214" cy="367"/>
              </a:xfrm>
              <a:custGeom>
                <a:avLst/>
                <a:gdLst>
                  <a:gd name="T0" fmla="*/ 158 w 214"/>
                  <a:gd name="T1" fmla="*/ 0 h 367"/>
                  <a:gd name="T2" fmla="*/ 82 w 214"/>
                  <a:gd name="T3" fmla="*/ 131 h 367"/>
                  <a:gd name="T4" fmla="*/ 46 w 214"/>
                  <a:gd name="T5" fmla="*/ 251 h 367"/>
                  <a:gd name="T6" fmla="*/ 36 w 214"/>
                  <a:gd name="T7" fmla="*/ 307 h 367"/>
                  <a:gd name="T8" fmla="*/ 0 w 214"/>
                  <a:gd name="T9" fmla="*/ 327 h 367"/>
                  <a:gd name="T10" fmla="*/ 15 w 214"/>
                  <a:gd name="T11" fmla="*/ 357 h 367"/>
                  <a:gd name="T12" fmla="*/ 92 w 214"/>
                  <a:gd name="T13" fmla="*/ 367 h 367"/>
                  <a:gd name="T14" fmla="*/ 107 w 214"/>
                  <a:gd name="T15" fmla="*/ 327 h 367"/>
                  <a:gd name="T16" fmla="*/ 82 w 214"/>
                  <a:gd name="T17" fmla="*/ 312 h 367"/>
                  <a:gd name="T18" fmla="*/ 97 w 214"/>
                  <a:gd name="T19" fmla="*/ 221 h 367"/>
                  <a:gd name="T20" fmla="*/ 138 w 214"/>
                  <a:gd name="T21" fmla="*/ 131 h 367"/>
                  <a:gd name="T22" fmla="*/ 214 w 214"/>
                  <a:gd name="T23" fmla="*/ 0 h 367"/>
                  <a:gd name="T24" fmla="*/ 158 w 214"/>
                  <a:gd name="T25" fmla="*/ 0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367"/>
                  <a:gd name="T41" fmla="*/ 214 w 214"/>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367">
                    <a:moveTo>
                      <a:pt x="158" y="0"/>
                    </a:moveTo>
                    <a:lnTo>
                      <a:pt x="82" y="131"/>
                    </a:lnTo>
                    <a:lnTo>
                      <a:pt x="46" y="251"/>
                    </a:lnTo>
                    <a:lnTo>
                      <a:pt x="36" y="307"/>
                    </a:lnTo>
                    <a:lnTo>
                      <a:pt x="0" y="327"/>
                    </a:lnTo>
                    <a:lnTo>
                      <a:pt x="15" y="357"/>
                    </a:lnTo>
                    <a:lnTo>
                      <a:pt x="92" y="367"/>
                    </a:lnTo>
                    <a:lnTo>
                      <a:pt x="107" y="327"/>
                    </a:lnTo>
                    <a:lnTo>
                      <a:pt x="82" y="312"/>
                    </a:lnTo>
                    <a:lnTo>
                      <a:pt x="97" y="221"/>
                    </a:lnTo>
                    <a:lnTo>
                      <a:pt x="138" y="131"/>
                    </a:lnTo>
                    <a:lnTo>
                      <a:pt x="214" y="0"/>
                    </a:lnTo>
                    <a:lnTo>
                      <a:pt x="158"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37" name="Freeform 13"/>
              <p:cNvSpPr>
                <a:spLocks/>
              </p:cNvSpPr>
              <p:nvPr/>
            </p:nvSpPr>
            <p:spPr bwMode="auto">
              <a:xfrm>
                <a:off x="4665" y="3168"/>
                <a:ext cx="186" cy="422"/>
              </a:xfrm>
              <a:custGeom>
                <a:avLst/>
                <a:gdLst>
                  <a:gd name="T0" fmla="*/ 41 w 186"/>
                  <a:gd name="T1" fmla="*/ 0 h 422"/>
                  <a:gd name="T2" fmla="*/ 103 w 186"/>
                  <a:gd name="T3" fmla="*/ 196 h 422"/>
                  <a:gd name="T4" fmla="*/ 150 w 186"/>
                  <a:gd name="T5" fmla="*/ 347 h 422"/>
                  <a:gd name="T6" fmla="*/ 181 w 186"/>
                  <a:gd name="T7" fmla="*/ 362 h 422"/>
                  <a:gd name="T8" fmla="*/ 186 w 186"/>
                  <a:gd name="T9" fmla="*/ 387 h 422"/>
                  <a:gd name="T10" fmla="*/ 155 w 186"/>
                  <a:gd name="T11" fmla="*/ 422 h 422"/>
                  <a:gd name="T12" fmla="*/ 103 w 186"/>
                  <a:gd name="T13" fmla="*/ 402 h 422"/>
                  <a:gd name="T14" fmla="*/ 93 w 186"/>
                  <a:gd name="T15" fmla="*/ 372 h 422"/>
                  <a:gd name="T16" fmla="*/ 109 w 186"/>
                  <a:gd name="T17" fmla="*/ 372 h 422"/>
                  <a:gd name="T18" fmla="*/ 78 w 186"/>
                  <a:gd name="T19" fmla="*/ 241 h 422"/>
                  <a:gd name="T20" fmla="*/ 0 w 186"/>
                  <a:gd name="T21" fmla="*/ 30 h 422"/>
                  <a:gd name="T22" fmla="*/ 41 w 186"/>
                  <a:gd name="T23" fmla="*/ 0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422"/>
                  <a:gd name="T38" fmla="*/ 186 w 186"/>
                  <a:gd name="T39" fmla="*/ 422 h 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422">
                    <a:moveTo>
                      <a:pt x="41" y="0"/>
                    </a:moveTo>
                    <a:lnTo>
                      <a:pt x="103" y="196"/>
                    </a:lnTo>
                    <a:lnTo>
                      <a:pt x="150" y="347"/>
                    </a:lnTo>
                    <a:lnTo>
                      <a:pt x="181" y="362"/>
                    </a:lnTo>
                    <a:lnTo>
                      <a:pt x="186" y="387"/>
                    </a:lnTo>
                    <a:lnTo>
                      <a:pt x="155" y="422"/>
                    </a:lnTo>
                    <a:lnTo>
                      <a:pt x="103" y="402"/>
                    </a:lnTo>
                    <a:lnTo>
                      <a:pt x="93" y="372"/>
                    </a:lnTo>
                    <a:lnTo>
                      <a:pt x="109" y="372"/>
                    </a:lnTo>
                    <a:lnTo>
                      <a:pt x="78" y="241"/>
                    </a:lnTo>
                    <a:lnTo>
                      <a:pt x="0" y="30"/>
                    </a:lnTo>
                    <a:lnTo>
                      <a:pt x="41"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38" name="Freeform 14"/>
              <p:cNvSpPr>
                <a:spLocks/>
              </p:cNvSpPr>
              <p:nvPr/>
            </p:nvSpPr>
            <p:spPr bwMode="auto">
              <a:xfrm>
                <a:off x="4768" y="2992"/>
                <a:ext cx="150" cy="347"/>
              </a:xfrm>
              <a:custGeom>
                <a:avLst/>
                <a:gdLst>
                  <a:gd name="T0" fmla="*/ 16 w 150"/>
                  <a:gd name="T1" fmla="*/ 0 h 347"/>
                  <a:gd name="T2" fmla="*/ 72 w 150"/>
                  <a:gd name="T3" fmla="*/ 96 h 347"/>
                  <a:gd name="T4" fmla="*/ 119 w 150"/>
                  <a:gd name="T5" fmla="*/ 287 h 347"/>
                  <a:gd name="T6" fmla="*/ 150 w 150"/>
                  <a:gd name="T7" fmla="*/ 307 h 347"/>
                  <a:gd name="T8" fmla="*/ 150 w 150"/>
                  <a:gd name="T9" fmla="*/ 342 h 347"/>
                  <a:gd name="T10" fmla="*/ 88 w 150"/>
                  <a:gd name="T11" fmla="*/ 347 h 347"/>
                  <a:gd name="T12" fmla="*/ 72 w 150"/>
                  <a:gd name="T13" fmla="*/ 317 h 347"/>
                  <a:gd name="T14" fmla="*/ 78 w 150"/>
                  <a:gd name="T15" fmla="*/ 307 h 347"/>
                  <a:gd name="T16" fmla="*/ 72 w 150"/>
                  <a:gd name="T17" fmla="*/ 231 h 347"/>
                  <a:gd name="T18" fmla="*/ 47 w 150"/>
                  <a:gd name="T19" fmla="*/ 156 h 347"/>
                  <a:gd name="T20" fmla="*/ 26 w 150"/>
                  <a:gd name="T21" fmla="*/ 91 h 347"/>
                  <a:gd name="T22" fmla="*/ 0 w 150"/>
                  <a:gd name="T23" fmla="*/ 65 h 347"/>
                  <a:gd name="T24" fmla="*/ 16 w 150"/>
                  <a:gd name="T25" fmla="*/ 0 h 3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47"/>
                  <a:gd name="T41" fmla="*/ 150 w 150"/>
                  <a:gd name="T42" fmla="*/ 347 h 3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47">
                    <a:moveTo>
                      <a:pt x="16" y="0"/>
                    </a:moveTo>
                    <a:lnTo>
                      <a:pt x="72" y="96"/>
                    </a:lnTo>
                    <a:lnTo>
                      <a:pt x="119" y="287"/>
                    </a:lnTo>
                    <a:lnTo>
                      <a:pt x="150" y="307"/>
                    </a:lnTo>
                    <a:lnTo>
                      <a:pt x="150" y="342"/>
                    </a:lnTo>
                    <a:lnTo>
                      <a:pt x="88" y="347"/>
                    </a:lnTo>
                    <a:lnTo>
                      <a:pt x="72" y="317"/>
                    </a:lnTo>
                    <a:lnTo>
                      <a:pt x="78" y="307"/>
                    </a:lnTo>
                    <a:lnTo>
                      <a:pt x="72" y="231"/>
                    </a:lnTo>
                    <a:lnTo>
                      <a:pt x="47" y="156"/>
                    </a:lnTo>
                    <a:lnTo>
                      <a:pt x="26" y="91"/>
                    </a:lnTo>
                    <a:lnTo>
                      <a:pt x="0" y="65"/>
                    </a:lnTo>
                    <a:lnTo>
                      <a:pt x="16"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39" name="Freeform 15"/>
              <p:cNvSpPr>
                <a:spLocks/>
              </p:cNvSpPr>
              <p:nvPr/>
            </p:nvSpPr>
            <p:spPr bwMode="auto">
              <a:xfrm>
                <a:off x="4443" y="3129"/>
                <a:ext cx="88" cy="195"/>
              </a:xfrm>
              <a:custGeom>
                <a:avLst/>
                <a:gdLst>
                  <a:gd name="T0" fmla="*/ 66 w 88"/>
                  <a:gd name="T1" fmla="*/ 0 h 195"/>
                  <a:gd name="T2" fmla="*/ 39 w 88"/>
                  <a:gd name="T3" fmla="*/ 15 h 195"/>
                  <a:gd name="T4" fmla="*/ 33 w 88"/>
                  <a:gd name="T5" fmla="*/ 149 h 195"/>
                  <a:gd name="T6" fmla="*/ 0 w 88"/>
                  <a:gd name="T7" fmla="*/ 164 h 195"/>
                  <a:gd name="T8" fmla="*/ 6 w 88"/>
                  <a:gd name="T9" fmla="*/ 190 h 195"/>
                  <a:gd name="T10" fmla="*/ 72 w 88"/>
                  <a:gd name="T11" fmla="*/ 195 h 195"/>
                  <a:gd name="T12" fmla="*/ 88 w 88"/>
                  <a:gd name="T13" fmla="*/ 164 h 195"/>
                  <a:gd name="T14" fmla="*/ 66 w 88"/>
                  <a:gd name="T15" fmla="*/ 154 h 195"/>
                  <a:gd name="T16" fmla="*/ 83 w 88"/>
                  <a:gd name="T17" fmla="*/ 10 h 195"/>
                  <a:gd name="T18" fmla="*/ 66 w 88"/>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95"/>
                  <a:gd name="T32" fmla="*/ 88 w 88"/>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95">
                    <a:moveTo>
                      <a:pt x="66" y="0"/>
                    </a:moveTo>
                    <a:lnTo>
                      <a:pt x="39" y="15"/>
                    </a:lnTo>
                    <a:lnTo>
                      <a:pt x="33" y="149"/>
                    </a:lnTo>
                    <a:lnTo>
                      <a:pt x="0" y="164"/>
                    </a:lnTo>
                    <a:lnTo>
                      <a:pt x="6" y="190"/>
                    </a:lnTo>
                    <a:lnTo>
                      <a:pt x="72" y="195"/>
                    </a:lnTo>
                    <a:lnTo>
                      <a:pt x="88" y="164"/>
                    </a:lnTo>
                    <a:lnTo>
                      <a:pt x="66" y="154"/>
                    </a:lnTo>
                    <a:lnTo>
                      <a:pt x="83" y="10"/>
                    </a:lnTo>
                    <a:lnTo>
                      <a:pt x="66" y="0"/>
                    </a:lnTo>
                    <a:close/>
                  </a:path>
                </a:pathLst>
              </a:custGeom>
              <a:solidFill>
                <a:srgbClr val="993300"/>
              </a:solidFill>
              <a:ln w="9525">
                <a:noFill/>
                <a:round/>
                <a:headEnd/>
                <a:tailEnd/>
              </a:ln>
            </p:spPr>
            <p:txBody>
              <a:bodyPr>
                <a:prstTxWarp prst="textNoShape">
                  <a:avLst/>
                </a:prstTxWarp>
              </a:bodyPr>
              <a:lstStyle/>
              <a:p>
                <a:endParaRPr lang="en-US"/>
              </a:p>
            </p:txBody>
          </p:sp>
        </p:grpSp>
      </p:grpSp>
      <p:sp>
        <p:nvSpPr>
          <p:cNvPr id="1202192" name="AutoShape 16"/>
          <p:cNvSpPr>
            <a:spLocks noChangeArrowheads="1"/>
          </p:cNvSpPr>
          <p:nvPr/>
        </p:nvSpPr>
        <p:spPr bwMode="auto">
          <a:xfrm>
            <a:off x="6188075" y="1976438"/>
            <a:ext cx="2928938" cy="1119187"/>
          </a:xfrm>
          <a:prstGeom prst="cloudCallout">
            <a:avLst>
              <a:gd name="adj1" fmla="val 17199"/>
              <a:gd name="adj2" fmla="val 116949"/>
            </a:avLst>
          </a:prstGeom>
          <a:noFill/>
          <a:ln w="25400" cap="sq">
            <a:solidFill>
              <a:schemeClr val="tx1"/>
            </a:solidFill>
            <a:round/>
            <a:headEnd/>
            <a:tailEnd/>
          </a:ln>
        </p:spPr>
        <p:txBody>
          <a:bodyPr lIns="274320" rIns="274320">
            <a:prstTxWarp prst="textNoShape">
              <a:avLst/>
            </a:prstTxWarp>
          </a:bodyPr>
          <a:lstStyle/>
          <a:p>
            <a:pPr>
              <a:lnSpc>
                <a:spcPct val="90000"/>
              </a:lnSpc>
              <a:tabLst>
                <a:tab pos="858838" algn="l"/>
              </a:tabLst>
            </a:pPr>
            <a:r>
              <a:rPr lang="en-US" sz="2400"/>
              <a:t>message </a:t>
            </a:r>
            <a:r>
              <a:rPr lang="en-US" sz="2400">
                <a:solidFill>
                  <a:schemeClr val="tx2"/>
                </a:solidFill>
              </a:rPr>
              <a:t>m</a:t>
            </a:r>
          </a:p>
        </p:txBody>
      </p:sp>
      <p:sp>
        <p:nvSpPr>
          <p:cNvPr id="1202193" name="AutoShape 17"/>
          <p:cNvSpPr>
            <a:spLocks noChangeArrowheads="1"/>
          </p:cNvSpPr>
          <p:nvPr/>
        </p:nvSpPr>
        <p:spPr bwMode="auto">
          <a:xfrm>
            <a:off x="3441700" y="3448050"/>
            <a:ext cx="3862388" cy="781050"/>
          </a:xfrm>
          <a:prstGeom prst="wedgeEllipseCallout">
            <a:avLst>
              <a:gd name="adj1" fmla="val 63194"/>
              <a:gd name="adj2" fmla="val 48171"/>
            </a:avLst>
          </a:prstGeom>
          <a:solidFill>
            <a:schemeClr val="bg2"/>
          </a:solidFill>
          <a:ln w="25400" cap="sq">
            <a:solidFill>
              <a:schemeClr val="tx1"/>
            </a:solidFill>
            <a:miter lim="800000"/>
            <a:headEnd/>
            <a:tailEnd/>
          </a:ln>
        </p:spPr>
        <p:txBody>
          <a:bodyPr lIns="274320" rIns="274320">
            <a:prstTxWarp prst="textNoShape">
              <a:avLst/>
            </a:prstTxWarp>
          </a:bodyPr>
          <a:lstStyle/>
          <a:p>
            <a:pPr>
              <a:lnSpc>
                <a:spcPct val="90000"/>
              </a:lnSpc>
              <a:tabLst>
                <a:tab pos="858838" algn="l"/>
              </a:tabLst>
            </a:pPr>
            <a:r>
              <a:rPr lang="en-US" sz="3200">
                <a:solidFill>
                  <a:schemeClr val="tx2"/>
                </a:solidFill>
              </a:rPr>
              <a:t>m</a:t>
            </a:r>
            <a:r>
              <a:rPr lang="en-US" sz="3200" baseline="30000">
                <a:solidFill>
                  <a:schemeClr val="tx2"/>
                </a:solidFill>
              </a:rPr>
              <a:t>e</a:t>
            </a:r>
            <a:r>
              <a:rPr lang="en-US" sz="3200">
                <a:solidFill>
                  <a:schemeClr val="tx2"/>
                </a:solidFill>
              </a:rPr>
              <a:t> [mod n]</a:t>
            </a:r>
          </a:p>
        </p:txBody>
      </p:sp>
      <p:sp>
        <p:nvSpPr>
          <p:cNvPr id="1202194" name="AutoShape 18"/>
          <p:cNvSpPr>
            <a:spLocks noChangeArrowheads="1"/>
          </p:cNvSpPr>
          <p:nvPr/>
        </p:nvSpPr>
        <p:spPr bwMode="auto">
          <a:xfrm>
            <a:off x="1524000" y="4953000"/>
            <a:ext cx="3851275" cy="823913"/>
          </a:xfrm>
          <a:prstGeom prst="cloudCallout">
            <a:avLst>
              <a:gd name="adj1" fmla="val -37593"/>
              <a:gd name="adj2" fmla="val -197398"/>
            </a:avLst>
          </a:prstGeom>
          <a:noFill/>
          <a:ln w="25400" cap="sq">
            <a:solidFill>
              <a:schemeClr val="tx1"/>
            </a:solidFill>
            <a:round/>
            <a:headEnd/>
            <a:tailEnd/>
          </a:ln>
        </p:spPr>
        <p:txBody>
          <a:bodyPr lIns="274320" rIns="274320">
            <a:prstTxWarp prst="textNoShape">
              <a:avLst/>
            </a:prstTxWarp>
          </a:bodyPr>
          <a:lstStyle/>
          <a:p>
            <a:pPr>
              <a:lnSpc>
                <a:spcPct val="90000"/>
              </a:lnSpc>
              <a:tabLst>
                <a:tab pos="858838" algn="l"/>
              </a:tabLst>
            </a:pPr>
            <a:r>
              <a:rPr lang="en-US">
                <a:solidFill>
                  <a:schemeClr val="tx2"/>
                </a:solidFill>
              </a:rPr>
              <a:t>(m</a:t>
            </a:r>
            <a:r>
              <a:rPr lang="en-US" baseline="30000">
                <a:solidFill>
                  <a:schemeClr val="tx2"/>
                </a:solidFill>
              </a:rPr>
              <a:t>e</a:t>
            </a:r>
            <a:r>
              <a:rPr lang="en-US">
                <a:solidFill>
                  <a:schemeClr val="tx2"/>
                </a:solidFill>
              </a:rPr>
              <a:t>)</a:t>
            </a:r>
            <a:r>
              <a:rPr lang="en-US" baseline="30000">
                <a:solidFill>
                  <a:schemeClr val="tx2"/>
                </a:solidFill>
              </a:rPr>
              <a:t>d</a:t>
            </a:r>
            <a:r>
              <a:rPr lang="en-US">
                <a:solidFill>
                  <a:schemeClr val="tx2"/>
                </a:solidFill>
              </a:rPr>
              <a:t> </a:t>
            </a:r>
            <a:r>
              <a:rPr lang="en-US">
                <a:solidFill>
                  <a:schemeClr val="tx2"/>
                </a:solidFill>
                <a:latin typeface="cmsy10" pitchFamily="34" charset="0"/>
              </a:rPr>
              <a:t> </a:t>
            </a:r>
            <a:r>
              <a:rPr lang="en-US">
                <a:solidFill>
                  <a:schemeClr val="tx2"/>
                </a:solidFill>
                <a:latin typeface="cmsy10" pitchFamily="34" charset="0"/>
                <a:sym typeface="Symbol" charset="2"/>
              </a:rPr>
              <a:t></a:t>
            </a:r>
            <a:r>
              <a:rPr lang="en-US" baseline="-25000">
                <a:solidFill>
                  <a:schemeClr val="tx2"/>
                </a:solidFill>
              </a:rPr>
              <a:t>n</a:t>
            </a:r>
            <a:r>
              <a:rPr lang="en-US">
                <a:solidFill>
                  <a:schemeClr val="tx2"/>
                </a:solidFill>
              </a:rPr>
              <a:t> m</a:t>
            </a:r>
          </a:p>
        </p:txBody>
      </p:sp>
      <p:grpSp>
        <p:nvGrpSpPr>
          <p:cNvPr id="65545" name="Group 19"/>
          <p:cNvGrpSpPr>
            <a:grpSpLocks/>
          </p:cNvGrpSpPr>
          <p:nvPr/>
        </p:nvGrpSpPr>
        <p:grpSpPr bwMode="auto">
          <a:xfrm>
            <a:off x="6096000" y="3721100"/>
            <a:ext cx="2819400" cy="2908300"/>
            <a:chOff x="3840" y="2344"/>
            <a:chExt cx="1776" cy="1832"/>
          </a:xfrm>
        </p:grpSpPr>
        <p:grpSp>
          <p:nvGrpSpPr>
            <p:cNvPr id="65606" name="Group 20"/>
            <p:cNvGrpSpPr>
              <a:grpSpLocks/>
            </p:cNvGrpSpPr>
            <p:nvPr/>
          </p:nvGrpSpPr>
          <p:grpSpPr bwMode="auto">
            <a:xfrm flipH="1">
              <a:off x="4504" y="3081"/>
              <a:ext cx="868" cy="1095"/>
              <a:chOff x="3992" y="2564"/>
              <a:chExt cx="926" cy="1026"/>
            </a:xfrm>
          </p:grpSpPr>
          <p:sp>
            <p:nvSpPr>
              <p:cNvPr id="65620" name="Freeform 21"/>
              <p:cNvSpPr>
                <a:spLocks/>
              </p:cNvSpPr>
              <p:nvPr/>
            </p:nvSpPr>
            <p:spPr bwMode="auto">
              <a:xfrm>
                <a:off x="4017" y="2592"/>
                <a:ext cx="347" cy="348"/>
              </a:xfrm>
              <a:custGeom>
                <a:avLst/>
                <a:gdLst>
                  <a:gd name="T0" fmla="*/ 302 w 347"/>
                  <a:gd name="T1" fmla="*/ 66 h 348"/>
                  <a:gd name="T2" fmla="*/ 246 w 347"/>
                  <a:gd name="T3" fmla="*/ 5 h 348"/>
                  <a:gd name="T4" fmla="*/ 211 w 347"/>
                  <a:gd name="T5" fmla="*/ 0 h 348"/>
                  <a:gd name="T6" fmla="*/ 171 w 347"/>
                  <a:gd name="T7" fmla="*/ 0 h 348"/>
                  <a:gd name="T8" fmla="*/ 75 w 347"/>
                  <a:gd name="T9" fmla="*/ 45 h 348"/>
                  <a:gd name="T10" fmla="*/ 15 w 347"/>
                  <a:gd name="T11" fmla="*/ 91 h 348"/>
                  <a:gd name="T12" fmla="*/ 0 w 347"/>
                  <a:gd name="T13" fmla="*/ 126 h 348"/>
                  <a:gd name="T14" fmla="*/ 45 w 347"/>
                  <a:gd name="T15" fmla="*/ 217 h 348"/>
                  <a:gd name="T16" fmla="*/ 106 w 347"/>
                  <a:gd name="T17" fmla="*/ 303 h 348"/>
                  <a:gd name="T18" fmla="*/ 166 w 347"/>
                  <a:gd name="T19" fmla="*/ 348 h 348"/>
                  <a:gd name="T20" fmla="*/ 186 w 347"/>
                  <a:gd name="T21" fmla="*/ 338 h 348"/>
                  <a:gd name="T22" fmla="*/ 231 w 347"/>
                  <a:gd name="T23" fmla="*/ 287 h 348"/>
                  <a:gd name="T24" fmla="*/ 292 w 347"/>
                  <a:gd name="T25" fmla="*/ 217 h 348"/>
                  <a:gd name="T26" fmla="*/ 347 w 347"/>
                  <a:gd name="T27" fmla="*/ 182 h 348"/>
                  <a:gd name="T28" fmla="*/ 302 w 347"/>
                  <a:gd name="T29" fmla="*/ 66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348"/>
                  <a:gd name="T47" fmla="*/ 347 w 347"/>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348">
                    <a:moveTo>
                      <a:pt x="302" y="66"/>
                    </a:moveTo>
                    <a:lnTo>
                      <a:pt x="246" y="5"/>
                    </a:lnTo>
                    <a:lnTo>
                      <a:pt x="211" y="0"/>
                    </a:lnTo>
                    <a:lnTo>
                      <a:pt x="171" y="0"/>
                    </a:lnTo>
                    <a:lnTo>
                      <a:pt x="75" y="45"/>
                    </a:lnTo>
                    <a:lnTo>
                      <a:pt x="15" y="91"/>
                    </a:lnTo>
                    <a:lnTo>
                      <a:pt x="0" y="126"/>
                    </a:lnTo>
                    <a:lnTo>
                      <a:pt x="45" y="217"/>
                    </a:lnTo>
                    <a:lnTo>
                      <a:pt x="106" y="303"/>
                    </a:lnTo>
                    <a:lnTo>
                      <a:pt x="166" y="348"/>
                    </a:lnTo>
                    <a:lnTo>
                      <a:pt x="186" y="338"/>
                    </a:lnTo>
                    <a:lnTo>
                      <a:pt x="231" y="287"/>
                    </a:lnTo>
                    <a:lnTo>
                      <a:pt x="292" y="217"/>
                    </a:lnTo>
                    <a:lnTo>
                      <a:pt x="347" y="182"/>
                    </a:lnTo>
                    <a:lnTo>
                      <a:pt x="302" y="66"/>
                    </a:lnTo>
                    <a:close/>
                  </a:path>
                </a:pathLst>
              </a:custGeom>
              <a:solidFill>
                <a:srgbClr val="B3B900"/>
              </a:solidFill>
              <a:ln w="9525">
                <a:noFill/>
                <a:round/>
                <a:headEnd/>
                <a:tailEnd/>
              </a:ln>
            </p:spPr>
            <p:txBody>
              <a:bodyPr>
                <a:prstTxWarp prst="textNoShape">
                  <a:avLst/>
                </a:prstTxWarp>
              </a:bodyPr>
              <a:lstStyle/>
              <a:p>
                <a:endParaRPr lang="en-US"/>
              </a:p>
            </p:txBody>
          </p:sp>
          <p:sp>
            <p:nvSpPr>
              <p:cNvPr id="65621" name="Freeform 22"/>
              <p:cNvSpPr>
                <a:spLocks/>
              </p:cNvSpPr>
              <p:nvPr/>
            </p:nvSpPr>
            <p:spPr bwMode="auto">
              <a:xfrm>
                <a:off x="4296" y="2892"/>
                <a:ext cx="491" cy="300"/>
              </a:xfrm>
              <a:custGeom>
                <a:avLst/>
                <a:gdLst>
                  <a:gd name="T0" fmla="*/ 120 w 491"/>
                  <a:gd name="T1" fmla="*/ 46 h 300"/>
                  <a:gd name="T2" fmla="*/ 20 w 491"/>
                  <a:gd name="T3" fmla="*/ 122 h 300"/>
                  <a:gd name="T4" fmla="*/ 0 w 491"/>
                  <a:gd name="T5" fmla="*/ 178 h 300"/>
                  <a:gd name="T6" fmla="*/ 0 w 491"/>
                  <a:gd name="T7" fmla="*/ 214 h 300"/>
                  <a:gd name="T8" fmla="*/ 5 w 491"/>
                  <a:gd name="T9" fmla="*/ 229 h 300"/>
                  <a:gd name="T10" fmla="*/ 95 w 491"/>
                  <a:gd name="T11" fmla="*/ 239 h 300"/>
                  <a:gd name="T12" fmla="*/ 155 w 491"/>
                  <a:gd name="T13" fmla="*/ 244 h 300"/>
                  <a:gd name="T14" fmla="*/ 286 w 491"/>
                  <a:gd name="T15" fmla="*/ 275 h 300"/>
                  <a:gd name="T16" fmla="*/ 376 w 491"/>
                  <a:gd name="T17" fmla="*/ 300 h 300"/>
                  <a:gd name="T18" fmla="*/ 401 w 491"/>
                  <a:gd name="T19" fmla="*/ 290 h 300"/>
                  <a:gd name="T20" fmla="*/ 436 w 491"/>
                  <a:gd name="T21" fmla="*/ 244 h 300"/>
                  <a:gd name="T22" fmla="*/ 491 w 491"/>
                  <a:gd name="T23" fmla="*/ 153 h 300"/>
                  <a:gd name="T24" fmla="*/ 491 w 491"/>
                  <a:gd name="T25" fmla="*/ 92 h 300"/>
                  <a:gd name="T26" fmla="*/ 481 w 491"/>
                  <a:gd name="T27" fmla="*/ 56 h 300"/>
                  <a:gd name="T28" fmla="*/ 436 w 491"/>
                  <a:gd name="T29" fmla="*/ 15 h 300"/>
                  <a:gd name="T30" fmla="*/ 386 w 491"/>
                  <a:gd name="T31" fmla="*/ 10 h 300"/>
                  <a:gd name="T32" fmla="*/ 230 w 491"/>
                  <a:gd name="T33" fmla="*/ 0 h 300"/>
                  <a:gd name="T34" fmla="*/ 165 w 491"/>
                  <a:gd name="T35" fmla="*/ 10 h 300"/>
                  <a:gd name="T36" fmla="*/ 120 w 491"/>
                  <a:gd name="T37" fmla="*/ 46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1"/>
                  <a:gd name="T58" fmla="*/ 0 h 300"/>
                  <a:gd name="T59" fmla="*/ 491 w 491"/>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1" h="300">
                    <a:moveTo>
                      <a:pt x="120" y="46"/>
                    </a:moveTo>
                    <a:lnTo>
                      <a:pt x="20" y="122"/>
                    </a:lnTo>
                    <a:lnTo>
                      <a:pt x="0" y="178"/>
                    </a:lnTo>
                    <a:lnTo>
                      <a:pt x="0" y="214"/>
                    </a:lnTo>
                    <a:lnTo>
                      <a:pt x="5" y="229"/>
                    </a:lnTo>
                    <a:lnTo>
                      <a:pt x="95" y="239"/>
                    </a:lnTo>
                    <a:lnTo>
                      <a:pt x="155" y="244"/>
                    </a:lnTo>
                    <a:lnTo>
                      <a:pt x="286" y="275"/>
                    </a:lnTo>
                    <a:lnTo>
                      <a:pt x="376" y="300"/>
                    </a:lnTo>
                    <a:lnTo>
                      <a:pt x="401" y="290"/>
                    </a:lnTo>
                    <a:lnTo>
                      <a:pt x="436" y="244"/>
                    </a:lnTo>
                    <a:lnTo>
                      <a:pt x="491" y="153"/>
                    </a:lnTo>
                    <a:lnTo>
                      <a:pt x="491" y="92"/>
                    </a:lnTo>
                    <a:lnTo>
                      <a:pt x="481" y="56"/>
                    </a:lnTo>
                    <a:lnTo>
                      <a:pt x="436" y="15"/>
                    </a:lnTo>
                    <a:lnTo>
                      <a:pt x="386" y="10"/>
                    </a:lnTo>
                    <a:lnTo>
                      <a:pt x="230" y="0"/>
                    </a:lnTo>
                    <a:lnTo>
                      <a:pt x="165" y="10"/>
                    </a:lnTo>
                    <a:lnTo>
                      <a:pt x="120" y="46"/>
                    </a:lnTo>
                    <a:close/>
                  </a:path>
                </a:pathLst>
              </a:custGeom>
              <a:solidFill>
                <a:srgbClr val="B3B900"/>
              </a:solidFill>
              <a:ln w="9525">
                <a:noFill/>
                <a:round/>
                <a:headEnd/>
                <a:tailEnd/>
              </a:ln>
            </p:spPr>
            <p:txBody>
              <a:bodyPr>
                <a:prstTxWarp prst="textNoShape">
                  <a:avLst/>
                </a:prstTxWarp>
              </a:bodyPr>
              <a:lstStyle/>
              <a:p>
                <a:endParaRPr lang="en-US"/>
              </a:p>
            </p:txBody>
          </p:sp>
          <p:grpSp>
            <p:nvGrpSpPr>
              <p:cNvPr id="65622" name="Group 23"/>
              <p:cNvGrpSpPr>
                <a:grpSpLocks/>
              </p:cNvGrpSpPr>
              <p:nvPr/>
            </p:nvGrpSpPr>
            <p:grpSpPr bwMode="auto">
              <a:xfrm>
                <a:off x="3992" y="2564"/>
                <a:ext cx="926" cy="1026"/>
                <a:chOff x="3992" y="2564"/>
                <a:chExt cx="926" cy="1026"/>
              </a:xfrm>
            </p:grpSpPr>
            <p:sp>
              <p:nvSpPr>
                <p:cNvPr id="65623" name="Freeform 24"/>
                <p:cNvSpPr>
                  <a:spLocks/>
                </p:cNvSpPr>
                <p:nvPr/>
              </p:nvSpPr>
              <p:spPr bwMode="auto">
                <a:xfrm>
                  <a:off x="3992" y="2564"/>
                  <a:ext cx="375" cy="397"/>
                </a:xfrm>
                <a:custGeom>
                  <a:avLst/>
                  <a:gdLst>
                    <a:gd name="T0" fmla="*/ 325 w 375"/>
                    <a:gd name="T1" fmla="*/ 201 h 397"/>
                    <a:gd name="T2" fmla="*/ 250 w 375"/>
                    <a:gd name="T3" fmla="*/ 276 h 397"/>
                    <a:gd name="T4" fmla="*/ 205 w 375"/>
                    <a:gd name="T5" fmla="*/ 337 h 397"/>
                    <a:gd name="T6" fmla="*/ 180 w 375"/>
                    <a:gd name="T7" fmla="*/ 337 h 397"/>
                    <a:gd name="T8" fmla="*/ 115 w 375"/>
                    <a:gd name="T9" fmla="*/ 286 h 397"/>
                    <a:gd name="T10" fmla="*/ 75 w 375"/>
                    <a:gd name="T11" fmla="*/ 226 h 397"/>
                    <a:gd name="T12" fmla="*/ 55 w 375"/>
                    <a:gd name="T13" fmla="*/ 156 h 397"/>
                    <a:gd name="T14" fmla="*/ 70 w 375"/>
                    <a:gd name="T15" fmla="*/ 136 h 397"/>
                    <a:gd name="T16" fmla="*/ 150 w 375"/>
                    <a:gd name="T17" fmla="*/ 75 h 397"/>
                    <a:gd name="T18" fmla="*/ 240 w 375"/>
                    <a:gd name="T19" fmla="*/ 45 h 397"/>
                    <a:gd name="T20" fmla="*/ 270 w 375"/>
                    <a:gd name="T21" fmla="*/ 60 h 397"/>
                    <a:gd name="T22" fmla="*/ 315 w 375"/>
                    <a:gd name="T23" fmla="*/ 141 h 397"/>
                    <a:gd name="T24" fmla="*/ 345 w 375"/>
                    <a:gd name="T25" fmla="*/ 136 h 397"/>
                    <a:gd name="T26" fmla="*/ 310 w 375"/>
                    <a:gd name="T27" fmla="*/ 50 h 397"/>
                    <a:gd name="T28" fmla="*/ 270 w 375"/>
                    <a:gd name="T29" fmla="*/ 5 h 397"/>
                    <a:gd name="T30" fmla="*/ 235 w 375"/>
                    <a:gd name="T31" fmla="*/ 0 h 397"/>
                    <a:gd name="T32" fmla="*/ 150 w 375"/>
                    <a:gd name="T33" fmla="*/ 30 h 397"/>
                    <a:gd name="T34" fmla="*/ 85 w 375"/>
                    <a:gd name="T35" fmla="*/ 65 h 397"/>
                    <a:gd name="T36" fmla="*/ 25 w 375"/>
                    <a:gd name="T37" fmla="*/ 95 h 397"/>
                    <a:gd name="T38" fmla="*/ 10 w 375"/>
                    <a:gd name="T39" fmla="*/ 126 h 397"/>
                    <a:gd name="T40" fmla="*/ 0 w 375"/>
                    <a:gd name="T41" fmla="*/ 166 h 397"/>
                    <a:gd name="T42" fmla="*/ 30 w 375"/>
                    <a:gd name="T43" fmla="*/ 231 h 397"/>
                    <a:gd name="T44" fmla="*/ 100 w 375"/>
                    <a:gd name="T45" fmla="*/ 322 h 397"/>
                    <a:gd name="T46" fmla="*/ 150 w 375"/>
                    <a:gd name="T47" fmla="*/ 382 h 397"/>
                    <a:gd name="T48" fmla="*/ 190 w 375"/>
                    <a:gd name="T49" fmla="*/ 397 h 397"/>
                    <a:gd name="T50" fmla="*/ 225 w 375"/>
                    <a:gd name="T51" fmla="*/ 397 h 397"/>
                    <a:gd name="T52" fmla="*/ 300 w 375"/>
                    <a:gd name="T53" fmla="*/ 276 h 397"/>
                    <a:gd name="T54" fmla="*/ 370 w 375"/>
                    <a:gd name="T55" fmla="*/ 241 h 397"/>
                    <a:gd name="T56" fmla="*/ 375 w 375"/>
                    <a:gd name="T57" fmla="*/ 181 h 397"/>
                    <a:gd name="T58" fmla="*/ 325 w 375"/>
                    <a:gd name="T59" fmla="*/ 201 h 3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397"/>
                    <a:gd name="T92" fmla="*/ 375 w 375"/>
                    <a:gd name="T93" fmla="*/ 397 h 3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397">
                      <a:moveTo>
                        <a:pt x="325" y="201"/>
                      </a:moveTo>
                      <a:lnTo>
                        <a:pt x="250" y="276"/>
                      </a:lnTo>
                      <a:lnTo>
                        <a:pt x="205" y="337"/>
                      </a:lnTo>
                      <a:lnTo>
                        <a:pt x="180" y="337"/>
                      </a:lnTo>
                      <a:lnTo>
                        <a:pt x="115" y="286"/>
                      </a:lnTo>
                      <a:lnTo>
                        <a:pt x="75" y="226"/>
                      </a:lnTo>
                      <a:lnTo>
                        <a:pt x="55" y="156"/>
                      </a:lnTo>
                      <a:lnTo>
                        <a:pt x="70" y="136"/>
                      </a:lnTo>
                      <a:lnTo>
                        <a:pt x="150" y="75"/>
                      </a:lnTo>
                      <a:lnTo>
                        <a:pt x="240" y="45"/>
                      </a:lnTo>
                      <a:lnTo>
                        <a:pt x="270" y="60"/>
                      </a:lnTo>
                      <a:lnTo>
                        <a:pt x="315" y="141"/>
                      </a:lnTo>
                      <a:lnTo>
                        <a:pt x="345" y="136"/>
                      </a:lnTo>
                      <a:lnTo>
                        <a:pt x="310" y="50"/>
                      </a:lnTo>
                      <a:lnTo>
                        <a:pt x="270" y="5"/>
                      </a:lnTo>
                      <a:lnTo>
                        <a:pt x="235" y="0"/>
                      </a:lnTo>
                      <a:lnTo>
                        <a:pt x="150" y="30"/>
                      </a:lnTo>
                      <a:lnTo>
                        <a:pt x="85" y="65"/>
                      </a:lnTo>
                      <a:lnTo>
                        <a:pt x="25" y="95"/>
                      </a:lnTo>
                      <a:lnTo>
                        <a:pt x="10" y="126"/>
                      </a:lnTo>
                      <a:lnTo>
                        <a:pt x="0" y="166"/>
                      </a:lnTo>
                      <a:lnTo>
                        <a:pt x="30" y="231"/>
                      </a:lnTo>
                      <a:lnTo>
                        <a:pt x="100" y="322"/>
                      </a:lnTo>
                      <a:lnTo>
                        <a:pt x="150" y="382"/>
                      </a:lnTo>
                      <a:lnTo>
                        <a:pt x="190" y="397"/>
                      </a:lnTo>
                      <a:lnTo>
                        <a:pt x="225" y="397"/>
                      </a:lnTo>
                      <a:lnTo>
                        <a:pt x="300" y="276"/>
                      </a:lnTo>
                      <a:lnTo>
                        <a:pt x="370" y="241"/>
                      </a:lnTo>
                      <a:lnTo>
                        <a:pt x="375" y="181"/>
                      </a:lnTo>
                      <a:lnTo>
                        <a:pt x="325" y="201"/>
                      </a:lnTo>
                      <a:close/>
                    </a:path>
                  </a:pathLst>
                </a:custGeom>
                <a:solidFill>
                  <a:srgbClr val="993300"/>
                </a:solidFill>
                <a:ln w="9525">
                  <a:noFill/>
                  <a:round/>
                  <a:headEnd/>
                  <a:tailEnd/>
                </a:ln>
              </p:spPr>
              <p:txBody>
                <a:bodyPr>
                  <a:prstTxWarp prst="textNoShape">
                    <a:avLst/>
                  </a:prstTxWarp>
                </a:bodyPr>
                <a:lstStyle/>
                <a:p>
                  <a:endParaRPr lang="en-US"/>
                </a:p>
              </p:txBody>
            </p:sp>
            <p:sp>
              <p:nvSpPr>
                <p:cNvPr id="65624" name="Freeform 25"/>
                <p:cNvSpPr>
                  <a:spLocks/>
                </p:cNvSpPr>
                <p:nvPr/>
              </p:nvSpPr>
              <p:spPr bwMode="auto">
                <a:xfrm>
                  <a:off x="4228" y="2873"/>
                  <a:ext cx="156" cy="146"/>
                </a:xfrm>
                <a:custGeom>
                  <a:avLst/>
                  <a:gdLst>
                    <a:gd name="T0" fmla="*/ 42 w 156"/>
                    <a:gd name="T1" fmla="*/ 0 h 146"/>
                    <a:gd name="T2" fmla="*/ 73 w 156"/>
                    <a:gd name="T3" fmla="*/ 52 h 146"/>
                    <a:gd name="T4" fmla="*/ 109 w 156"/>
                    <a:gd name="T5" fmla="*/ 94 h 146"/>
                    <a:gd name="T6" fmla="*/ 156 w 156"/>
                    <a:gd name="T7" fmla="*/ 110 h 146"/>
                    <a:gd name="T8" fmla="*/ 109 w 156"/>
                    <a:gd name="T9" fmla="*/ 146 h 146"/>
                    <a:gd name="T10" fmla="*/ 62 w 156"/>
                    <a:gd name="T11" fmla="*/ 115 h 146"/>
                    <a:gd name="T12" fmla="*/ 0 w 156"/>
                    <a:gd name="T13" fmla="*/ 37 h 146"/>
                    <a:gd name="T14" fmla="*/ 42 w 156"/>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6"/>
                    <a:gd name="T26" fmla="*/ 156 w 156"/>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6">
                      <a:moveTo>
                        <a:pt x="42" y="0"/>
                      </a:moveTo>
                      <a:lnTo>
                        <a:pt x="73" y="52"/>
                      </a:lnTo>
                      <a:lnTo>
                        <a:pt x="109" y="94"/>
                      </a:lnTo>
                      <a:lnTo>
                        <a:pt x="156" y="110"/>
                      </a:lnTo>
                      <a:lnTo>
                        <a:pt x="109" y="146"/>
                      </a:lnTo>
                      <a:lnTo>
                        <a:pt x="62" y="115"/>
                      </a:lnTo>
                      <a:lnTo>
                        <a:pt x="0" y="37"/>
                      </a:lnTo>
                      <a:lnTo>
                        <a:pt x="42"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25" name="Freeform 26"/>
                <p:cNvSpPr>
                  <a:spLocks/>
                </p:cNvSpPr>
                <p:nvPr/>
              </p:nvSpPr>
              <p:spPr bwMode="auto">
                <a:xfrm>
                  <a:off x="4268" y="2889"/>
                  <a:ext cx="547" cy="323"/>
                </a:xfrm>
                <a:custGeom>
                  <a:avLst/>
                  <a:gdLst>
                    <a:gd name="T0" fmla="*/ 214 w 547"/>
                    <a:gd name="T1" fmla="*/ 20 h 323"/>
                    <a:gd name="T2" fmla="*/ 149 w 547"/>
                    <a:gd name="T3" fmla="*/ 76 h 323"/>
                    <a:gd name="T4" fmla="*/ 65 w 547"/>
                    <a:gd name="T5" fmla="*/ 151 h 323"/>
                    <a:gd name="T6" fmla="*/ 45 w 547"/>
                    <a:gd name="T7" fmla="*/ 172 h 323"/>
                    <a:gd name="T8" fmla="*/ 45 w 547"/>
                    <a:gd name="T9" fmla="*/ 202 h 323"/>
                    <a:gd name="T10" fmla="*/ 75 w 547"/>
                    <a:gd name="T11" fmla="*/ 217 h 323"/>
                    <a:gd name="T12" fmla="*/ 134 w 547"/>
                    <a:gd name="T13" fmla="*/ 217 h 323"/>
                    <a:gd name="T14" fmla="*/ 224 w 547"/>
                    <a:gd name="T15" fmla="*/ 227 h 323"/>
                    <a:gd name="T16" fmla="*/ 283 w 547"/>
                    <a:gd name="T17" fmla="*/ 242 h 323"/>
                    <a:gd name="T18" fmla="*/ 353 w 547"/>
                    <a:gd name="T19" fmla="*/ 257 h 323"/>
                    <a:gd name="T20" fmla="*/ 398 w 547"/>
                    <a:gd name="T21" fmla="*/ 273 h 323"/>
                    <a:gd name="T22" fmla="*/ 413 w 547"/>
                    <a:gd name="T23" fmla="*/ 273 h 323"/>
                    <a:gd name="T24" fmla="*/ 457 w 547"/>
                    <a:gd name="T25" fmla="*/ 217 h 323"/>
                    <a:gd name="T26" fmla="*/ 487 w 547"/>
                    <a:gd name="T27" fmla="*/ 151 h 323"/>
                    <a:gd name="T28" fmla="*/ 502 w 547"/>
                    <a:gd name="T29" fmla="*/ 91 h 323"/>
                    <a:gd name="T30" fmla="*/ 487 w 547"/>
                    <a:gd name="T31" fmla="*/ 66 h 323"/>
                    <a:gd name="T32" fmla="*/ 403 w 547"/>
                    <a:gd name="T33" fmla="*/ 35 h 323"/>
                    <a:gd name="T34" fmla="*/ 328 w 547"/>
                    <a:gd name="T35" fmla="*/ 30 h 323"/>
                    <a:gd name="T36" fmla="*/ 283 w 547"/>
                    <a:gd name="T37" fmla="*/ 30 h 323"/>
                    <a:gd name="T38" fmla="*/ 298 w 547"/>
                    <a:gd name="T39" fmla="*/ 0 h 323"/>
                    <a:gd name="T40" fmla="*/ 373 w 547"/>
                    <a:gd name="T41" fmla="*/ 0 h 323"/>
                    <a:gd name="T42" fmla="*/ 443 w 547"/>
                    <a:gd name="T43" fmla="*/ 5 h 323"/>
                    <a:gd name="T44" fmla="*/ 502 w 547"/>
                    <a:gd name="T45" fmla="*/ 35 h 323"/>
                    <a:gd name="T46" fmla="*/ 532 w 547"/>
                    <a:gd name="T47" fmla="*/ 66 h 323"/>
                    <a:gd name="T48" fmla="*/ 547 w 547"/>
                    <a:gd name="T49" fmla="*/ 106 h 323"/>
                    <a:gd name="T50" fmla="*/ 532 w 547"/>
                    <a:gd name="T51" fmla="*/ 141 h 323"/>
                    <a:gd name="T52" fmla="*/ 507 w 547"/>
                    <a:gd name="T53" fmla="*/ 212 h 323"/>
                    <a:gd name="T54" fmla="*/ 487 w 547"/>
                    <a:gd name="T55" fmla="*/ 247 h 323"/>
                    <a:gd name="T56" fmla="*/ 457 w 547"/>
                    <a:gd name="T57" fmla="*/ 288 h 323"/>
                    <a:gd name="T58" fmla="*/ 418 w 547"/>
                    <a:gd name="T59" fmla="*/ 318 h 323"/>
                    <a:gd name="T60" fmla="*/ 388 w 547"/>
                    <a:gd name="T61" fmla="*/ 323 h 323"/>
                    <a:gd name="T62" fmla="*/ 338 w 547"/>
                    <a:gd name="T63" fmla="*/ 308 h 323"/>
                    <a:gd name="T64" fmla="*/ 283 w 547"/>
                    <a:gd name="T65" fmla="*/ 288 h 323"/>
                    <a:gd name="T66" fmla="*/ 214 w 547"/>
                    <a:gd name="T67" fmla="*/ 273 h 323"/>
                    <a:gd name="T68" fmla="*/ 154 w 547"/>
                    <a:gd name="T69" fmla="*/ 262 h 323"/>
                    <a:gd name="T70" fmla="*/ 75 w 547"/>
                    <a:gd name="T71" fmla="*/ 257 h 323"/>
                    <a:gd name="T72" fmla="*/ 15 w 547"/>
                    <a:gd name="T73" fmla="*/ 257 h 323"/>
                    <a:gd name="T74" fmla="*/ 0 w 547"/>
                    <a:gd name="T75" fmla="*/ 232 h 323"/>
                    <a:gd name="T76" fmla="*/ 0 w 547"/>
                    <a:gd name="T77" fmla="*/ 187 h 323"/>
                    <a:gd name="T78" fmla="*/ 5 w 547"/>
                    <a:gd name="T79" fmla="*/ 167 h 323"/>
                    <a:gd name="T80" fmla="*/ 45 w 547"/>
                    <a:gd name="T81" fmla="*/ 111 h 323"/>
                    <a:gd name="T82" fmla="*/ 119 w 547"/>
                    <a:gd name="T83" fmla="*/ 50 h 323"/>
                    <a:gd name="T84" fmla="*/ 154 w 547"/>
                    <a:gd name="T85" fmla="*/ 5 h 323"/>
                    <a:gd name="T86" fmla="*/ 214 w 547"/>
                    <a:gd name="T87" fmla="*/ 20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7"/>
                    <a:gd name="T133" fmla="*/ 0 h 323"/>
                    <a:gd name="T134" fmla="*/ 547 w 54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7" h="323">
                      <a:moveTo>
                        <a:pt x="214" y="20"/>
                      </a:moveTo>
                      <a:lnTo>
                        <a:pt x="149" y="76"/>
                      </a:lnTo>
                      <a:lnTo>
                        <a:pt x="65" y="151"/>
                      </a:lnTo>
                      <a:lnTo>
                        <a:pt x="45" y="172"/>
                      </a:lnTo>
                      <a:lnTo>
                        <a:pt x="45" y="202"/>
                      </a:lnTo>
                      <a:lnTo>
                        <a:pt x="75" y="217"/>
                      </a:lnTo>
                      <a:lnTo>
                        <a:pt x="134" y="217"/>
                      </a:lnTo>
                      <a:lnTo>
                        <a:pt x="224" y="227"/>
                      </a:lnTo>
                      <a:lnTo>
                        <a:pt x="283" y="242"/>
                      </a:lnTo>
                      <a:lnTo>
                        <a:pt x="353" y="257"/>
                      </a:lnTo>
                      <a:lnTo>
                        <a:pt x="398" y="273"/>
                      </a:lnTo>
                      <a:lnTo>
                        <a:pt x="413" y="273"/>
                      </a:lnTo>
                      <a:lnTo>
                        <a:pt x="457" y="217"/>
                      </a:lnTo>
                      <a:lnTo>
                        <a:pt x="487" y="151"/>
                      </a:lnTo>
                      <a:lnTo>
                        <a:pt x="502" y="91"/>
                      </a:lnTo>
                      <a:lnTo>
                        <a:pt x="487" y="66"/>
                      </a:lnTo>
                      <a:lnTo>
                        <a:pt x="403" y="35"/>
                      </a:lnTo>
                      <a:lnTo>
                        <a:pt x="328" y="30"/>
                      </a:lnTo>
                      <a:lnTo>
                        <a:pt x="283" y="30"/>
                      </a:lnTo>
                      <a:lnTo>
                        <a:pt x="298" y="0"/>
                      </a:lnTo>
                      <a:lnTo>
                        <a:pt x="373" y="0"/>
                      </a:lnTo>
                      <a:lnTo>
                        <a:pt x="443" y="5"/>
                      </a:lnTo>
                      <a:lnTo>
                        <a:pt x="502" y="35"/>
                      </a:lnTo>
                      <a:lnTo>
                        <a:pt x="532" y="66"/>
                      </a:lnTo>
                      <a:lnTo>
                        <a:pt x="547" y="106"/>
                      </a:lnTo>
                      <a:lnTo>
                        <a:pt x="532" y="141"/>
                      </a:lnTo>
                      <a:lnTo>
                        <a:pt x="507" y="212"/>
                      </a:lnTo>
                      <a:lnTo>
                        <a:pt x="487" y="247"/>
                      </a:lnTo>
                      <a:lnTo>
                        <a:pt x="457" y="288"/>
                      </a:lnTo>
                      <a:lnTo>
                        <a:pt x="418" y="318"/>
                      </a:lnTo>
                      <a:lnTo>
                        <a:pt x="388" y="323"/>
                      </a:lnTo>
                      <a:lnTo>
                        <a:pt x="338" y="308"/>
                      </a:lnTo>
                      <a:lnTo>
                        <a:pt x="283" y="288"/>
                      </a:lnTo>
                      <a:lnTo>
                        <a:pt x="214" y="273"/>
                      </a:lnTo>
                      <a:lnTo>
                        <a:pt x="154" y="262"/>
                      </a:lnTo>
                      <a:lnTo>
                        <a:pt x="75" y="257"/>
                      </a:lnTo>
                      <a:lnTo>
                        <a:pt x="15" y="257"/>
                      </a:lnTo>
                      <a:lnTo>
                        <a:pt x="0" y="232"/>
                      </a:lnTo>
                      <a:lnTo>
                        <a:pt x="0" y="187"/>
                      </a:lnTo>
                      <a:lnTo>
                        <a:pt x="5" y="167"/>
                      </a:lnTo>
                      <a:lnTo>
                        <a:pt x="45" y="111"/>
                      </a:lnTo>
                      <a:lnTo>
                        <a:pt x="119" y="50"/>
                      </a:lnTo>
                      <a:lnTo>
                        <a:pt x="154" y="5"/>
                      </a:lnTo>
                      <a:lnTo>
                        <a:pt x="214" y="20"/>
                      </a:lnTo>
                      <a:close/>
                    </a:path>
                  </a:pathLst>
                </a:custGeom>
                <a:solidFill>
                  <a:srgbClr val="993300"/>
                </a:solidFill>
                <a:ln w="9525">
                  <a:noFill/>
                  <a:round/>
                  <a:headEnd/>
                  <a:tailEnd/>
                </a:ln>
              </p:spPr>
              <p:txBody>
                <a:bodyPr>
                  <a:prstTxWarp prst="textNoShape">
                    <a:avLst/>
                  </a:prstTxWarp>
                </a:bodyPr>
                <a:lstStyle/>
                <a:p>
                  <a:endParaRPr lang="en-US"/>
                </a:p>
              </p:txBody>
            </p:sp>
            <p:sp>
              <p:nvSpPr>
                <p:cNvPr id="65626" name="Freeform 27"/>
                <p:cNvSpPr>
                  <a:spLocks/>
                </p:cNvSpPr>
                <p:nvPr/>
              </p:nvSpPr>
              <p:spPr bwMode="auto">
                <a:xfrm>
                  <a:off x="4209" y="3129"/>
                  <a:ext cx="214" cy="367"/>
                </a:xfrm>
                <a:custGeom>
                  <a:avLst/>
                  <a:gdLst>
                    <a:gd name="T0" fmla="*/ 158 w 214"/>
                    <a:gd name="T1" fmla="*/ 0 h 367"/>
                    <a:gd name="T2" fmla="*/ 82 w 214"/>
                    <a:gd name="T3" fmla="*/ 131 h 367"/>
                    <a:gd name="T4" fmla="*/ 46 w 214"/>
                    <a:gd name="T5" fmla="*/ 251 h 367"/>
                    <a:gd name="T6" fmla="*/ 36 w 214"/>
                    <a:gd name="T7" fmla="*/ 307 h 367"/>
                    <a:gd name="T8" fmla="*/ 0 w 214"/>
                    <a:gd name="T9" fmla="*/ 327 h 367"/>
                    <a:gd name="T10" fmla="*/ 15 w 214"/>
                    <a:gd name="T11" fmla="*/ 357 h 367"/>
                    <a:gd name="T12" fmla="*/ 92 w 214"/>
                    <a:gd name="T13" fmla="*/ 367 h 367"/>
                    <a:gd name="T14" fmla="*/ 107 w 214"/>
                    <a:gd name="T15" fmla="*/ 327 h 367"/>
                    <a:gd name="T16" fmla="*/ 82 w 214"/>
                    <a:gd name="T17" fmla="*/ 312 h 367"/>
                    <a:gd name="T18" fmla="*/ 97 w 214"/>
                    <a:gd name="T19" fmla="*/ 221 h 367"/>
                    <a:gd name="T20" fmla="*/ 138 w 214"/>
                    <a:gd name="T21" fmla="*/ 131 h 367"/>
                    <a:gd name="T22" fmla="*/ 214 w 214"/>
                    <a:gd name="T23" fmla="*/ 0 h 367"/>
                    <a:gd name="T24" fmla="*/ 158 w 214"/>
                    <a:gd name="T25" fmla="*/ 0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367"/>
                    <a:gd name="T41" fmla="*/ 214 w 214"/>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367">
                      <a:moveTo>
                        <a:pt x="158" y="0"/>
                      </a:moveTo>
                      <a:lnTo>
                        <a:pt x="82" y="131"/>
                      </a:lnTo>
                      <a:lnTo>
                        <a:pt x="46" y="251"/>
                      </a:lnTo>
                      <a:lnTo>
                        <a:pt x="36" y="307"/>
                      </a:lnTo>
                      <a:lnTo>
                        <a:pt x="0" y="327"/>
                      </a:lnTo>
                      <a:lnTo>
                        <a:pt x="15" y="357"/>
                      </a:lnTo>
                      <a:lnTo>
                        <a:pt x="92" y="367"/>
                      </a:lnTo>
                      <a:lnTo>
                        <a:pt x="107" y="327"/>
                      </a:lnTo>
                      <a:lnTo>
                        <a:pt x="82" y="312"/>
                      </a:lnTo>
                      <a:lnTo>
                        <a:pt x="97" y="221"/>
                      </a:lnTo>
                      <a:lnTo>
                        <a:pt x="138" y="131"/>
                      </a:lnTo>
                      <a:lnTo>
                        <a:pt x="214" y="0"/>
                      </a:lnTo>
                      <a:lnTo>
                        <a:pt x="158"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27" name="Freeform 28"/>
                <p:cNvSpPr>
                  <a:spLocks/>
                </p:cNvSpPr>
                <p:nvPr/>
              </p:nvSpPr>
              <p:spPr bwMode="auto">
                <a:xfrm>
                  <a:off x="4665" y="3168"/>
                  <a:ext cx="186" cy="422"/>
                </a:xfrm>
                <a:custGeom>
                  <a:avLst/>
                  <a:gdLst>
                    <a:gd name="T0" fmla="*/ 41 w 186"/>
                    <a:gd name="T1" fmla="*/ 0 h 422"/>
                    <a:gd name="T2" fmla="*/ 103 w 186"/>
                    <a:gd name="T3" fmla="*/ 196 h 422"/>
                    <a:gd name="T4" fmla="*/ 150 w 186"/>
                    <a:gd name="T5" fmla="*/ 347 h 422"/>
                    <a:gd name="T6" fmla="*/ 181 w 186"/>
                    <a:gd name="T7" fmla="*/ 362 h 422"/>
                    <a:gd name="T8" fmla="*/ 186 w 186"/>
                    <a:gd name="T9" fmla="*/ 387 h 422"/>
                    <a:gd name="T10" fmla="*/ 155 w 186"/>
                    <a:gd name="T11" fmla="*/ 422 h 422"/>
                    <a:gd name="T12" fmla="*/ 103 w 186"/>
                    <a:gd name="T13" fmla="*/ 402 h 422"/>
                    <a:gd name="T14" fmla="*/ 93 w 186"/>
                    <a:gd name="T15" fmla="*/ 372 h 422"/>
                    <a:gd name="T16" fmla="*/ 109 w 186"/>
                    <a:gd name="T17" fmla="*/ 372 h 422"/>
                    <a:gd name="T18" fmla="*/ 78 w 186"/>
                    <a:gd name="T19" fmla="*/ 241 h 422"/>
                    <a:gd name="T20" fmla="*/ 0 w 186"/>
                    <a:gd name="T21" fmla="*/ 30 h 422"/>
                    <a:gd name="T22" fmla="*/ 41 w 186"/>
                    <a:gd name="T23" fmla="*/ 0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422"/>
                    <a:gd name="T38" fmla="*/ 186 w 186"/>
                    <a:gd name="T39" fmla="*/ 422 h 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422">
                      <a:moveTo>
                        <a:pt x="41" y="0"/>
                      </a:moveTo>
                      <a:lnTo>
                        <a:pt x="103" y="196"/>
                      </a:lnTo>
                      <a:lnTo>
                        <a:pt x="150" y="347"/>
                      </a:lnTo>
                      <a:lnTo>
                        <a:pt x="181" y="362"/>
                      </a:lnTo>
                      <a:lnTo>
                        <a:pt x="186" y="387"/>
                      </a:lnTo>
                      <a:lnTo>
                        <a:pt x="155" y="422"/>
                      </a:lnTo>
                      <a:lnTo>
                        <a:pt x="103" y="402"/>
                      </a:lnTo>
                      <a:lnTo>
                        <a:pt x="93" y="372"/>
                      </a:lnTo>
                      <a:lnTo>
                        <a:pt x="109" y="372"/>
                      </a:lnTo>
                      <a:lnTo>
                        <a:pt x="78" y="241"/>
                      </a:lnTo>
                      <a:lnTo>
                        <a:pt x="0" y="30"/>
                      </a:lnTo>
                      <a:lnTo>
                        <a:pt x="41"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28" name="Freeform 29"/>
                <p:cNvSpPr>
                  <a:spLocks/>
                </p:cNvSpPr>
                <p:nvPr/>
              </p:nvSpPr>
              <p:spPr bwMode="auto">
                <a:xfrm>
                  <a:off x="4768" y="2992"/>
                  <a:ext cx="150" cy="347"/>
                </a:xfrm>
                <a:custGeom>
                  <a:avLst/>
                  <a:gdLst>
                    <a:gd name="T0" fmla="*/ 16 w 150"/>
                    <a:gd name="T1" fmla="*/ 0 h 347"/>
                    <a:gd name="T2" fmla="*/ 72 w 150"/>
                    <a:gd name="T3" fmla="*/ 96 h 347"/>
                    <a:gd name="T4" fmla="*/ 119 w 150"/>
                    <a:gd name="T5" fmla="*/ 287 h 347"/>
                    <a:gd name="T6" fmla="*/ 150 w 150"/>
                    <a:gd name="T7" fmla="*/ 307 h 347"/>
                    <a:gd name="T8" fmla="*/ 150 w 150"/>
                    <a:gd name="T9" fmla="*/ 342 h 347"/>
                    <a:gd name="T10" fmla="*/ 88 w 150"/>
                    <a:gd name="T11" fmla="*/ 347 h 347"/>
                    <a:gd name="T12" fmla="*/ 72 w 150"/>
                    <a:gd name="T13" fmla="*/ 317 h 347"/>
                    <a:gd name="T14" fmla="*/ 78 w 150"/>
                    <a:gd name="T15" fmla="*/ 307 h 347"/>
                    <a:gd name="T16" fmla="*/ 72 w 150"/>
                    <a:gd name="T17" fmla="*/ 231 h 347"/>
                    <a:gd name="T18" fmla="*/ 47 w 150"/>
                    <a:gd name="T19" fmla="*/ 156 h 347"/>
                    <a:gd name="T20" fmla="*/ 26 w 150"/>
                    <a:gd name="T21" fmla="*/ 91 h 347"/>
                    <a:gd name="T22" fmla="*/ 0 w 150"/>
                    <a:gd name="T23" fmla="*/ 65 h 347"/>
                    <a:gd name="T24" fmla="*/ 16 w 150"/>
                    <a:gd name="T25" fmla="*/ 0 h 3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47"/>
                    <a:gd name="T41" fmla="*/ 150 w 150"/>
                    <a:gd name="T42" fmla="*/ 347 h 3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47">
                      <a:moveTo>
                        <a:pt x="16" y="0"/>
                      </a:moveTo>
                      <a:lnTo>
                        <a:pt x="72" y="96"/>
                      </a:lnTo>
                      <a:lnTo>
                        <a:pt x="119" y="287"/>
                      </a:lnTo>
                      <a:lnTo>
                        <a:pt x="150" y="307"/>
                      </a:lnTo>
                      <a:lnTo>
                        <a:pt x="150" y="342"/>
                      </a:lnTo>
                      <a:lnTo>
                        <a:pt x="88" y="347"/>
                      </a:lnTo>
                      <a:lnTo>
                        <a:pt x="72" y="317"/>
                      </a:lnTo>
                      <a:lnTo>
                        <a:pt x="78" y="307"/>
                      </a:lnTo>
                      <a:lnTo>
                        <a:pt x="72" y="231"/>
                      </a:lnTo>
                      <a:lnTo>
                        <a:pt x="47" y="156"/>
                      </a:lnTo>
                      <a:lnTo>
                        <a:pt x="26" y="91"/>
                      </a:lnTo>
                      <a:lnTo>
                        <a:pt x="0" y="65"/>
                      </a:lnTo>
                      <a:lnTo>
                        <a:pt x="16" y="0"/>
                      </a:lnTo>
                      <a:close/>
                    </a:path>
                  </a:pathLst>
                </a:custGeom>
                <a:solidFill>
                  <a:srgbClr val="993300"/>
                </a:solidFill>
                <a:ln w="9525">
                  <a:noFill/>
                  <a:round/>
                  <a:headEnd/>
                  <a:tailEnd/>
                </a:ln>
              </p:spPr>
              <p:txBody>
                <a:bodyPr>
                  <a:prstTxWarp prst="textNoShape">
                    <a:avLst/>
                  </a:prstTxWarp>
                </a:bodyPr>
                <a:lstStyle/>
                <a:p>
                  <a:endParaRPr lang="en-US"/>
                </a:p>
              </p:txBody>
            </p:sp>
            <p:sp>
              <p:nvSpPr>
                <p:cNvPr id="65629" name="Freeform 30"/>
                <p:cNvSpPr>
                  <a:spLocks/>
                </p:cNvSpPr>
                <p:nvPr/>
              </p:nvSpPr>
              <p:spPr bwMode="auto">
                <a:xfrm>
                  <a:off x="4443" y="3129"/>
                  <a:ext cx="88" cy="195"/>
                </a:xfrm>
                <a:custGeom>
                  <a:avLst/>
                  <a:gdLst>
                    <a:gd name="T0" fmla="*/ 66 w 88"/>
                    <a:gd name="T1" fmla="*/ 0 h 195"/>
                    <a:gd name="T2" fmla="*/ 39 w 88"/>
                    <a:gd name="T3" fmla="*/ 15 h 195"/>
                    <a:gd name="T4" fmla="*/ 33 w 88"/>
                    <a:gd name="T5" fmla="*/ 149 h 195"/>
                    <a:gd name="T6" fmla="*/ 0 w 88"/>
                    <a:gd name="T7" fmla="*/ 164 h 195"/>
                    <a:gd name="T8" fmla="*/ 6 w 88"/>
                    <a:gd name="T9" fmla="*/ 190 h 195"/>
                    <a:gd name="T10" fmla="*/ 72 w 88"/>
                    <a:gd name="T11" fmla="*/ 195 h 195"/>
                    <a:gd name="T12" fmla="*/ 88 w 88"/>
                    <a:gd name="T13" fmla="*/ 164 h 195"/>
                    <a:gd name="T14" fmla="*/ 66 w 88"/>
                    <a:gd name="T15" fmla="*/ 154 h 195"/>
                    <a:gd name="T16" fmla="*/ 83 w 88"/>
                    <a:gd name="T17" fmla="*/ 10 h 195"/>
                    <a:gd name="T18" fmla="*/ 66 w 88"/>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95"/>
                    <a:gd name="T32" fmla="*/ 88 w 88"/>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95">
                      <a:moveTo>
                        <a:pt x="66" y="0"/>
                      </a:moveTo>
                      <a:lnTo>
                        <a:pt x="39" y="15"/>
                      </a:lnTo>
                      <a:lnTo>
                        <a:pt x="33" y="149"/>
                      </a:lnTo>
                      <a:lnTo>
                        <a:pt x="0" y="164"/>
                      </a:lnTo>
                      <a:lnTo>
                        <a:pt x="6" y="190"/>
                      </a:lnTo>
                      <a:lnTo>
                        <a:pt x="72" y="195"/>
                      </a:lnTo>
                      <a:lnTo>
                        <a:pt x="88" y="164"/>
                      </a:lnTo>
                      <a:lnTo>
                        <a:pt x="66" y="154"/>
                      </a:lnTo>
                      <a:lnTo>
                        <a:pt x="83" y="10"/>
                      </a:lnTo>
                      <a:lnTo>
                        <a:pt x="66" y="0"/>
                      </a:lnTo>
                      <a:close/>
                    </a:path>
                  </a:pathLst>
                </a:custGeom>
                <a:solidFill>
                  <a:srgbClr val="993300"/>
                </a:solidFill>
                <a:ln w="9525">
                  <a:noFill/>
                  <a:round/>
                  <a:headEnd/>
                  <a:tailEnd/>
                </a:ln>
              </p:spPr>
              <p:txBody>
                <a:bodyPr>
                  <a:prstTxWarp prst="textNoShape">
                    <a:avLst/>
                  </a:prstTxWarp>
                </a:bodyPr>
                <a:lstStyle/>
                <a:p>
                  <a:endParaRPr lang="en-US"/>
                </a:p>
              </p:txBody>
            </p:sp>
          </p:grpSp>
        </p:grpSp>
        <p:sp>
          <p:nvSpPr>
            <p:cNvPr id="65607" name="Freeform 31"/>
            <p:cNvSpPr>
              <a:spLocks/>
            </p:cNvSpPr>
            <p:nvPr/>
          </p:nvSpPr>
          <p:spPr bwMode="auto">
            <a:xfrm flipH="1">
              <a:off x="5080" y="2555"/>
              <a:ext cx="292" cy="385"/>
            </a:xfrm>
            <a:custGeom>
              <a:avLst/>
              <a:gdLst>
                <a:gd name="T0" fmla="*/ 107 w 312"/>
                <a:gd name="T1" fmla="*/ 151 h 361"/>
                <a:gd name="T2" fmla="*/ 130 w 312"/>
                <a:gd name="T3" fmla="*/ 0 h 361"/>
                <a:gd name="T4" fmla="*/ 138 w 312"/>
                <a:gd name="T5" fmla="*/ 27 h 361"/>
                <a:gd name="T6" fmla="*/ 141 w 312"/>
                <a:gd name="T7" fmla="*/ 57 h 361"/>
                <a:gd name="T8" fmla="*/ 130 w 312"/>
                <a:gd name="T9" fmla="*/ 208 h 361"/>
                <a:gd name="T10" fmla="*/ 145 w 312"/>
                <a:gd name="T11" fmla="*/ 287 h 361"/>
                <a:gd name="T12" fmla="*/ 156 w 312"/>
                <a:gd name="T13" fmla="*/ 408 h 361"/>
                <a:gd name="T14" fmla="*/ 161 w 312"/>
                <a:gd name="T15" fmla="*/ 514 h 361"/>
                <a:gd name="T16" fmla="*/ 152 w 312"/>
                <a:gd name="T17" fmla="*/ 610 h 361"/>
                <a:gd name="T18" fmla="*/ 141 w 312"/>
                <a:gd name="T19" fmla="*/ 668 h 361"/>
                <a:gd name="T20" fmla="*/ 114 w 312"/>
                <a:gd name="T21" fmla="*/ 687 h 361"/>
                <a:gd name="T22" fmla="*/ 90 w 312"/>
                <a:gd name="T23" fmla="*/ 668 h 361"/>
                <a:gd name="T24" fmla="*/ 60 w 312"/>
                <a:gd name="T25" fmla="*/ 610 h 361"/>
                <a:gd name="T26" fmla="*/ 37 w 312"/>
                <a:gd name="T27" fmla="*/ 495 h 361"/>
                <a:gd name="T28" fmla="*/ 14 w 312"/>
                <a:gd name="T29" fmla="*/ 381 h 361"/>
                <a:gd name="T30" fmla="*/ 0 w 312"/>
                <a:gd name="T31" fmla="*/ 237 h 361"/>
                <a:gd name="T32" fmla="*/ 0 w 312"/>
                <a:gd name="T33" fmla="*/ 124 h 361"/>
                <a:gd name="T34" fmla="*/ 14 w 312"/>
                <a:gd name="T35" fmla="*/ 37 h 361"/>
                <a:gd name="T36" fmla="*/ 37 w 312"/>
                <a:gd name="T37" fmla="*/ 5 h 361"/>
                <a:gd name="T38" fmla="*/ 60 w 312"/>
                <a:gd name="T39" fmla="*/ 5 h 361"/>
                <a:gd name="T40" fmla="*/ 85 w 312"/>
                <a:gd name="T41" fmla="*/ 66 h 361"/>
                <a:gd name="T42" fmla="*/ 107 w 312"/>
                <a:gd name="T43" fmla="*/ 151 h 3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2"/>
                <a:gd name="T67" fmla="*/ 0 h 361"/>
                <a:gd name="T68" fmla="*/ 312 w 312"/>
                <a:gd name="T69" fmla="*/ 361 h 3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2" h="361">
                  <a:moveTo>
                    <a:pt x="206" y="80"/>
                  </a:moveTo>
                  <a:lnTo>
                    <a:pt x="252" y="0"/>
                  </a:lnTo>
                  <a:lnTo>
                    <a:pt x="267" y="15"/>
                  </a:lnTo>
                  <a:lnTo>
                    <a:pt x="272" y="30"/>
                  </a:lnTo>
                  <a:lnTo>
                    <a:pt x="252" y="110"/>
                  </a:lnTo>
                  <a:lnTo>
                    <a:pt x="282" y="150"/>
                  </a:lnTo>
                  <a:lnTo>
                    <a:pt x="302" y="216"/>
                  </a:lnTo>
                  <a:lnTo>
                    <a:pt x="312" y="271"/>
                  </a:lnTo>
                  <a:lnTo>
                    <a:pt x="297" y="321"/>
                  </a:lnTo>
                  <a:lnTo>
                    <a:pt x="272" y="351"/>
                  </a:lnTo>
                  <a:lnTo>
                    <a:pt x="221" y="361"/>
                  </a:lnTo>
                  <a:lnTo>
                    <a:pt x="176" y="351"/>
                  </a:lnTo>
                  <a:lnTo>
                    <a:pt x="116" y="321"/>
                  </a:lnTo>
                  <a:lnTo>
                    <a:pt x="70" y="261"/>
                  </a:lnTo>
                  <a:lnTo>
                    <a:pt x="25" y="201"/>
                  </a:lnTo>
                  <a:lnTo>
                    <a:pt x="0" y="125"/>
                  </a:lnTo>
                  <a:lnTo>
                    <a:pt x="0" y="65"/>
                  </a:lnTo>
                  <a:lnTo>
                    <a:pt x="25" y="20"/>
                  </a:lnTo>
                  <a:lnTo>
                    <a:pt x="70" y="5"/>
                  </a:lnTo>
                  <a:lnTo>
                    <a:pt x="116" y="5"/>
                  </a:lnTo>
                  <a:lnTo>
                    <a:pt x="166" y="35"/>
                  </a:lnTo>
                  <a:lnTo>
                    <a:pt x="206" y="80"/>
                  </a:lnTo>
                  <a:close/>
                </a:path>
              </a:pathLst>
            </a:custGeom>
            <a:solidFill>
              <a:schemeClr val="tx1"/>
            </a:solidFill>
            <a:ln w="9525">
              <a:noFill/>
              <a:round/>
              <a:headEnd/>
              <a:tailEnd/>
            </a:ln>
          </p:spPr>
          <p:txBody>
            <a:bodyPr>
              <a:prstTxWarp prst="textNoShape">
                <a:avLst/>
              </a:prstTxWarp>
            </a:bodyPr>
            <a:lstStyle/>
            <a:p>
              <a:endParaRPr lang="en-US"/>
            </a:p>
          </p:txBody>
        </p:sp>
        <p:sp>
          <p:nvSpPr>
            <p:cNvPr id="65608" name="Freeform 32"/>
            <p:cNvSpPr>
              <a:spLocks/>
            </p:cNvSpPr>
            <p:nvPr/>
          </p:nvSpPr>
          <p:spPr bwMode="auto">
            <a:xfrm flipH="1">
              <a:off x="4655" y="2980"/>
              <a:ext cx="555" cy="592"/>
            </a:xfrm>
            <a:custGeom>
              <a:avLst/>
              <a:gdLst>
                <a:gd name="T0" fmla="*/ 97 w 592"/>
                <a:gd name="T1" fmla="*/ 831 h 555"/>
                <a:gd name="T2" fmla="*/ 49 w 592"/>
                <a:gd name="T3" fmla="*/ 686 h 555"/>
                <a:gd name="T4" fmla="*/ 26 w 592"/>
                <a:gd name="T5" fmla="*/ 551 h 555"/>
                <a:gd name="T6" fmla="*/ 10 w 592"/>
                <a:gd name="T7" fmla="*/ 407 h 555"/>
                <a:gd name="T8" fmla="*/ 0 w 592"/>
                <a:gd name="T9" fmla="*/ 268 h 555"/>
                <a:gd name="T10" fmla="*/ 5 w 592"/>
                <a:gd name="T11" fmla="*/ 96 h 555"/>
                <a:gd name="T12" fmla="*/ 19 w 592"/>
                <a:gd name="T13" fmla="*/ 27 h 555"/>
                <a:gd name="T14" fmla="*/ 42 w 592"/>
                <a:gd name="T15" fmla="*/ 0 h 555"/>
                <a:gd name="T16" fmla="*/ 70 w 592"/>
                <a:gd name="T17" fmla="*/ 27 h 555"/>
                <a:gd name="T18" fmla="*/ 93 w 592"/>
                <a:gd name="T19" fmla="*/ 115 h 555"/>
                <a:gd name="T20" fmla="*/ 110 w 592"/>
                <a:gd name="T21" fmla="*/ 229 h 555"/>
                <a:gd name="T22" fmla="*/ 125 w 592"/>
                <a:gd name="T23" fmla="*/ 352 h 555"/>
                <a:gd name="T24" fmla="*/ 141 w 592"/>
                <a:gd name="T25" fmla="*/ 513 h 555"/>
                <a:gd name="T26" fmla="*/ 167 w 592"/>
                <a:gd name="T27" fmla="*/ 581 h 555"/>
                <a:gd name="T28" fmla="*/ 204 w 592"/>
                <a:gd name="T29" fmla="*/ 638 h 555"/>
                <a:gd name="T30" fmla="*/ 259 w 592"/>
                <a:gd name="T31" fmla="*/ 714 h 555"/>
                <a:gd name="T32" fmla="*/ 295 w 592"/>
                <a:gd name="T33" fmla="*/ 724 h 555"/>
                <a:gd name="T34" fmla="*/ 309 w 592"/>
                <a:gd name="T35" fmla="*/ 831 h 555"/>
                <a:gd name="T36" fmla="*/ 309 w 592"/>
                <a:gd name="T37" fmla="*/ 945 h 555"/>
                <a:gd name="T38" fmla="*/ 281 w 592"/>
                <a:gd name="T39" fmla="*/ 1030 h 555"/>
                <a:gd name="T40" fmla="*/ 250 w 592"/>
                <a:gd name="T41" fmla="*/ 1057 h 555"/>
                <a:gd name="T42" fmla="*/ 215 w 592"/>
                <a:gd name="T43" fmla="*/ 1057 h 555"/>
                <a:gd name="T44" fmla="*/ 158 w 592"/>
                <a:gd name="T45" fmla="*/ 1011 h 555"/>
                <a:gd name="T46" fmla="*/ 120 w 592"/>
                <a:gd name="T47" fmla="*/ 925 h 555"/>
                <a:gd name="T48" fmla="*/ 97 w 592"/>
                <a:gd name="T49" fmla="*/ 831 h 5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2"/>
                <a:gd name="T76" fmla="*/ 0 h 555"/>
                <a:gd name="T77" fmla="*/ 592 w 592"/>
                <a:gd name="T78" fmla="*/ 555 h 5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2" h="555">
                  <a:moveTo>
                    <a:pt x="184" y="435"/>
                  </a:moveTo>
                  <a:lnTo>
                    <a:pt x="95" y="360"/>
                  </a:lnTo>
                  <a:lnTo>
                    <a:pt x="50" y="290"/>
                  </a:lnTo>
                  <a:lnTo>
                    <a:pt x="20" y="215"/>
                  </a:lnTo>
                  <a:lnTo>
                    <a:pt x="0" y="140"/>
                  </a:lnTo>
                  <a:lnTo>
                    <a:pt x="5" y="50"/>
                  </a:lnTo>
                  <a:lnTo>
                    <a:pt x="35" y="15"/>
                  </a:lnTo>
                  <a:lnTo>
                    <a:pt x="80" y="0"/>
                  </a:lnTo>
                  <a:lnTo>
                    <a:pt x="134" y="15"/>
                  </a:lnTo>
                  <a:lnTo>
                    <a:pt x="179" y="60"/>
                  </a:lnTo>
                  <a:lnTo>
                    <a:pt x="209" y="120"/>
                  </a:lnTo>
                  <a:lnTo>
                    <a:pt x="239" y="185"/>
                  </a:lnTo>
                  <a:lnTo>
                    <a:pt x="269" y="270"/>
                  </a:lnTo>
                  <a:lnTo>
                    <a:pt x="318" y="305"/>
                  </a:lnTo>
                  <a:lnTo>
                    <a:pt x="393" y="335"/>
                  </a:lnTo>
                  <a:lnTo>
                    <a:pt x="493" y="375"/>
                  </a:lnTo>
                  <a:lnTo>
                    <a:pt x="562" y="380"/>
                  </a:lnTo>
                  <a:lnTo>
                    <a:pt x="592" y="435"/>
                  </a:lnTo>
                  <a:lnTo>
                    <a:pt x="592" y="495"/>
                  </a:lnTo>
                  <a:lnTo>
                    <a:pt x="537" y="540"/>
                  </a:lnTo>
                  <a:lnTo>
                    <a:pt x="478" y="555"/>
                  </a:lnTo>
                  <a:lnTo>
                    <a:pt x="408" y="555"/>
                  </a:lnTo>
                  <a:lnTo>
                    <a:pt x="303" y="530"/>
                  </a:lnTo>
                  <a:lnTo>
                    <a:pt x="229" y="485"/>
                  </a:lnTo>
                  <a:lnTo>
                    <a:pt x="184" y="435"/>
                  </a:lnTo>
                  <a:close/>
                </a:path>
              </a:pathLst>
            </a:custGeom>
            <a:solidFill>
              <a:srgbClr val="008000"/>
            </a:solidFill>
            <a:ln w="9525">
              <a:noFill/>
              <a:round/>
              <a:headEnd/>
              <a:tailEnd/>
            </a:ln>
          </p:spPr>
          <p:txBody>
            <a:bodyPr>
              <a:prstTxWarp prst="textNoShape">
                <a:avLst/>
              </a:prstTxWarp>
            </a:bodyPr>
            <a:lstStyle/>
            <a:p>
              <a:endParaRPr lang="en-US"/>
            </a:p>
          </p:txBody>
        </p:sp>
        <p:sp>
          <p:nvSpPr>
            <p:cNvPr id="65609" name="Freeform 33"/>
            <p:cNvSpPr>
              <a:spLocks/>
            </p:cNvSpPr>
            <p:nvPr/>
          </p:nvSpPr>
          <p:spPr bwMode="auto">
            <a:xfrm flipH="1">
              <a:off x="4734" y="2697"/>
              <a:ext cx="487" cy="386"/>
            </a:xfrm>
            <a:custGeom>
              <a:avLst/>
              <a:gdLst>
                <a:gd name="T0" fmla="*/ 56 w 519"/>
                <a:gd name="T1" fmla="*/ 611 h 362"/>
                <a:gd name="T2" fmla="*/ 64 w 519"/>
                <a:gd name="T3" fmla="*/ 546 h 362"/>
                <a:gd name="T4" fmla="*/ 103 w 519"/>
                <a:gd name="T5" fmla="*/ 515 h 362"/>
                <a:gd name="T6" fmla="*/ 148 w 519"/>
                <a:gd name="T7" fmla="*/ 457 h 362"/>
                <a:gd name="T8" fmla="*/ 194 w 519"/>
                <a:gd name="T9" fmla="*/ 380 h 362"/>
                <a:gd name="T10" fmla="*/ 230 w 519"/>
                <a:gd name="T11" fmla="*/ 288 h 362"/>
                <a:gd name="T12" fmla="*/ 249 w 519"/>
                <a:gd name="T13" fmla="*/ 151 h 362"/>
                <a:gd name="T14" fmla="*/ 240 w 519"/>
                <a:gd name="T15" fmla="*/ 124 h 362"/>
                <a:gd name="T16" fmla="*/ 171 w 519"/>
                <a:gd name="T17" fmla="*/ 96 h 362"/>
                <a:gd name="T18" fmla="*/ 100 w 519"/>
                <a:gd name="T19" fmla="*/ 115 h 362"/>
                <a:gd name="T20" fmla="*/ 39 w 519"/>
                <a:gd name="T21" fmla="*/ 142 h 362"/>
                <a:gd name="T22" fmla="*/ 8 w 519"/>
                <a:gd name="T23" fmla="*/ 115 h 362"/>
                <a:gd name="T24" fmla="*/ 0 w 519"/>
                <a:gd name="T25" fmla="*/ 5 h 362"/>
                <a:gd name="T26" fmla="*/ 22 w 519"/>
                <a:gd name="T27" fmla="*/ 0 h 362"/>
                <a:gd name="T28" fmla="*/ 72 w 519"/>
                <a:gd name="T29" fmla="*/ 5 h 362"/>
                <a:gd name="T30" fmla="*/ 148 w 519"/>
                <a:gd name="T31" fmla="*/ 37 h 362"/>
                <a:gd name="T32" fmla="*/ 221 w 519"/>
                <a:gd name="T33" fmla="*/ 57 h 362"/>
                <a:gd name="T34" fmla="*/ 275 w 519"/>
                <a:gd name="T35" fmla="*/ 115 h 362"/>
                <a:gd name="T36" fmla="*/ 275 w 519"/>
                <a:gd name="T37" fmla="*/ 182 h 362"/>
                <a:gd name="T38" fmla="*/ 265 w 519"/>
                <a:gd name="T39" fmla="*/ 295 h 362"/>
                <a:gd name="T40" fmla="*/ 227 w 519"/>
                <a:gd name="T41" fmla="*/ 408 h 362"/>
                <a:gd name="T42" fmla="*/ 167 w 519"/>
                <a:gd name="T43" fmla="*/ 546 h 362"/>
                <a:gd name="T44" fmla="*/ 120 w 519"/>
                <a:gd name="T45" fmla="*/ 661 h 362"/>
                <a:gd name="T46" fmla="*/ 84 w 519"/>
                <a:gd name="T47" fmla="*/ 688 h 362"/>
                <a:gd name="T48" fmla="*/ 56 w 519"/>
                <a:gd name="T49" fmla="*/ 611 h 3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362"/>
                <a:gd name="T77" fmla="*/ 519 w 519"/>
                <a:gd name="T78" fmla="*/ 362 h 3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362">
                  <a:moveTo>
                    <a:pt x="105" y="322"/>
                  </a:moveTo>
                  <a:lnTo>
                    <a:pt x="120" y="287"/>
                  </a:lnTo>
                  <a:lnTo>
                    <a:pt x="195" y="272"/>
                  </a:lnTo>
                  <a:lnTo>
                    <a:pt x="279" y="241"/>
                  </a:lnTo>
                  <a:lnTo>
                    <a:pt x="369" y="201"/>
                  </a:lnTo>
                  <a:lnTo>
                    <a:pt x="434" y="151"/>
                  </a:lnTo>
                  <a:lnTo>
                    <a:pt x="469" y="80"/>
                  </a:lnTo>
                  <a:lnTo>
                    <a:pt x="454" y="65"/>
                  </a:lnTo>
                  <a:lnTo>
                    <a:pt x="324" y="50"/>
                  </a:lnTo>
                  <a:lnTo>
                    <a:pt x="190" y="60"/>
                  </a:lnTo>
                  <a:lnTo>
                    <a:pt x="75" y="75"/>
                  </a:lnTo>
                  <a:lnTo>
                    <a:pt x="15" y="60"/>
                  </a:lnTo>
                  <a:lnTo>
                    <a:pt x="0" y="5"/>
                  </a:lnTo>
                  <a:lnTo>
                    <a:pt x="40" y="0"/>
                  </a:lnTo>
                  <a:lnTo>
                    <a:pt x="135" y="5"/>
                  </a:lnTo>
                  <a:lnTo>
                    <a:pt x="279" y="20"/>
                  </a:lnTo>
                  <a:lnTo>
                    <a:pt x="419" y="30"/>
                  </a:lnTo>
                  <a:lnTo>
                    <a:pt x="519" y="60"/>
                  </a:lnTo>
                  <a:lnTo>
                    <a:pt x="519" y="96"/>
                  </a:lnTo>
                  <a:lnTo>
                    <a:pt x="499" y="156"/>
                  </a:lnTo>
                  <a:lnTo>
                    <a:pt x="429" y="216"/>
                  </a:lnTo>
                  <a:lnTo>
                    <a:pt x="314" y="287"/>
                  </a:lnTo>
                  <a:lnTo>
                    <a:pt x="225" y="347"/>
                  </a:lnTo>
                  <a:lnTo>
                    <a:pt x="160" y="362"/>
                  </a:lnTo>
                  <a:lnTo>
                    <a:pt x="105" y="322"/>
                  </a:lnTo>
                  <a:close/>
                </a:path>
              </a:pathLst>
            </a:custGeom>
            <a:solidFill>
              <a:schemeClr val="tx1"/>
            </a:solidFill>
            <a:ln w="9525">
              <a:noFill/>
              <a:round/>
              <a:headEnd/>
              <a:tailEnd/>
            </a:ln>
          </p:spPr>
          <p:txBody>
            <a:bodyPr>
              <a:prstTxWarp prst="textNoShape">
                <a:avLst/>
              </a:prstTxWarp>
            </a:bodyPr>
            <a:lstStyle/>
            <a:p>
              <a:endParaRPr lang="en-US"/>
            </a:p>
          </p:txBody>
        </p:sp>
        <p:sp>
          <p:nvSpPr>
            <p:cNvPr id="65610" name="Freeform 34"/>
            <p:cNvSpPr>
              <a:spLocks/>
            </p:cNvSpPr>
            <p:nvPr/>
          </p:nvSpPr>
          <p:spPr bwMode="auto">
            <a:xfrm flipH="1">
              <a:off x="5135" y="2703"/>
              <a:ext cx="422" cy="428"/>
            </a:xfrm>
            <a:custGeom>
              <a:avLst/>
              <a:gdLst>
                <a:gd name="T0" fmla="*/ 224 w 450"/>
                <a:gd name="T1" fmla="*/ 606 h 401"/>
                <a:gd name="T2" fmla="*/ 236 w 450"/>
                <a:gd name="T3" fmla="*/ 694 h 401"/>
                <a:gd name="T4" fmla="*/ 224 w 450"/>
                <a:gd name="T5" fmla="*/ 771 h 401"/>
                <a:gd name="T6" fmla="*/ 134 w 450"/>
                <a:gd name="T7" fmla="*/ 711 h 401"/>
                <a:gd name="T8" fmla="*/ 39 w 450"/>
                <a:gd name="T9" fmla="*/ 655 h 401"/>
                <a:gd name="T10" fmla="*/ 5 w 450"/>
                <a:gd name="T11" fmla="*/ 568 h 401"/>
                <a:gd name="T12" fmla="*/ 0 w 450"/>
                <a:gd name="T13" fmla="*/ 490 h 401"/>
                <a:gd name="T14" fmla="*/ 23 w 450"/>
                <a:gd name="T15" fmla="*/ 335 h 401"/>
                <a:gd name="T16" fmla="*/ 66 w 450"/>
                <a:gd name="T17" fmla="*/ 107 h 401"/>
                <a:gd name="T18" fmla="*/ 94 w 450"/>
                <a:gd name="T19" fmla="*/ 48 h 401"/>
                <a:gd name="T20" fmla="*/ 134 w 450"/>
                <a:gd name="T21" fmla="*/ 0 h 401"/>
                <a:gd name="T22" fmla="*/ 184 w 450"/>
                <a:gd name="T23" fmla="*/ 0 h 401"/>
                <a:gd name="T24" fmla="*/ 184 w 450"/>
                <a:gd name="T25" fmla="*/ 171 h 401"/>
                <a:gd name="T26" fmla="*/ 152 w 450"/>
                <a:gd name="T27" fmla="*/ 134 h 401"/>
                <a:gd name="T28" fmla="*/ 134 w 450"/>
                <a:gd name="T29" fmla="*/ 107 h 401"/>
                <a:gd name="T30" fmla="*/ 98 w 450"/>
                <a:gd name="T31" fmla="*/ 134 h 401"/>
                <a:gd name="T32" fmla="*/ 66 w 450"/>
                <a:gd name="T33" fmla="*/ 220 h 401"/>
                <a:gd name="T34" fmla="*/ 39 w 450"/>
                <a:gd name="T35" fmla="*/ 374 h 401"/>
                <a:gd name="T36" fmla="*/ 32 w 450"/>
                <a:gd name="T37" fmla="*/ 461 h 401"/>
                <a:gd name="T38" fmla="*/ 34 w 450"/>
                <a:gd name="T39" fmla="*/ 509 h 401"/>
                <a:gd name="T40" fmla="*/ 71 w 450"/>
                <a:gd name="T41" fmla="*/ 548 h 401"/>
                <a:gd name="T42" fmla="*/ 134 w 450"/>
                <a:gd name="T43" fmla="*/ 577 h 401"/>
                <a:gd name="T44" fmla="*/ 224 w 450"/>
                <a:gd name="T45" fmla="*/ 606 h 4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0"/>
                <a:gd name="T70" fmla="*/ 0 h 401"/>
                <a:gd name="T71" fmla="*/ 450 w 450"/>
                <a:gd name="T72" fmla="*/ 401 h 4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0" h="401">
                  <a:moveTo>
                    <a:pt x="425" y="316"/>
                  </a:moveTo>
                  <a:lnTo>
                    <a:pt x="450" y="361"/>
                  </a:lnTo>
                  <a:lnTo>
                    <a:pt x="425" y="401"/>
                  </a:lnTo>
                  <a:lnTo>
                    <a:pt x="255" y="371"/>
                  </a:lnTo>
                  <a:lnTo>
                    <a:pt x="75" y="341"/>
                  </a:lnTo>
                  <a:lnTo>
                    <a:pt x="5" y="296"/>
                  </a:lnTo>
                  <a:lnTo>
                    <a:pt x="0" y="256"/>
                  </a:lnTo>
                  <a:lnTo>
                    <a:pt x="45" y="175"/>
                  </a:lnTo>
                  <a:lnTo>
                    <a:pt x="125" y="55"/>
                  </a:lnTo>
                  <a:lnTo>
                    <a:pt x="180" y="25"/>
                  </a:lnTo>
                  <a:lnTo>
                    <a:pt x="255" y="0"/>
                  </a:lnTo>
                  <a:lnTo>
                    <a:pt x="350" y="0"/>
                  </a:lnTo>
                  <a:lnTo>
                    <a:pt x="350" y="90"/>
                  </a:lnTo>
                  <a:lnTo>
                    <a:pt x="290" y="70"/>
                  </a:lnTo>
                  <a:lnTo>
                    <a:pt x="255" y="55"/>
                  </a:lnTo>
                  <a:lnTo>
                    <a:pt x="185" y="70"/>
                  </a:lnTo>
                  <a:lnTo>
                    <a:pt x="125" y="115"/>
                  </a:lnTo>
                  <a:lnTo>
                    <a:pt x="75" y="195"/>
                  </a:lnTo>
                  <a:lnTo>
                    <a:pt x="60" y="241"/>
                  </a:lnTo>
                  <a:lnTo>
                    <a:pt x="65" y="266"/>
                  </a:lnTo>
                  <a:lnTo>
                    <a:pt x="135" y="286"/>
                  </a:lnTo>
                  <a:lnTo>
                    <a:pt x="255" y="301"/>
                  </a:lnTo>
                  <a:lnTo>
                    <a:pt x="425" y="316"/>
                  </a:lnTo>
                  <a:close/>
                </a:path>
              </a:pathLst>
            </a:custGeom>
            <a:solidFill>
              <a:schemeClr val="tx1"/>
            </a:solidFill>
            <a:ln w="9525">
              <a:noFill/>
              <a:round/>
              <a:headEnd/>
              <a:tailEnd/>
            </a:ln>
          </p:spPr>
          <p:txBody>
            <a:bodyPr>
              <a:prstTxWarp prst="textNoShape">
                <a:avLst/>
              </a:prstTxWarp>
            </a:bodyPr>
            <a:lstStyle/>
            <a:p>
              <a:endParaRPr lang="en-US"/>
            </a:p>
          </p:txBody>
        </p:sp>
        <p:sp>
          <p:nvSpPr>
            <p:cNvPr id="65611" name="Freeform 35"/>
            <p:cNvSpPr>
              <a:spLocks/>
            </p:cNvSpPr>
            <p:nvPr/>
          </p:nvSpPr>
          <p:spPr bwMode="auto">
            <a:xfrm flipH="1">
              <a:off x="4228" y="3128"/>
              <a:ext cx="514" cy="759"/>
            </a:xfrm>
            <a:custGeom>
              <a:avLst/>
              <a:gdLst>
                <a:gd name="T0" fmla="*/ 17 w 548"/>
                <a:gd name="T1" fmla="*/ 718 h 711"/>
                <a:gd name="T2" fmla="*/ 0 w 548"/>
                <a:gd name="T3" fmla="*/ 659 h 711"/>
                <a:gd name="T4" fmla="*/ 14 w 548"/>
                <a:gd name="T5" fmla="*/ 516 h 711"/>
                <a:gd name="T6" fmla="*/ 68 w 548"/>
                <a:gd name="T7" fmla="*/ 315 h 711"/>
                <a:gd name="T8" fmla="*/ 134 w 548"/>
                <a:gd name="T9" fmla="*/ 85 h 711"/>
                <a:gd name="T10" fmla="*/ 180 w 548"/>
                <a:gd name="T11" fmla="*/ 0 h 711"/>
                <a:gd name="T12" fmla="*/ 204 w 548"/>
                <a:gd name="T13" fmla="*/ 20 h 711"/>
                <a:gd name="T14" fmla="*/ 225 w 548"/>
                <a:gd name="T15" fmla="*/ 27 h 711"/>
                <a:gd name="T16" fmla="*/ 242 w 548"/>
                <a:gd name="T17" fmla="*/ 115 h 711"/>
                <a:gd name="T18" fmla="*/ 244 w 548"/>
                <a:gd name="T19" fmla="*/ 429 h 711"/>
                <a:gd name="T20" fmla="*/ 234 w 548"/>
                <a:gd name="T21" fmla="*/ 824 h 711"/>
                <a:gd name="T22" fmla="*/ 218 w 548"/>
                <a:gd name="T23" fmla="*/ 944 h 711"/>
                <a:gd name="T24" fmla="*/ 225 w 548"/>
                <a:gd name="T25" fmla="*/ 1024 h 711"/>
                <a:gd name="T26" fmla="*/ 265 w 548"/>
                <a:gd name="T27" fmla="*/ 1060 h 711"/>
                <a:gd name="T28" fmla="*/ 289 w 548"/>
                <a:gd name="T29" fmla="*/ 1224 h 711"/>
                <a:gd name="T30" fmla="*/ 289 w 548"/>
                <a:gd name="T31" fmla="*/ 1338 h 711"/>
                <a:gd name="T32" fmla="*/ 276 w 548"/>
                <a:gd name="T33" fmla="*/ 1365 h 711"/>
                <a:gd name="T34" fmla="*/ 242 w 548"/>
                <a:gd name="T35" fmla="*/ 1290 h 711"/>
                <a:gd name="T36" fmla="*/ 244 w 548"/>
                <a:gd name="T37" fmla="*/ 1224 h 711"/>
                <a:gd name="T38" fmla="*/ 244 w 548"/>
                <a:gd name="T39" fmla="*/ 1138 h 711"/>
                <a:gd name="T40" fmla="*/ 229 w 548"/>
                <a:gd name="T41" fmla="*/ 1080 h 711"/>
                <a:gd name="T42" fmla="*/ 210 w 548"/>
                <a:gd name="T43" fmla="*/ 1060 h 711"/>
                <a:gd name="T44" fmla="*/ 187 w 548"/>
                <a:gd name="T45" fmla="*/ 1092 h 711"/>
                <a:gd name="T46" fmla="*/ 169 w 548"/>
                <a:gd name="T47" fmla="*/ 1080 h 711"/>
                <a:gd name="T48" fmla="*/ 169 w 548"/>
                <a:gd name="T49" fmla="*/ 993 h 711"/>
                <a:gd name="T50" fmla="*/ 190 w 548"/>
                <a:gd name="T51" fmla="*/ 936 h 711"/>
                <a:gd name="T52" fmla="*/ 204 w 548"/>
                <a:gd name="T53" fmla="*/ 794 h 711"/>
                <a:gd name="T54" fmla="*/ 218 w 548"/>
                <a:gd name="T55" fmla="*/ 563 h 711"/>
                <a:gd name="T56" fmla="*/ 218 w 548"/>
                <a:gd name="T57" fmla="*/ 286 h 711"/>
                <a:gd name="T58" fmla="*/ 210 w 548"/>
                <a:gd name="T59" fmla="*/ 144 h 711"/>
                <a:gd name="T60" fmla="*/ 187 w 548"/>
                <a:gd name="T61" fmla="*/ 135 h 711"/>
                <a:gd name="T62" fmla="*/ 149 w 548"/>
                <a:gd name="T63" fmla="*/ 200 h 711"/>
                <a:gd name="T64" fmla="*/ 102 w 548"/>
                <a:gd name="T65" fmla="*/ 422 h 711"/>
                <a:gd name="T66" fmla="*/ 76 w 548"/>
                <a:gd name="T67" fmla="*/ 535 h 711"/>
                <a:gd name="T68" fmla="*/ 47 w 548"/>
                <a:gd name="T69" fmla="*/ 651 h 711"/>
                <a:gd name="T70" fmla="*/ 17 w 548"/>
                <a:gd name="T71" fmla="*/ 718 h 7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8"/>
                <a:gd name="T109" fmla="*/ 0 h 711"/>
                <a:gd name="T110" fmla="*/ 548 w 548"/>
                <a:gd name="T111" fmla="*/ 711 h 7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8" h="711">
                  <a:moveTo>
                    <a:pt x="30" y="373"/>
                  </a:moveTo>
                  <a:lnTo>
                    <a:pt x="0" y="343"/>
                  </a:lnTo>
                  <a:lnTo>
                    <a:pt x="25" y="268"/>
                  </a:lnTo>
                  <a:lnTo>
                    <a:pt x="130" y="164"/>
                  </a:lnTo>
                  <a:lnTo>
                    <a:pt x="254" y="45"/>
                  </a:lnTo>
                  <a:lnTo>
                    <a:pt x="344" y="0"/>
                  </a:lnTo>
                  <a:lnTo>
                    <a:pt x="384" y="10"/>
                  </a:lnTo>
                  <a:lnTo>
                    <a:pt x="428" y="15"/>
                  </a:lnTo>
                  <a:lnTo>
                    <a:pt x="458" y="60"/>
                  </a:lnTo>
                  <a:lnTo>
                    <a:pt x="463" y="224"/>
                  </a:lnTo>
                  <a:lnTo>
                    <a:pt x="443" y="428"/>
                  </a:lnTo>
                  <a:lnTo>
                    <a:pt x="413" y="492"/>
                  </a:lnTo>
                  <a:lnTo>
                    <a:pt x="428" y="532"/>
                  </a:lnTo>
                  <a:lnTo>
                    <a:pt x="503" y="552"/>
                  </a:lnTo>
                  <a:lnTo>
                    <a:pt x="548" y="636"/>
                  </a:lnTo>
                  <a:lnTo>
                    <a:pt x="548" y="696"/>
                  </a:lnTo>
                  <a:lnTo>
                    <a:pt x="523" y="711"/>
                  </a:lnTo>
                  <a:lnTo>
                    <a:pt x="458" y="671"/>
                  </a:lnTo>
                  <a:lnTo>
                    <a:pt x="463" y="636"/>
                  </a:lnTo>
                  <a:lnTo>
                    <a:pt x="463" y="592"/>
                  </a:lnTo>
                  <a:lnTo>
                    <a:pt x="433" y="562"/>
                  </a:lnTo>
                  <a:lnTo>
                    <a:pt x="399" y="552"/>
                  </a:lnTo>
                  <a:lnTo>
                    <a:pt x="354" y="567"/>
                  </a:lnTo>
                  <a:lnTo>
                    <a:pt x="324" y="562"/>
                  </a:lnTo>
                  <a:lnTo>
                    <a:pt x="324" y="517"/>
                  </a:lnTo>
                  <a:lnTo>
                    <a:pt x="359" y="487"/>
                  </a:lnTo>
                  <a:lnTo>
                    <a:pt x="384" y="413"/>
                  </a:lnTo>
                  <a:lnTo>
                    <a:pt x="413" y="293"/>
                  </a:lnTo>
                  <a:lnTo>
                    <a:pt x="413" y="149"/>
                  </a:lnTo>
                  <a:lnTo>
                    <a:pt x="399" y="75"/>
                  </a:lnTo>
                  <a:lnTo>
                    <a:pt x="354" y="70"/>
                  </a:lnTo>
                  <a:lnTo>
                    <a:pt x="284" y="104"/>
                  </a:lnTo>
                  <a:lnTo>
                    <a:pt x="194" y="219"/>
                  </a:lnTo>
                  <a:lnTo>
                    <a:pt x="144" y="278"/>
                  </a:lnTo>
                  <a:lnTo>
                    <a:pt x="90" y="338"/>
                  </a:lnTo>
                  <a:lnTo>
                    <a:pt x="30" y="373"/>
                  </a:lnTo>
                  <a:close/>
                </a:path>
              </a:pathLst>
            </a:custGeom>
            <a:solidFill>
              <a:schemeClr val="tx1"/>
            </a:solidFill>
            <a:ln w="9525">
              <a:noFill/>
              <a:round/>
              <a:headEnd/>
              <a:tailEnd/>
            </a:ln>
          </p:spPr>
          <p:txBody>
            <a:bodyPr>
              <a:prstTxWarp prst="textNoShape">
                <a:avLst/>
              </a:prstTxWarp>
            </a:bodyPr>
            <a:lstStyle/>
            <a:p>
              <a:endParaRPr lang="en-US"/>
            </a:p>
          </p:txBody>
        </p:sp>
        <p:sp>
          <p:nvSpPr>
            <p:cNvPr id="65612" name="Freeform 36"/>
            <p:cNvSpPr>
              <a:spLocks/>
            </p:cNvSpPr>
            <p:nvPr/>
          </p:nvSpPr>
          <p:spPr bwMode="auto">
            <a:xfrm flipH="1">
              <a:off x="3840" y="3375"/>
              <a:ext cx="919" cy="650"/>
            </a:xfrm>
            <a:custGeom>
              <a:avLst/>
              <a:gdLst>
                <a:gd name="T0" fmla="*/ 5 w 981"/>
                <a:gd name="T1" fmla="*/ 153 h 609"/>
                <a:gd name="T2" fmla="*/ 23 w 981"/>
                <a:gd name="T3" fmla="*/ 96 h 609"/>
                <a:gd name="T4" fmla="*/ 118 w 981"/>
                <a:gd name="T5" fmla="*/ 37 h 609"/>
                <a:gd name="T6" fmla="*/ 232 w 981"/>
                <a:gd name="T7" fmla="*/ 0 h 609"/>
                <a:gd name="T8" fmla="*/ 289 w 981"/>
                <a:gd name="T9" fmla="*/ 0 h 609"/>
                <a:gd name="T10" fmla="*/ 304 w 981"/>
                <a:gd name="T11" fmla="*/ 37 h 609"/>
                <a:gd name="T12" fmla="*/ 325 w 981"/>
                <a:gd name="T13" fmla="*/ 402 h 609"/>
                <a:gd name="T14" fmla="*/ 348 w 981"/>
                <a:gd name="T15" fmla="*/ 775 h 609"/>
                <a:gd name="T16" fmla="*/ 364 w 981"/>
                <a:gd name="T17" fmla="*/ 967 h 609"/>
                <a:gd name="T18" fmla="*/ 373 w 981"/>
                <a:gd name="T19" fmla="*/ 995 h 609"/>
                <a:gd name="T20" fmla="*/ 480 w 981"/>
                <a:gd name="T21" fmla="*/ 946 h 609"/>
                <a:gd name="T22" fmla="*/ 496 w 981"/>
                <a:gd name="T23" fmla="*/ 946 h 609"/>
                <a:gd name="T24" fmla="*/ 511 w 981"/>
                <a:gd name="T25" fmla="*/ 1120 h 609"/>
                <a:gd name="T26" fmla="*/ 503 w 981"/>
                <a:gd name="T27" fmla="*/ 1170 h 609"/>
                <a:gd name="T28" fmla="*/ 440 w 981"/>
                <a:gd name="T29" fmla="*/ 1094 h 609"/>
                <a:gd name="T30" fmla="*/ 373 w 981"/>
                <a:gd name="T31" fmla="*/ 1112 h 609"/>
                <a:gd name="T32" fmla="*/ 340 w 981"/>
                <a:gd name="T33" fmla="*/ 1140 h 609"/>
                <a:gd name="T34" fmla="*/ 325 w 981"/>
                <a:gd name="T35" fmla="*/ 1094 h 609"/>
                <a:gd name="T36" fmla="*/ 325 w 981"/>
                <a:gd name="T37" fmla="*/ 1005 h 609"/>
                <a:gd name="T38" fmla="*/ 325 w 981"/>
                <a:gd name="T39" fmla="*/ 830 h 609"/>
                <a:gd name="T40" fmla="*/ 304 w 981"/>
                <a:gd name="T41" fmla="*/ 459 h 609"/>
                <a:gd name="T42" fmla="*/ 281 w 981"/>
                <a:gd name="T43" fmla="*/ 143 h 609"/>
                <a:gd name="T44" fmla="*/ 274 w 981"/>
                <a:gd name="T45" fmla="*/ 115 h 609"/>
                <a:gd name="T46" fmla="*/ 202 w 981"/>
                <a:gd name="T47" fmla="*/ 143 h 609"/>
                <a:gd name="T48" fmla="*/ 92 w 981"/>
                <a:gd name="T49" fmla="*/ 268 h 609"/>
                <a:gd name="T50" fmla="*/ 16 w 981"/>
                <a:gd name="T51" fmla="*/ 297 h 609"/>
                <a:gd name="T52" fmla="*/ 0 w 981"/>
                <a:gd name="T53" fmla="*/ 239 h 609"/>
                <a:gd name="T54" fmla="*/ 5 w 981"/>
                <a:gd name="T55" fmla="*/ 153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81"/>
                <a:gd name="T85" fmla="*/ 0 h 609"/>
                <a:gd name="T86" fmla="*/ 981 w 981"/>
                <a:gd name="T87" fmla="*/ 609 h 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81" h="609">
                  <a:moveTo>
                    <a:pt x="5" y="80"/>
                  </a:moveTo>
                  <a:lnTo>
                    <a:pt x="45" y="50"/>
                  </a:lnTo>
                  <a:lnTo>
                    <a:pt x="228" y="20"/>
                  </a:lnTo>
                  <a:lnTo>
                    <a:pt x="446" y="0"/>
                  </a:lnTo>
                  <a:lnTo>
                    <a:pt x="555" y="0"/>
                  </a:lnTo>
                  <a:lnTo>
                    <a:pt x="585" y="20"/>
                  </a:lnTo>
                  <a:lnTo>
                    <a:pt x="624" y="210"/>
                  </a:lnTo>
                  <a:lnTo>
                    <a:pt x="669" y="404"/>
                  </a:lnTo>
                  <a:lnTo>
                    <a:pt x="699" y="504"/>
                  </a:lnTo>
                  <a:lnTo>
                    <a:pt x="718" y="519"/>
                  </a:lnTo>
                  <a:lnTo>
                    <a:pt x="922" y="494"/>
                  </a:lnTo>
                  <a:lnTo>
                    <a:pt x="951" y="494"/>
                  </a:lnTo>
                  <a:lnTo>
                    <a:pt x="981" y="584"/>
                  </a:lnTo>
                  <a:lnTo>
                    <a:pt x="966" y="609"/>
                  </a:lnTo>
                  <a:lnTo>
                    <a:pt x="847" y="569"/>
                  </a:lnTo>
                  <a:lnTo>
                    <a:pt x="718" y="579"/>
                  </a:lnTo>
                  <a:lnTo>
                    <a:pt x="654" y="594"/>
                  </a:lnTo>
                  <a:lnTo>
                    <a:pt x="624" y="569"/>
                  </a:lnTo>
                  <a:lnTo>
                    <a:pt x="624" y="524"/>
                  </a:lnTo>
                  <a:lnTo>
                    <a:pt x="624" y="434"/>
                  </a:lnTo>
                  <a:lnTo>
                    <a:pt x="585" y="240"/>
                  </a:lnTo>
                  <a:lnTo>
                    <a:pt x="540" y="75"/>
                  </a:lnTo>
                  <a:lnTo>
                    <a:pt x="525" y="60"/>
                  </a:lnTo>
                  <a:lnTo>
                    <a:pt x="391" y="75"/>
                  </a:lnTo>
                  <a:lnTo>
                    <a:pt x="178" y="140"/>
                  </a:lnTo>
                  <a:lnTo>
                    <a:pt x="30" y="155"/>
                  </a:lnTo>
                  <a:lnTo>
                    <a:pt x="0" y="125"/>
                  </a:lnTo>
                  <a:lnTo>
                    <a:pt x="5" y="80"/>
                  </a:lnTo>
                  <a:close/>
                </a:path>
              </a:pathLst>
            </a:custGeom>
            <a:solidFill>
              <a:schemeClr val="tx1"/>
            </a:solidFill>
            <a:ln w="9525">
              <a:noFill/>
              <a:round/>
              <a:headEnd/>
              <a:tailEnd/>
            </a:ln>
          </p:spPr>
          <p:txBody>
            <a:bodyPr>
              <a:prstTxWarp prst="textNoShape">
                <a:avLst/>
              </a:prstTxWarp>
            </a:bodyPr>
            <a:lstStyle/>
            <a:p>
              <a:endParaRPr lang="en-US"/>
            </a:p>
          </p:txBody>
        </p:sp>
        <p:grpSp>
          <p:nvGrpSpPr>
            <p:cNvPr id="65613" name="Group 37"/>
            <p:cNvGrpSpPr>
              <a:grpSpLocks/>
            </p:cNvGrpSpPr>
            <p:nvPr/>
          </p:nvGrpSpPr>
          <p:grpSpPr bwMode="auto">
            <a:xfrm rot="-2565422">
              <a:off x="5267" y="2344"/>
              <a:ext cx="349" cy="339"/>
              <a:chOff x="3142" y="2711"/>
              <a:chExt cx="349" cy="339"/>
            </a:xfrm>
          </p:grpSpPr>
          <p:sp>
            <p:nvSpPr>
              <p:cNvPr id="65617" name="Freeform 38"/>
              <p:cNvSpPr>
                <a:spLocks/>
              </p:cNvSpPr>
              <p:nvPr/>
            </p:nvSpPr>
            <p:spPr bwMode="auto">
              <a:xfrm>
                <a:off x="3149" y="2720"/>
                <a:ext cx="335" cy="325"/>
              </a:xfrm>
              <a:custGeom>
                <a:avLst/>
                <a:gdLst>
                  <a:gd name="T0" fmla="*/ 107 w 335"/>
                  <a:gd name="T1" fmla="*/ 35 h 325"/>
                  <a:gd name="T2" fmla="*/ 79 w 335"/>
                  <a:gd name="T3" fmla="*/ 0 h 325"/>
                  <a:gd name="T4" fmla="*/ 53 w 335"/>
                  <a:gd name="T5" fmla="*/ 4 h 325"/>
                  <a:gd name="T6" fmla="*/ 26 w 335"/>
                  <a:gd name="T7" fmla="*/ 31 h 325"/>
                  <a:gd name="T8" fmla="*/ 1 w 335"/>
                  <a:gd name="T9" fmla="*/ 89 h 325"/>
                  <a:gd name="T10" fmla="*/ 0 w 335"/>
                  <a:gd name="T11" fmla="*/ 154 h 325"/>
                  <a:gd name="T12" fmla="*/ 6 w 335"/>
                  <a:gd name="T13" fmla="*/ 220 h 325"/>
                  <a:gd name="T14" fmla="*/ 31 w 335"/>
                  <a:gd name="T15" fmla="*/ 278 h 325"/>
                  <a:gd name="T16" fmla="*/ 59 w 335"/>
                  <a:gd name="T17" fmla="*/ 309 h 325"/>
                  <a:gd name="T18" fmla="*/ 92 w 335"/>
                  <a:gd name="T19" fmla="*/ 325 h 325"/>
                  <a:gd name="T20" fmla="*/ 127 w 335"/>
                  <a:gd name="T21" fmla="*/ 313 h 325"/>
                  <a:gd name="T22" fmla="*/ 138 w 335"/>
                  <a:gd name="T23" fmla="*/ 296 h 325"/>
                  <a:gd name="T24" fmla="*/ 140 w 335"/>
                  <a:gd name="T25" fmla="*/ 261 h 325"/>
                  <a:gd name="T26" fmla="*/ 312 w 335"/>
                  <a:gd name="T27" fmla="*/ 247 h 325"/>
                  <a:gd name="T28" fmla="*/ 331 w 335"/>
                  <a:gd name="T29" fmla="*/ 203 h 325"/>
                  <a:gd name="T30" fmla="*/ 335 w 335"/>
                  <a:gd name="T31" fmla="*/ 155 h 325"/>
                  <a:gd name="T32" fmla="*/ 326 w 335"/>
                  <a:gd name="T33" fmla="*/ 98 h 325"/>
                  <a:gd name="T34" fmla="*/ 298 w 335"/>
                  <a:gd name="T35" fmla="*/ 41 h 325"/>
                  <a:gd name="T36" fmla="*/ 250 w 335"/>
                  <a:gd name="T37" fmla="*/ 4 h 325"/>
                  <a:gd name="T38" fmla="*/ 158 w 335"/>
                  <a:gd name="T39" fmla="*/ 19 h 325"/>
                  <a:gd name="T40" fmla="*/ 107 w 335"/>
                  <a:gd name="T41" fmla="*/ 35 h 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5"/>
                  <a:gd name="T64" fmla="*/ 0 h 325"/>
                  <a:gd name="T65" fmla="*/ 335 w 335"/>
                  <a:gd name="T66" fmla="*/ 325 h 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5" h="325">
                    <a:moveTo>
                      <a:pt x="107" y="35"/>
                    </a:moveTo>
                    <a:lnTo>
                      <a:pt x="79" y="0"/>
                    </a:lnTo>
                    <a:lnTo>
                      <a:pt x="53" y="4"/>
                    </a:lnTo>
                    <a:lnTo>
                      <a:pt x="26" y="31"/>
                    </a:lnTo>
                    <a:lnTo>
                      <a:pt x="1" y="89"/>
                    </a:lnTo>
                    <a:lnTo>
                      <a:pt x="0" y="154"/>
                    </a:lnTo>
                    <a:lnTo>
                      <a:pt x="6" y="220"/>
                    </a:lnTo>
                    <a:lnTo>
                      <a:pt x="31" y="278"/>
                    </a:lnTo>
                    <a:lnTo>
                      <a:pt x="59" y="309"/>
                    </a:lnTo>
                    <a:lnTo>
                      <a:pt x="92" y="325"/>
                    </a:lnTo>
                    <a:lnTo>
                      <a:pt x="127" y="313"/>
                    </a:lnTo>
                    <a:lnTo>
                      <a:pt x="138" y="296"/>
                    </a:lnTo>
                    <a:lnTo>
                      <a:pt x="140" y="261"/>
                    </a:lnTo>
                    <a:lnTo>
                      <a:pt x="312" y="247"/>
                    </a:lnTo>
                    <a:lnTo>
                      <a:pt x="331" y="203"/>
                    </a:lnTo>
                    <a:lnTo>
                      <a:pt x="335" y="155"/>
                    </a:lnTo>
                    <a:lnTo>
                      <a:pt x="326" y="98"/>
                    </a:lnTo>
                    <a:lnTo>
                      <a:pt x="298" y="41"/>
                    </a:lnTo>
                    <a:lnTo>
                      <a:pt x="250" y="4"/>
                    </a:lnTo>
                    <a:lnTo>
                      <a:pt x="158" y="19"/>
                    </a:lnTo>
                    <a:lnTo>
                      <a:pt x="107" y="35"/>
                    </a:lnTo>
                    <a:close/>
                  </a:path>
                </a:pathLst>
              </a:custGeom>
              <a:solidFill>
                <a:srgbClr val="CECECE"/>
              </a:solidFill>
              <a:ln w="9525">
                <a:noFill/>
                <a:round/>
                <a:headEnd/>
                <a:tailEnd/>
              </a:ln>
            </p:spPr>
            <p:txBody>
              <a:bodyPr>
                <a:prstTxWarp prst="textNoShape">
                  <a:avLst/>
                </a:prstTxWarp>
              </a:bodyPr>
              <a:lstStyle/>
              <a:p>
                <a:endParaRPr lang="en-US"/>
              </a:p>
            </p:txBody>
          </p:sp>
          <p:sp>
            <p:nvSpPr>
              <p:cNvPr id="65618" name="Freeform 39"/>
              <p:cNvSpPr>
                <a:spLocks/>
              </p:cNvSpPr>
              <p:nvPr/>
            </p:nvSpPr>
            <p:spPr bwMode="auto">
              <a:xfrm>
                <a:off x="3193" y="2717"/>
                <a:ext cx="298" cy="274"/>
              </a:xfrm>
              <a:custGeom>
                <a:avLst/>
                <a:gdLst>
                  <a:gd name="T0" fmla="*/ 53 w 298"/>
                  <a:gd name="T1" fmla="*/ 29 h 274"/>
                  <a:gd name="T2" fmla="*/ 185 w 298"/>
                  <a:gd name="T3" fmla="*/ 3 h 274"/>
                  <a:gd name="T4" fmla="*/ 214 w 298"/>
                  <a:gd name="T5" fmla="*/ 0 h 274"/>
                  <a:gd name="T6" fmla="*/ 245 w 298"/>
                  <a:gd name="T7" fmla="*/ 27 h 274"/>
                  <a:gd name="T8" fmla="*/ 269 w 298"/>
                  <a:gd name="T9" fmla="*/ 62 h 274"/>
                  <a:gd name="T10" fmla="*/ 289 w 298"/>
                  <a:gd name="T11" fmla="*/ 105 h 274"/>
                  <a:gd name="T12" fmla="*/ 295 w 298"/>
                  <a:gd name="T13" fmla="*/ 141 h 274"/>
                  <a:gd name="T14" fmla="*/ 298 w 298"/>
                  <a:gd name="T15" fmla="*/ 190 h 274"/>
                  <a:gd name="T16" fmla="*/ 289 w 298"/>
                  <a:gd name="T17" fmla="*/ 225 h 274"/>
                  <a:gd name="T18" fmla="*/ 269 w 298"/>
                  <a:gd name="T19" fmla="*/ 261 h 274"/>
                  <a:gd name="T20" fmla="*/ 88 w 298"/>
                  <a:gd name="T21" fmla="*/ 270 h 274"/>
                  <a:gd name="T22" fmla="*/ 82 w 298"/>
                  <a:gd name="T23" fmla="*/ 256 h 274"/>
                  <a:gd name="T24" fmla="*/ 117 w 298"/>
                  <a:gd name="T25" fmla="*/ 250 h 274"/>
                  <a:gd name="T26" fmla="*/ 258 w 298"/>
                  <a:gd name="T27" fmla="*/ 243 h 274"/>
                  <a:gd name="T28" fmla="*/ 273 w 298"/>
                  <a:gd name="T29" fmla="*/ 217 h 274"/>
                  <a:gd name="T30" fmla="*/ 280 w 298"/>
                  <a:gd name="T31" fmla="*/ 177 h 274"/>
                  <a:gd name="T32" fmla="*/ 277 w 298"/>
                  <a:gd name="T33" fmla="*/ 140 h 274"/>
                  <a:gd name="T34" fmla="*/ 269 w 298"/>
                  <a:gd name="T35" fmla="*/ 102 h 274"/>
                  <a:gd name="T36" fmla="*/ 254 w 298"/>
                  <a:gd name="T37" fmla="*/ 71 h 274"/>
                  <a:gd name="T38" fmla="*/ 232 w 298"/>
                  <a:gd name="T39" fmla="*/ 44 h 274"/>
                  <a:gd name="T40" fmla="*/ 206 w 298"/>
                  <a:gd name="T41" fmla="*/ 18 h 274"/>
                  <a:gd name="T42" fmla="*/ 198 w 298"/>
                  <a:gd name="T43" fmla="*/ 40 h 274"/>
                  <a:gd name="T44" fmla="*/ 198 w 298"/>
                  <a:gd name="T45" fmla="*/ 91 h 274"/>
                  <a:gd name="T46" fmla="*/ 206 w 298"/>
                  <a:gd name="T47" fmla="*/ 140 h 274"/>
                  <a:gd name="T48" fmla="*/ 214 w 298"/>
                  <a:gd name="T49" fmla="*/ 175 h 274"/>
                  <a:gd name="T50" fmla="*/ 233 w 298"/>
                  <a:gd name="T51" fmla="*/ 202 h 274"/>
                  <a:gd name="T52" fmla="*/ 251 w 298"/>
                  <a:gd name="T53" fmla="*/ 233 h 274"/>
                  <a:gd name="T54" fmla="*/ 228 w 298"/>
                  <a:gd name="T55" fmla="*/ 217 h 274"/>
                  <a:gd name="T56" fmla="*/ 207 w 298"/>
                  <a:gd name="T57" fmla="*/ 186 h 274"/>
                  <a:gd name="T58" fmla="*/ 194 w 298"/>
                  <a:gd name="T59" fmla="*/ 159 h 274"/>
                  <a:gd name="T60" fmla="*/ 185 w 298"/>
                  <a:gd name="T61" fmla="*/ 122 h 274"/>
                  <a:gd name="T62" fmla="*/ 181 w 298"/>
                  <a:gd name="T63" fmla="*/ 82 h 274"/>
                  <a:gd name="T64" fmla="*/ 179 w 298"/>
                  <a:gd name="T65" fmla="*/ 38 h 274"/>
                  <a:gd name="T66" fmla="*/ 185 w 298"/>
                  <a:gd name="T67" fmla="*/ 21 h 274"/>
                  <a:gd name="T68" fmla="*/ 44 w 298"/>
                  <a:gd name="T69" fmla="*/ 53 h 274"/>
                  <a:gd name="T70" fmla="*/ 26 w 298"/>
                  <a:gd name="T71" fmla="*/ 80 h 274"/>
                  <a:gd name="T72" fmla="*/ 16 w 298"/>
                  <a:gd name="T73" fmla="*/ 119 h 274"/>
                  <a:gd name="T74" fmla="*/ 18 w 298"/>
                  <a:gd name="T75" fmla="*/ 166 h 274"/>
                  <a:gd name="T76" fmla="*/ 31 w 298"/>
                  <a:gd name="T77" fmla="*/ 211 h 274"/>
                  <a:gd name="T78" fmla="*/ 48 w 298"/>
                  <a:gd name="T79" fmla="*/ 234 h 274"/>
                  <a:gd name="T80" fmla="*/ 69 w 298"/>
                  <a:gd name="T81" fmla="*/ 250 h 274"/>
                  <a:gd name="T82" fmla="*/ 79 w 298"/>
                  <a:gd name="T83" fmla="*/ 265 h 274"/>
                  <a:gd name="T84" fmla="*/ 75 w 298"/>
                  <a:gd name="T85" fmla="*/ 274 h 274"/>
                  <a:gd name="T86" fmla="*/ 51 w 298"/>
                  <a:gd name="T87" fmla="*/ 255 h 274"/>
                  <a:gd name="T88" fmla="*/ 18 w 298"/>
                  <a:gd name="T89" fmla="*/ 224 h 274"/>
                  <a:gd name="T90" fmla="*/ 4 w 298"/>
                  <a:gd name="T91" fmla="*/ 189 h 274"/>
                  <a:gd name="T92" fmla="*/ 0 w 298"/>
                  <a:gd name="T93" fmla="*/ 149 h 274"/>
                  <a:gd name="T94" fmla="*/ 4 w 298"/>
                  <a:gd name="T95" fmla="*/ 106 h 274"/>
                  <a:gd name="T96" fmla="*/ 9 w 298"/>
                  <a:gd name="T97" fmla="*/ 74 h 274"/>
                  <a:gd name="T98" fmla="*/ 35 w 298"/>
                  <a:gd name="T99" fmla="*/ 44 h 274"/>
                  <a:gd name="T100" fmla="*/ 53 w 298"/>
                  <a:gd name="T101" fmla="*/ 29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274"/>
                  <a:gd name="T155" fmla="*/ 298 w 298"/>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274">
                    <a:moveTo>
                      <a:pt x="53" y="29"/>
                    </a:moveTo>
                    <a:lnTo>
                      <a:pt x="185" y="3"/>
                    </a:lnTo>
                    <a:lnTo>
                      <a:pt x="214" y="0"/>
                    </a:lnTo>
                    <a:lnTo>
                      <a:pt x="245" y="27"/>
                    </a:lnTo>
                    <a:lnTo>
                      <a:pt x="269" y="62"/>
                    </a:lnTo>
                    <a:lnTo>
                      <a:pt x="289" y="105"/>
                    </a:lnTo>
                    <a:lnTo>
                      <a:pt x="295" y="141"/>
                    </a:lnTo>
                    <a:lnTo>
                      <a:pt x="298" y="190"/>
                    </a:lnTo>
                    <a:lnTo>
                      <a:pt x="289" y="225"/>
                    </a:lnTo>
                    <a:lnTo>
                      <a:pt x="269" y="261"/>
                    </a:lnTo>
                    <a:lnTo>
                      <a:pt x="88" y="270"/>
                    </a:lnTo>
                    <a:lnTo>
                      <a:pt x="82" y="256"/>
                    </a:lnTo>
                    <a:lnTo>
                      <a:pt x="117" y="250"/>
                    </a:lnTo>
                    <a:lnTo>
                      <a:pt x="258" y="243"/>
                    </a:lnTo>
                    <a:lnTo>
                      <a:pt x="273" y="217"/>
                    </a:lnTo>
                    <a:lnTo>
                      <a:pt x="280" y="177"/>
                    </a:lnTo>
                    <a:lnTo>
                      <a:pt x="277" y="140"/>
                    </a:lnTo>
                    <a:lnTo>
                      <a:pt x="269" y="102"/>
                    </a:lnTo>
                    <a:lnTo>
                      <a:pt x="254" y="71"/>
                    </a:lnTo>
                    <a:lnTo>
                      <a:pt x="232" y="44"/>
                    </a:lnTo>
                    <a:lnTo>
                      <a:pt x="206" y="18"/>
                    </a:lnTo>
                    <a:lnTo>
                      <a:pt x="198" y="40"/>
                    </a:lnTo>
                    <a:lnTo>
                      <a:pt x="198" y="91"/>
                    </a:lnTo>
                    <a:lnTo>
                      <a:pt x="206" y="140"/>
                    </a:lnTo>
                    <a:lnTo>
                      <a:pt x="214" y="175"/>
                    </a:lnTo>
                    <a:lnTo>
                      <a:pt x="233" y="202"/>
                    </a:lnTo>
                    <a:lnTo>
                      <a:pt x="251" y="233"/>
                    </a:lnTo>
                    <a:lnTo>
                      <a:pt x="228" y="217"/>
                    </a:lnTo>
                    <a:lnTo>
                      <a:pt x="207" y="186"/>
                    </a:lnTo>
                    <a:lnTo>
                      <a:pt x="194" y="159"/>
                    </a:lnTo>
                    <a:lnTo>
                      <a:pt x="185" y="122"/>
                    </a:lnTo>
                    <a:lnTo>
                      <a:pt x="181" y="82"/>
                    </a:lnTo>
                    <a:lnTo>
                      <a:pt x="179" y="38"/>
                    </a:lnTo>
                    <a:lnTo>
                      <a:pt x="185" y="21"/>
                    </a:lnTo>
                    <a:lnTo>
                      <a:pt x="44" y="53"/>
                    </a:lnTo>
                    <a:lnTo>
                      <a:pt x="26" y="80"/>
                    </a:lnTo>
                    <a:lnTo>
                      <a:pt x="16" y="119"/>
                    </a:lnTo>
                    <a:lnTo>
                      <a:pt x="18" y="166"/>
                    </a:lnTo>
                    <a:lnTo>
                      <a:pt x="31" y="211"/>
                    </a:lnTo>
                    <a:lnTo>
                      <a:pt x="48" y="234"/>
                    </a:lnTo>
                    <a:lnTo>
                      <a:pt x="69" y="250"/>
                    </a:lnTo>
                    <a:lnTo>
                      <a:pt x="79" y="265"/>
                    </a:lnTo>
                    <a:lnTo>
                      <a:pt x="75" y="274"/>
                    </a:lnTo>
                    <a:lnTo>
                      <a:pt x="51" y="255"/>
                    </a:lnTo>
                    <a:lnTo>
                      <a:pt x="18" y="224"/>
                    </a:lnTo>
                    <a:lnTo>
                      <a:pt x="4" y="189"/>
                    </a:lnTo>
                    <a:lnTo>
                      <a:pt x="0" y="149"/>
                    </a:lnTo>
                    <a:lnTo>
                      <a:pt x="4" y="106"/>
                    </a:lnTo>
                    <a:lnTo>
                      <a:pt x="9" y="74"/>
                    </a:lnTo>
                    <a:lnTo>
                      <a:pt x="35" y="44"/>
                    </a:lnTo>
                    <a:lnTo>
                      <a:pt x="53" y="29"/>
                    </a:lnTo>
                    <a:close/>
                  </a:path>
                </a:pathLst>
              </a:custGeom>
              <a:solidFill>
                <a:srgbClr val="000000"/>
              </a:solidFill>
              <a:ln w="9525">
                <a:noFill/>
                <a:round/>
                <a:headEnd/>
                <a:tailEnd/>
              </a:ln>
            </p:spPr>
            <p:txBody>
              <a:bodyPr>
                <a:prstTxWarp prst="textNoShape">
                  <a:avLst/>
                </a:prstTxWarp>
              </a:bodyPr>
              <a:lstStyle/>
              <a:p>
                <a:endParaRPr lang="en-US"/>
              </a:p>
            </p:txBody>
          </p:sp>
          <p:sp>
            <p:nvSpPr>
              <p:cNvPr id="65619" name="Freeform 40"/>
              <p:cNvSpPr>
                <a:spLocks/>
              </p:cNvSpPr>
              <p:nvPr/>
            </p:nvSpPr>
            <p:spPr bwMode="auto">
              <a:xfrm>
                <a:off x="3142" y="2711"/>
                <a:ext cx="156" cy="339"/>
              </a:xfrm>
              <a:custGeom>
                <a:avLst/>
                <a:gdLst>
                  <a:gd name="T0" fmla="*/ 99 w 156"/>
                  <a:gd name="T1" fmla="*/ 48 h 339"/>
                  <a:gd name="T2" fmla="*/ 86 w 156"/>
                  <a:gd name="T3" fmla="*/ 23 h 339"/>
                  <a:gd name="T4" fmla="*/ 75 w 156"/>
                  <a:gd name="T5" fmla="*/ 18 h 339"/>
                  <a:gd name="T6" fmla="*/ 62 w 156"/>
                  <a:gd name="T7" fmla="*/ 19 h 339"/>
                  <a:gd name="T8" fmla="*/ 35 w 156"/>
                  <a:gd name="T9" fmla="*/ 57 h 339"/>
                  <a:gd name="T10" fmla="*/ 21 w 156"/>
                  <a:gd name="T11" fmla="*/ 112 h 339"/>
                  <a:gd name="T12" fmla="*/ 18 w 156"/>
                  <a:gd name="T13" fmla="*/ 164 h 339"/>
                  <a:gd name="T14" fmla="*/ 21 w 156"/>
                  <a:gd name="T15" fmla="*/ 211 h 339"/>
                  <a:gd name="T16" fmla="*/ 35 w 156"/>
                  <a:gd name="T17" fmla="*/ 260 h 339"/>
                  <a:gd name="T18" fmla="*/ 57 w 156"/>
                  <a:gd name="T19" fmla="*/ 292 h 339"/>
                  <a:gd name="T20" fmla="*/ 86 w 156"/>
                  <a:gd name="T21" fmla="*/ 317 h 339"/>
                  <a:gd name="T22" fmla="*/ 111 w 156"/>
                  <a:gd name="T23" fmla="*/ 323 h 339"/>
                  <a:gd name="T24" fmla="*/ 129 w 156"/>
                  <a:gd name="T25" fmla="*/ 314 h 339"/>
                  <a:gd name="T26" fmla="*/ 138 w 156"/>
                  <a:gd name="T27" fmla="*/ 301 h 339"/>
                  <a:gd name="T28" fmla="*/ 140 w 156"/>
                  <a:gd name="T29" fmla="*/ 283 h 339"/>
                  <a:gd name="T30" fmla="*/ 143 w 156"/>
                  <a:gd name="T31" fmla="*/ 273 h 339"/>
                  <a:gd name="T32" fmla="*/ 156 w 156"/>
                  <a:gd name="T33" fmla="*/ 273 h 339"/>
                  <a:gd name="T34" fmla="*/ 156 w 156"/>
                  <a:gd name="T35" fmla="*/ 304 h 339"/>
                  <a:gd name="T36" fmla="*/ 143 w 156"/>
                  <a:gd name="T37" fmla="*/ 323 h 339"/>
                  <a:gd name="T38" fmla="*/ 117 w 156"/>
                  <a:gd name="T39" fmla="*/ 339 h 339"/>
                  <a:gd name="T40" fmla="*/ 93 w 156"/>
                  <a:gd name="T41" fmla="*/ 336 h 339"/>
                  <a:gd name="T42" fmla="*/ 62 w 156"/>
                  <a:gd name="T43" fmla="*/ 326 h 339"/>
                  <a:gd name="T44" fmla="*/ 36 w 156"/>
                  <a:gd name="T45" fmla="*/ 296 h 339"/>
                  <a:gd name="T46" fmla="*/ 17 w 156"/>
                  <a:gd name="T47" fmla="*/ 261 h 339"/>
                  <a:gd name="T48" fmla="*/ 3 w 156"/>
                  <a:gd name="T49" fmla="*/ 211 h 339"/>
                  <a:gd name="T50" fmla="*/ 0 w 156"/>
                  <a:gd name="T51" fmla="*/ 169 h 339"/>
                  <a:gd name="T52" fmla="*/ 3 w 156"/>
                  <a:gd name="T53" fmla="*/ 112 h 339"/>
                  <a:gd name="T54" fmla="*/ 12 w 156"/>
                  <a:gd name="T55" fmla="*/ 68 h 339"/>
                  <a:gd name="T56" fmla="*/ 32 w 156"/>
                  <a:gd name="T57" fmla="*/ 23 h 339"/>
                  <a:gd name="T58" fmla="*/ 50 w 156"/>
                  <a:gd name="T59" fmla="*/ 4 h 339"/>
                  <a:gd name="T60" fmla="*/ 72 w 156"/>
                  <a:gd name="T61" fmla="*/ 0 h 339"/>
                  <a:gd name="T62" fmla="*/ 99 w 156"/>
                  <a:gd name="T63" fmla="*/ 4 h 339"/>
                  <a:gd name="T64" fmla="*/ 117 w 156"/>
                  <a:gd name="T65" fmla="*/ 23 h 339"/>
                  <a:gd name="T66" fmla="*/ 120 w 156"/>
                  <a:gd name="T67" fmla="*/ 44 h 339"/>
                  <a:gd name="T68" fmla="*/ 99 w 156"/>
                  <a:gd name="T69" fmla="*/ 48 h 3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339"/>
                  <a:gd name="T107" fmla="*/ 156 w 156"/>
                  <a:gd name="T108" fmla="*/ 339 h 3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339">
                    <a:moveTo>
                      <a:pt x="99" y="48"/>
                    </a:moveTo>
                    <a:lnTo>
                      <a:pt x="86" y="23"/>
                    </a:lnTo>
                    <a:lnTo>
                      <a:pt x="75" y="18"/>
                    </a:lnTo>
                    <a:lnTo>
                      <a:pt x="62" y="19"/>
                    </a:lnTo>
                    <a:lnTo>
                      <a:pt x="35" y="57"/>
                    </a:lnTo>
                    <a:lnTo>
                      <a:pt x="21" y="112"/>
                    </a:lnTo>
                    <a:lnTo>
                      <a:pt x="18" y="164"/>
                    </a:lnTo>
                    <a:lnTo>
                      <a:pt x="21" y="211"/>
                    </a:lnTo>
                    <a:lnTo>
                      <a:pt x="35" y="260"/>
                    </a:lnTo>
                    <a:lnTo>
                      <a:pt x="57" y="292"/>
                    </a:lnTo>
                    <a:lnTo>
                      <a:pt x="86" y="317"/>
                    </a:lnTo>
                    <a:lnTo>
                      <a:pt x="111" y="323"/>
                    </a:lnTo>
                    <a:lnTo>
                      <a:pt x="129" y="314"/>
                    </a:lnTo>
                    <a:lnTo>
                      <a:pt x="138" y="301"/>
                    </a:lnTo>
                    <a:lnTo>
                      <a:pt x="140" y="283"/>
                    </a:lnTo>
                    <a:lnTo>
                      <a:pt x="143" y="273"/>
                    </a:lnTo>
                    <a:lnTo>
                      <a:pt x="156" y="273"/>
                    </a:lnTo>
                    <a:lnTo>
                      <a:pt x="156" y="304"/>
                    </a:lnTo>
                    <a:lnTo>
                      <a:pt x="143" y="323"/>
                    </a:lnTo>
                    <a:lnTo>
                      <a:pt x="117" y="339"/>
                    </a:lnTo>
                    <a:lnTo>
                      <a:pt x="93" y="336"/>
                    </a:lnTo>
                    <a:lnTo>
                      <a:pt x="62" y="326"/>
                    </a:lnTo>
                    <a:lnTo>
                      <a:pt x="36" y="296"/>
                    </a:lnTo>
                    <a:lnTo>
                      <a:pt x="17" y="261"/>
                    </a:lnTo>
                    <a:lnTo>
                      <a:pt x="3" y="211"/>
                    </a:lnTo>
                    <a:lnTo>
                      <a:pt x="0" y="169"/>
                    </a:lnTo>
                    <a:lnTo>
                      <a:pt x="3" y="112"/>
                    </a:lnTo>
                    <a:lnTo>
                      <a:pt x="12" y="68"/>
                    </a:lnTo>
                    <a:lnTo>
                      <a:pt x="32" y="23"/>
                    </a:lnTo>
                    <a:lnTo>
                      <a:pt x="50" y="4"/>
                    </a:lnTo>
                    <a:lnTo>
                      <a:pt x="72" y="0"/>
                    </a:lnTo>
                    <a:lnTo>
                      <a:pt x="99" y="4"/>
                    </a:lnTo>
                    <a:lnTo>
                      <a:pt x="117" y="23"/>
                    </a:lnTo>
                    <a:lnTo>
                      <a:pt x="120" y="44"/>
                    </a:lnTo>
                    <a:lnTo>
                      <a:pt x="99" y="48"/>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65614" name="Freeform 41"/>
            <p:cNvSpPr>
              <a:spLocks/>
            </p:cNvSpPr>
            <p:nvPr/>
          </p:nvSpPr>
          <p:spPr bwMode="auto">
            <a:xfrm rot="2585822">
              <a:off x="4992" y="2880"/>
              <a:ext cx="250" cy="153"/>
            </a:xfrm>
            <a:custGeom>
              <a:avLst/>
              <a:gdLst>
                <a:gd name="T0" fmla="*/ 140 w 250"/>
                <a:gd name="T1" fmla="*/ 48 h 153"/>
                <a:gd name="T2" fmla="*/ 185 w 250"/>
                <a:gd name="T3" fmla="*/ 11 h 153"/>
                <a:gd name="T4" fmla="*/ 218 w 250"/>
                <a:gd name="T5" fmla="*/ 0 h 153"/>
                <a:gd name="T6" fmla="*/ 230 w 250"/>
                <a:gd name="T7" fmla="*/ 37 h 153"/>
                <a:gd name="T8" fmla="*/ 250 w 250"/>
                <a:gd name="T9" fmla="*/ 85 h 153"/>
                <a:gd name="T10" fmla="*/ 232 w 250"/>
                <a:gd name="T11" fmla="*/ 97 h 153"/>
                <a:gd name="T12" fmla="*/ 182 w 250"/>
                <a:gd name="T13" fmla="*/ 104 h 153"/>
                <a:gd name="T14" fmla="*/ 154 w 250"/>
                <a:gd name="T15" fmla="*/ 94 h 153"/>
                <a:gd name="T16" fmla="*/ 139 w 250"/>
                <a:gd name="T17" fmla="*/ 90 h 153"/>
                <a:gd name="T18" fmla="*/ 116 w 250"/>
                <a:gd name="T19" fmla="*/ 93 h 153"/>
                <a:gd name="T20" fmla="*/ 101 w 250"/>
                <a:gd name="T21" fmla="*/ 104 h 153"/>
                <a:gd name="T22" fmla="*/ 86 w 250"/>
                <a:gd name="T23" fmla="*/ 127 h 153"/>
                <a:gd name="T24" fmla="*/ 36 w 250"/>
                <a:gd name="T25" fmla="*/ 153 h 153"/>
                <a:gd name="T26" fmla="*/ 23 w 250"/>
                <a:gd name="T27" fmla="*/ 107 h 153"/>
                <a:gd name="T28" fmla="*/ 0 w 250"/>
                <a:gd name="T29" fmla="*/ 65 h 153"/>
                <a:gd name="T30" fmla="*/ 54 w 250"/>
                <a:gd name="T31" fmla="*/ 57 h 153"/>
                <a:gd name="T32" fmla="*/ 99 w 250"/>
                <a:gd name="T33" fmla="*/ 66 h 153"/>
                <a:gd name="T34" fmla="*/ 116 w 250"/>
                <a:gd name="T35" fmla="*/ 66 h 153"/>
                <a:gd name="T36" fmla="*/ 128 w 250"/>
                <a:gd name="T37" fmla="*/ 65 h 153"/>
                <a:gd name="T38" fmla="*/ 140 w 250"/>
                <a:gd name="T39" fmla="*/ 48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0"/>
                <a:gd name="T61" fmla="*/ 0 h 153"/>
                <a:gd name="T62" fmla="*/ 250 w 250"/>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0" h="153">
                  <a:moveTo>
                    <a:pt x="140" y="48"/>
                  </a:moveTo>
                  <a:lnTo>
                    <a:pt x="185" y="11"/>
                  </a:lnTo>
                  <a:lnTo>
                    <a:pt x="218" y="0"/>
                  </a:lnTo>
                  <a:lnTo>
                    <a:pt x="230" y="37"/>
                  </a:lnTo>
                  <a:lnTo>
                    <a:pt x="250" y="85"/>
                  </a:lnTo>
                  <a:lnTo>
                    <a:pt x="232" y="97"/>
                  </a:lnTo>
                  <a:lnTo>
                    <a:pt x="182" y="104"/>
                  </a:lnTo>
                  <a:lnTo>
                    <a:pt x="154" y="94"/>
                  </a:lnTo>
                  <a:lnTo>
                    <a:pt x="139" y="90"/>
                  </a:lnTo>
                  <a:lnTo>
                    <a:pt x="116" y="93"/>
                  </a:lnTo>
                  <a:lnTo>
                    <a:pt x="101" y="104"/>
                  </a:lnTo>
                  <a:lnTo>
                    <a:pt x="86" y="127"/>
                  </a:lnTo>
                  <a:lnTo>
                    <a:pt x="36" y="153"/>
                  </a:lnTo>
                  <a:lnTo>
                    <a:pt x="23" y="107"/>
                  </a:lnTo>
                  <a:lnTo>
                    <a:pt x="0" y="65"/>
                  </a:lnTo>
                  <a:lnTo>
                    <a:pt x="54" y="57"/>
                  </a:lnTo>
                  <a:lnTo>
                    <a:pt x="99" y="66"/>
                  </a:lnTo>
                  <a:lnTo>
                    <a:pt x="116" y="66"/>
                  </a:lnTo>
                  <a:lnTo>
                    <a:pt x="128" y="65"/>
                  </a:lnTo>
                  <a:lnTo>
                    <a:pt x="140" y="48"/>
                  </a:lnTo>
                  <a:close/>
                </a:path>
              </a:pathLst>
            </a:custGeom>
            <a:solidFill>
              <a:srgbClr val="FC0128"/>
            </a:solidFill>
            <a:ln w="9525">
              <a:noFill/>
              <a:round/>
              <a:headEnd/>
              <a:tailEnd/>
            </a:ln>
          </p:spPr>
          <p:txBody>
            <a:bodyPr>
              <a:prstTxWarp prst="textNoShape">
                <a:avLst/>
              </a:prstTxWarp>
            </a:bodyPr>
            <a:lstStyle/>
            <a:p>
              <a:endParaRPr lang="en-US"/>
            </a:p>
          </p:txBody>
        </p:sp>
        <p:sp>
          <p:nvSpPr>
            <p:cNvPr id="65615" name="Freeform 42"/>
            <p:cNvSpPr>
              <a:spLocks/>
            </p:cNvSpPr>
            <p:nvPr/>
          </p:nvSpPr>
          <p:spPr bwMode="auto">
            <a:xfrm>
              <a:off x="5092" y="2798"/>
              <a:ext cx="76" cy="32"/>
            </a:xfrm>
            <a:custGeom>
              <a:avLst/>
              <a:gdLst>
                <a:gd name="T0" fmla="*/ 0 w 76"/>
                <a:gd name="T1" fmla="*/ 0 h 32"/>
                <a:gd name="T2" fmla="*/ 76 w 76"/>
                <a:gd name="T3" fmla="*/ 22 h 32"/>
                <a:gd name="T4" fmla="*/ 0 60000 65536"/>
                <a:gd name="T5" fmla="*/ 0 60000 65536"/>
                <a:gd name="T6" fmla="*/ 0 w 76"/>
                <a:gd name="T7" fmla="*/ 0 h 32"/>
                <a:gd name="T8" fmla="*/ 76 w 76"/>
                <a:gd name="T9" fmla="*/ 32 h 32"/>
              </a:gdLst>
              <a:ahLst/>
              <a:cxnLst>
                <a:cxn ang="T4">
                  <a:pos x="T0" y="T1"/>
                </a:cxn>
                <a:cxn ang="T5">
                  <a:pos x="T2" y="T3"/>
                </a:cxn>
              </a:cxnLst>
              <a:rect l="T6" t="T7" r="T8" b="T9"/>
              <a:pathLst>
                <a:path w="76" h="32">
                  <a:moveTo>
                    <a:pt x="0" y="0"/>
                  </a:moveTo>
                  <a:cubicBezTo>
                    <a:pt x="19" y="32"/>
                    <a:pt x="37" y="22"/>
                    <a:pt x="76" y="22"/>
                  </a:cubicBezTo>
                </a:path>
              </a:pathLst>
            </a:custGeom>
            <a:noFill/>
            <a:ln w="25400" cap="sq">
              <a:solidFill>
                <a:schemeClr val="bg2"/>
              </a:solidFill>
              <a:round/>
              <a:headEnd/>
              <a:tailEnd/>
            </a:ln>
          </p:spPr>
          <p:txBody>
            <a:bodyPr lIns="274320" rIns="274320">
              <a:prstTxWarp prst="textNoShape">
                <a:avLst/>
              </a:prstTxWarp>
              <a:spAutoFit/>
            </a:bodyPr>
            <a:lstStyle/>
            <a:p>
              <a:endParaRPr lang="en-US"/>
            </a:p>
          </p:txBody>
        </p:sp>
        <p:sp>
          <p:nvSpPr>
            <p:cNvPr id="65616" name="Oval 43"/>
            <p:cNvSpPr>
              <a:spLocks noChangeArrowheads="1"/>
            </p:cNvSpPr>
            <p:nvPr/>
          </p:nvSpPr>
          <p:spPr bwMode="auto">
            <a:xfrm>
              <a:off x="5210" y="2638"/>
              <a:ext cx="57" cy="59"/>
            </a:xfrm>
            <a:prstGeom prst="ellipse">
              <a:avLst/>
            </a:prstGeom>
            <a:solidFill>
              <a:schemeClr val="bg2"/>
            </a:solidFill>
            <a:ln w="12700" cap="sq">
              <a:noFill/>
              <a:round/>
              <a:headEnd/>
              <a:tailEnd/>
            </a:ln>
          </p:spPr>
          <p:txBody>
            <a:bodyPr wrap="none" lIns="274320" rIns="274320" anchor="ctr">
              <a:prstTxWarp prst="textNoShape">
                <a:avLst/>
              </a:prstTxWarp>
              <a:spAutoFit/>
            </a:bodyPr>
            <a:lstStyle/>
            <a:p>
              <a:endParaRPr lang="en-US"/>
            </a:p>
          </p:txBody>
        </p:sp>
      </p:grpSp>
      <p:grpSp>
        <p:nvGrpSpPr>
          <p:cNvPr id="65546" name="Group 44"/>
          <p:cNvGrpSpPr>
            <a:grpSpLocks/>
          </p:cNvGrpSpPr>
          <p:nvPr/>
        </p:nvGrpSpPr>
        <p:grpSpPr bwMode="auto">
          <a:xfrm>
            <a:off x="280988" y="2344738"/>
            <a:ext cx="2413000" cy="3025775"/>
            <a:chOff x="177" y="1477"/>
            <a:chExt cx="1520" cy="1906"/>
          </a:xfrm>
        </p:grpSpPr>
        <p:grpSp>
          <p:nvGrpSpPr>
            <p:cNvPr id="65547" name="Group 45"/>
            <p:cNvGrpSpPr>
              <a:grpSpLocks noChangeAspect="1"/>
            </p:cNvGrpSpPr>
            <p:nvPr/>
          </p:nvGrpSpPr>
          <p:grpSpPr bwMode="auto">
            <a:xfrm>
              <a:off x="841" y="1477"/>
              <a:ext cx="856" cy="489"/>
              <a:chOff x="1161" y="576"/>
              <a:chExt cx="1141" cy="652"/>
            </a:xfrm>
          </p:grpSpPr>
          <p:sp>
            <p:nvSpPr>
              <p:cNvPr id="65602" name="Freeform 46"/>
              <p:cNvSpPr>
                <a:spLocks noChangeAspect="1"/>
              </p:cNvSpPr>
              <p:nvPr/>
            </p:nvSpPr>
            <p:spPr bwMode="auto">
              <a:xfrm>
                <a:off x="1182" y="601"/>
                <a:ext cx="1107" cy="605"/>
              </a:xfrm>
              <a:custGeom>
                <a:avLst/>
                <a:gdLst>
                  <a:gd name="T0" fmla="*/ 5 w 1107"/>
                  <a:gd name="T1" fmla="*/ 459 h 605"/>
                  <a:gd name="T2" fmla="*/ 968 w 1107"/>
                  <a:gd name="T3" fmla="*/ 0 h 605"/>
                  <a:gd name="T4" fmla="*/ 1045 w 1107"/>
                  <a:gd name="T5" fmla="*/ 99 h 605"/>
                  <a:gd name="T6" fmla="*/ 1088 w 1107"/>
                  <a:gd name="T7" fmla="*/ 202 h 605"/>
                  <a:gd name="T8" fmla="*/ 1107 w 1107"/>
                  <a:gd name="T9" fmla="*/ 329 h 605"/>
                  <a:gd name="T10" fmla="*/ 1103 w 1107"/>
                  <a:gd name="T11" fmla="*/ 455 h 605"/>
                  <a:gd name="T12" fmla="*/ 1068 w 1107"/>
                  <a:gd name="T13" fmla="*/ 605 h 605"/>
                  <a:gd name="T14" fmla="*/ 595 w 1107"/>
                  <a:gd name="T15" fmla="*/ 573 h 605"/>
                  <a:gd name="T16" fmla="*/ 242 w 1107"/>
                  <a:gd name="T17" fmla="*/ 543 h 605"/>
                  <a:gd name="T18" fmla="*/ 5 w 1107"/>
                  <a:gd name="T19" fmla="*/ 528 h 605"/>
                  <a:gd name="T20" fmla="*/ 0 w 1107"/>
                  <a:gd name="T21" fmla="*/ 489 h 605"/>
                  <a:gd name="T22" fmla="*/ 5 w 1107"/>
                  <a:gd name="T23" fmla="*/ 459 h 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7"/>
                  <a:gd name="T37" fmla="*/ 0 h 605"/>
                  <a:gd name="T38" fmla="*/ 1107 w 1107"/>
                  <a:gd name="T39" fmla="*/ 605 h 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7" h="605">
                    <a:moveTo>
                      <a:pt x="5" y="459"/>
                    </a:moveTo>
                    <a:lnTo>
                      <a:pt x="968" y="0"/>
                    </a:lnTo>
                    <a:lnTo>
                      <a:pt x="1045" y="99"/>
                    </a:lnTo>
                    <a:lnTo>
                      <a:pt x="1088" y="202"/>
                    </a:lnTo>
                    <a:lnTo>
                      <a:pt x="1107" y="329"/>
                    </a:lnTo>
                    <a:lnTo>
                      <a:pt x="1103" y="455"/>
                    </a:lnTo>
                    <a:lnTo>
                      <a:pt x="1068" y="605"/>
                    </a:lnTo>
                    <a:lnTo>
                      <a:pt x="595" y="573"/>
                    </a:lnTo>
                    <a:lnTo>
                      <a:pt x="242" y="543"/>
                    </a:lnTo>
                    <a:lnTo>
                      <a:pt x="5" y="528"/>
                    </a:lnTo>
                    <a:lnTo>
                      <a:pt x="0" y="489"/>
                    </a:lnTo>
                    <a:lnTo>
                      <a:pt x="5" y="459"/>
                    </a:lnTo>
                    <a:close/>
                  </a:path>
                </a:pathLst>
              </a:custGeom>
              <a:solidFill>
                <a:srgbClr val="3366FF"/>
              </a:solidFill>
              <a:ln w="9525">
                <a:noFill/>
                <a:round/>
                <a:headEnd/>
                <a:tailEnd/>
              </a:ln>
            </p:spPr>
            <p:txBody>
              <a:bodyPr>
                <a:prstTxWarp prst="textNoShape">
                  <a:avLst/>
                </a:prstTxWarp>
              </a:bodyPr>
              <a:lstStyle/>
              <a:p>
                <a:endParaRPr lang="en-US"/>
              </a:p>
            </p:txBody>
          </p:sp>
          <p:grpSp>
            <p:nvGrpSpPr>
              <p:cNvPr id="65603" name="Group 47"/>
              <p:cNvGrpSpPr>
                <a:grpSpLocks noChangeAspect="1"/>
              </p:cNvGrpSpPr>
              <p:nvPr/>
            </p:nvGrpSpPr>
            <p:grpSpPr bwMode="auto">
              <a:xfrm>
                <a:off x="1161" y="576"/>
                <a:ext cx="1141" cy="652"/>
                <a:chOff x="1161" y="576"/>
                <a:chExt cx="1141" cy="652"/>
              </a:xfrm>
            </p:grpSpPr>
            <p:sp>
              <p:nvSpPr>
                <p:cNvPr id="65604" name="Freeform 48"/>
                <p:cNvSpPr>
                  <a:spLocks noChangeAspect="1"/>
                </p:cNvSpPr>
                <p:nvPr/>
              </p:nvSpPr>
              <p:spPr bwMode="auto">
                <a:xfrm>
                  <a:off x="1161" y="1020"/>
                  <a:ext cx="1100" cy="199"/>
                </a:xfrm>
                <a:custGeom>
                  <a:avLst/>
                  <a:gdLst>
                    <a:gd name="T0" fmla="*/ 47 w 1100"/>
                    <a:gd name="T1" fmla="*/ 14 h 199"/>
                    <a:gd name="T2" fmla="*/ 57 w 1100"/>
                    <a:gd name="T3" fmla="*/ 54 h 199"/>
                    <a:gd name="T4" fmla="*/ 47 w 1100"/>
                    <a:gd name="T5" fmla="*/ 91 h 199"/>
                    <a:gd name="T6" fmla="*/ 1086 w 1100"/>
                    <a:gd name="T7" fmla="*/ 163 h 199"/>
                    <a:gd name="T8" fmla="*/ 1100 w 1100"/>
                    <a:gd name="T9" fmla="*/ 199 h 199"/>
                    <a:gd name="T10" fmla="*/ 817 w 1100"/>
                    <a:gd name="T11" fmla="*/ 173 h 199"/>
                    <a:gd name="T12" fmla="*/ 411 w 1100"/>
                    <a:gd name="T13" fmla="*/ 141 h 199"/>
                    <a:gd name="T14" fmla="*/ 15 w 1100"/>
                    <a:gd name="T15" fmla="*/ 112 h 199"/>
                    <a:gd name="T16" fmla="*/ 0 w 1100"/>
                    <a:gd name="T17" fmla="*/ 91 h 199"/>
                    <a:gd name="T18" fmla="*/ 2 w 1100"/>
                    <a:gd name="T19" fmla="*/ 40 h 199"/>
                    <a:gd name="T20" fmla="*/ 23 w 1100"/>
                    <a:gd name="T21" fmla="*/ 0 h 199"/>
                    <a:gd name="T22" fmla="*/ 47 w 1100"/>
                    <a:gd name="T23" fmla="*/ 1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0"/>
                    <a:gd name="T37" fmla="*/ 0 h 199"/>
                    <a:gd name="T38" fmla="*/ 1100 w 110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0" h="199">
                      <a:moveTo>
                        <a:pt x="47" y="14"/>
                      </a:moveTo>
                      <a:lnTo>
                        <a:pt x="57" y="54"/>
                      </a:lnTo>
                      <a:lnTo>
                        <a:pt x="47" y="91"/>
                      </a:lnTo>
                      <a:lnTo>
                        <a:pt x="1086" y="163"/>
                      </a:lnTo>
                      <a:lnTo>
                        <a:pt x="1100" y="199"/>
                      </a:lnTo>
                      <a:lnTo>
                        <a:pt x="817" y="173"/>
                      </a:lnTo>
                      <a:lnTo>
                        <a:pt x="411" y="141"/>
                      </a:lnTo>
                      <a:lnTo>
                        <a:pt x="15" y="112"/>
                      </a:lnTo>
                      <a:lnTo>
                        <a:pt x="0" y="91"/>
                      </a:lnTo>
                      <a:lnTo>
                        <a:pt x="2" y="40"/>
                      </a:lnTo>
                      <a:lnTo>
                        <a:pt x="23" y="0"/>
                      </a:lnTo>
                      <a:lnTo>
                        <a:pt x="47" y="14"/>
                      </a:lnTo>
                      <a:close/>
                    </a:path>
                  </a:pathLst>
                </a:custGeom>
                <a:solidFill>
                  <a:srgbClr val="000000"/>
                </a:solidFill>
                <a:ln w="9525">
                  <a:noFill/>
                  <a:round/>
                  <a:headEnd/>
                  <a:tailEnd/>
                </a:ln>
              </p:spPr>
              <p:txBody>
                <a:bodyPr>
                  <a:prstTxWarp prst="textNoShape">
                    <a:avLst/>
                  </a:prstTxWarp>
                </a:bodyPr>
                <a:lstStyle/>
                <a:p>
                  <a:endParaRPr lang="en-US"/>
                </a:p>
              </p:txBody>
            </p:sp>
            <p:sp>
              <p:nvSpPr>
                <p:cNvPr id="65605" name="Freeform 49"/>
                <p:cNvSpPr>
                  <a:spLocks noChangeAspect="1"/>
                </p:cNvSpPr>
                <p:nvPr/>
              </p:nvSpPr>
              <p:spPr bwMode="auto">
                <a:xfrm>
                  <a:off x="1181" y="576"/>
                  <a:ext cx="1121" cy="652"/>
                </a:xfrm>
                <a:custGeom>
                  <a:avLst/>
                  <a:gdLst>
                    <a:gd name="T0" fmla="*/ 8 w 1121"/>
                    <a:gd name="T1" fmla="*/ 485 h 652"/>
                    <a:gd name="T2" fmla="*/ 965 w 1121"/>
                    <a:gd name="T3" fmla="*/ 46 h 652"/>
                    <a:gd name="T4" fmla="*/ 1011 w 1121"/>
                    <a:gd name="T5" fmla="*/ 104 h 652"/>
                    <a:gd name="T6" fmla="*/ 1047 w 1121"/>
                    <a:gd name="T7" fmla="*/ 173 h 652"/>
                    <a:gd name="T8" fmla="*/ 1067 w 1121"/>
                    <a:gd name="T9" fmla="*/ 247 h 652"/>
                    <a:gd name="T10" fmla="*/ 1079 w 1121"/>
                    <a:gd name="T11" fmla="*/ 337 h 652"/>
                    <a:gd name="T12" fmla="*/ 1086 w 1121"/>
                    <a:gd name="T13" fmla="*/ 416 h 652"/>
                    <a:gd name="T14" fmla="*/ 1067 w 1121"/>
                    <a:gd name="T15" fmla="*/ 506 h 652"/>
                    <a:gd name="T16" fmla="*/ 1062 w 1121"/>
                    <a:gd name="T17" fmla="*/ 579 h 652"/>
                    <a:gd name="T18" fmla="*/ 1052 w 1121"/>
                    <a:gd name="T19" fmla="*/ 624 h 652"/>
                    <a:gd name="T20" fmla="*/ 1075 w 1121"/>
                    <a:gd name="T21" fmla="*/ 652 h 652"/>
                    <a:gd name="T22" fmla="*/ 1102 w 1121"/>
                    <a:gd name="T23" fmla="*/ 594 h 652"/>
                    <a:gd name="T24" fmla="*/ 1121 w 1121"/>
                    <a:gd name="T25" fmla="*/ 448 h 652"/>
                    <a:gd name="T26" fmla="*/ 1121 w 1121"/>
                    <a:gd name="T27" fmla="*/ 354 h 652"/>
                    <a:gd name="T28" fmla="*/ 1114 w 1121"/>
                    <a:gd name="T29" fmla="*/ 263 h 652"/>
                    <a:gd name="T30" fmla="*/ 1086 w 1121"/>
                    <a:gd name="T31" fmla="*/ 173 h 652"/>
                    <a:gd name="T32" fmla="*/ 1054 w 1121"/>
                    <a:gd name="T33" fmla="*/ 116 h 652"/>
                    <a:gd name="T34" fmla="*/ 1005 w 1121"/>
                    <a:gd name="T35" fmla="*/ 49 h 652"/>
                    <a:gd name="T36" fmla="*/ 965 w 1121"/>
                    <a:gd name="T37" fmla="*/ 0 h 652"/>
                    <a:gd name="T38" fmla="*/ 0 w 1121"/>
                    <a:gd name="T39" fmla="*/ 464 h 652"/>
                    <a:gd name="T40" fmla="*/ 8 w 1121"/>
                    <a:gd name="T41" fmla="*/ 485 h 6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1"/>
                    <a:gd name="T64" fmla="*/ 0 h 652"/>
                    <a:gd name="T65" fmla="*/ 1121 w 1121"/>
                    <a:gd name="T66" fmla="*/ 652 h 6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1" h="652">
                      <a:moveTo>
                        <a:pt x="8" y="485"/>
                      </a:moveTo>
                      <a:lnTo>
                        <a:pt x="965" y="46"/>
                      </a:lnTo>
                      <a:lnTo>
                        <a:pt x="1011" y="104"/>
                      </a:lnTo>
                      <a:lnTo>
                        <a:pt x="1047" y="173"/>
                      </a:lnTo>
                      <a:lnTo>
                        <a:pt x="1067" y="247"/>
                      </a:lnTo>
                      <a:lnTo>
                        <a:pt x="1079" y="337"/>
                      </a:lnTo>
                      <a:lnTo>
                        <a:pt x="1086" y="416"/>
                      </a:lnTo>
                      <a:lnTo>
                        <a:pt x="1067" y="506"/>
                      </a:lnTo>
                      <a:lnTo>
                        <a:pt x="1062" y="579"/>
                      </a:lnTo>
                      <a:lnTo>
                        <a:pt x="1052" y="624"/>
                      </a:lnTo>
                      <a:lnTo>
                        <a:pt x="1075" y="652"/>
                      </a:lnTo>
                      <a:lnTo>
                        <a:pt x="1102" y="594"/>
                      </a:lnTo>
                      <a:lnTo>
                        <a:pt x="1121" y="448"/>
                      </a:lnTo>
                      <a:lnTo>
                        <a:pt x="1121" y="354"/>
                      </a:lnTo>
                      <a:lnTo>
                        <a:pt x="1114" y="263"/>
                      </a:lnTo>
                      <a:lnTo>
                        <a:pt x="1086" y="173"/>
                      </a:lnTo>
                      <a:lnTo>
                        <a:pt x="1054" y="116"/>
                      </a:lnTo>
                      <a:lnTo>
                        <a:pt x="1005" y="49"/>
                      </a:lnTo>
                      <a:lnTo>
                        <a:pt x="965" y="0"/>
                      </a:lnTo>
                      <a:lnTo>
                        <a:pt x="0" y="464"/>
                      </a:lnTo>
                      <a:lnTo>
                        <a:pt x="8" y="485"/>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65548" name="Freeform 50"/>
            <p:cNvSpPr>
              <a:spLocks noChangeAspect="1"/>
            </p:cNvSpPr>
            <p:nvPr/>
          </p:nvSpPr>
          <p:spPr bwMode="auto">
            <a:xfrm>
              <a:off x="243" y="2418"/>
              <a:ext cx="924" cy="291"/>
            </a:xfrm>
            <a:custGeom>
              <a:avLst/>
              <a:gdLst>
                <a:gd name="T0" fmla="*/ 0 w 1231"/>
                <a:gd name="T1" fmla="*/ 9 h 388"/>
                <a:gd name="T2" fmla="*/ 24 w 1231"/>
                <a:gd name="T3" fmla="*/ 0 h 388"/>
                <a:gd name="T4" fmla="*/ 42 w 1231"/>
                <a:gd name="T5" fmla="*/ 2 h 388"/>
                <a:gd name="T6" fmla="*/ 51 w 1231"/>
                <a:gd name="T7" fmla="*/ 2 h 388"/>
                <a:gd name="T8" fmla="*/ 64 w 1231"/>
                <a:gd name="T9" fmla="*/ 2 h 388"/>
                <a:gd name="T10" fmla="*/ 70 w 1231"/>
                <a:gd name="T11" fmla="*/ 4 h 388"/>
                <a:gd name="T12" fmla="*/ 42 w 1231"/>
                <a:gd name="T13" fmla="*/ 16 h 388"/>
                <a:gd name="T14" fmla="*/ 35 w 1231"/>
                <a:gd name="T15" fmla="*/ 20 h 388"/>
                <a:gd name="T16" fmla="*/ 26 w 1231"/>
                <a:gd name="T17" fmla="*/ 22 h 388"/>
                <a:gd name="T18" fmla="*/ 15 w 1231"/>
                <a:gd name="T19" fmla="*/ 21 h 388"/>
                <a:gd name="T20" fmla="*/ 8 w 1231"/>
                <a:gd name="T21" fmla="*/ 20 h 388"/>
                <a:gd name="T22" fmla="*/ 2 w 1231"/>
                <a:gd name="T23" fmla="*/ 14 h 388"/>
                <a:gd name="T24" fmla="*/ 0 w 1231"/>
                <a:gd name="T25" fmla="*/ 9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1"/>
                <a:gd name="T40" fmla="*/ 0 h 388"/>
                <a:gd name="T41" fmla="*/ 1231 w 1231"/>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1" h="388">
                  <a:moveTo>
                    <a:pt x="0" y="157"/>
                  </a:moveTo>
                  <a:lnTo>
                    <a:pt x="420" y="0"/>
                  </a:lnTo>
                  <a:lnTo>
                    <a:pt x="744" y="30"/>
                  </a:lnTo>
                  <a:lnTo>
                    <a:pt x="904" y="37"/>
                  </a:lnTo>
                  <a:lnTo>
                    <a:pt x="1114" y="37"/>
                  </a:lnTo>
                  <a:lnTo>
                    <a:pt x="1231" y="52"/>
                  </a:lnTo>
                  <a:lnTo>
                    <a:pt x="744" y="283"/>
                  </a:lnTo>
                  <a:lnTo>
                    <a:pt x="622" y="361"/>
                  </a:lnTo>
                  <a:lnTo>
                    <a:pt x="448" y="388"/>
                  </a:lnTo>
                  <a:lnTo>
                    <a:pt x="261" y="374"/>
                  </a:lnTo>
                  <a:lnTo>
                    <a:pt x="140" y="346"/>
                  </a:lnTo>
                  <a:lnTo>
                    <a:pt x="34" y="261"/>
                  </a:lnTo>
                  <a:lnTo>
                    <a:pt x="0" y="157"/>
                  </a:lnTo>
                  <a:close/>
                </a:path>
              </a:pathLst>
            </a:custGeom>
            <a:solidFill>
              <a:srgbClr val="FCFEB9"/>
            </a:solidFill>
            <a:ln w="9525">
              <a:noFill/>
              <a:round/>
              <a:headEnd/>
              <a:tailEnd/>
            </a:ln>
          </p:spPr>
          <p:txBody>
            <a:bodyPr>
              <a:prstTxWarp prst="textNoShape">
                <a:avLst/>
              </a:prstTxWarp>
            </a:bodyPr>
            <a:lstStyle/>
            <a:p>
              <a:endParaRPr lang="en-US"/>
            </a:p>
          </p:txBody>
        </p:sp>
        <p:sp>
          <p:nvSpPr>
            <p:cNvPr id="65549" name="Freeform 51"/>
            <p:cNvSpPr>
              <a:spLocks noChangeAspect="1"/>
            </p:cNvSpPr>
            <p:nvPr/>
          </p:nvSpPr>
          <p:spPr bwMode="auto">
            <a:xfrm>
              <a:off x="419" y="2331"/>
              <a:ext cx="574" cy="522"/>
            </a:xfrm>
            <a:custGeom>
              <a:avLst/>
              <a:gdLst>
                <a:gd name="T0" fmla="*/ 2 w 764"/>
                <a:gd name="T1" fmla="*/ 9 h 696"/>
                <a:gd name="T2" fmla="*/ 0 w 764"/>
                <a:gd name="T3" fmla="*/ 14 h 696"/>
                <a:gd name="T4" fmla="*/ 2 w 764"/>
                <a:gd name="T5" fmla="*/ 18 h 696"/>
                <a:gd name="T6" fmla="*/ 3 w 764"/>
                <a:gd name="T7" fmla="*/ 20 h 696"/>
                <a:gd name="T8" fmla="*/ 5 w 764"/>
                <a:gd name="T9" fmla="*/ 21 h 696"/>
                <a:gd name="T10" fmla="*/ 8 w 764"/>
                <a:gd name="T11" fmla="*/ 20 h 696"/>
                <a:gd name="T12" fmla="*/ 17 w 764"/>
                <a:gd name="T13" fmla="*/ 16 h 696"/>
                <a:gd name="T14" fmla="*/ 23 w 764"/>
                <a:gd name="T15" fmla="*/ 11 h 696"/>
                <a:gd name="T16" fmla="*/ 26 w 764"/>
                <a:gd name="T17" fmla="*/ 8 h 696"/>
                <a:gd name="T18" fmla="*/ 29 w 764"/>
                <a:gd name="T19" fmla="*/ 8 h 696"/>
                <a:gd name="T20" fmla="*/ 27 w 764"/>
                <a:gd name="T21" fmla="*/ 11 h 696"/>
                <a:gd name="T22" fmla="*/ 24 w 764"/>
                <a:gd name="T23" fmla="*/ 17 h 696"/>
                <a:gd name="T24" fmla="*/ 23 w 764"/>
                <a:gd name="T25" fmla="*/ 23 h 696"/>
                <a:gd name="T26" fmla="*/ 23 w 764"/>
                <a:gd name="T27" fmla="*/ 30 h 696"/>
                <a:gd name="T28" fmla="*/ 24 w 764"/>
                <a:gd name="T29" fmla="*/ 36 h 696"/>
                <a:gd name="T30" fmla="*/ 26 w 764"/>
                <a:gd name="T31" fmla="*/ 40 h 696"/>
                <a:gd name="T32" fmla="*/ 29 w 764"/>
                <a:gd name="T33" fmla="*/ 38 h 696"/>
                <a:gd name="T34" fmla="*/ 34 w 764"/>
                <a:gd name="T35" fmla="*/ 36 h 696"/>
                <a:gd name="T36" fmla="*/ 40 w 764"/>
                <a:gd name="T37" fmla="*/ 35 h 696"/>
                <a:gd name="T38" fmla="*/ 43 w 764"/>
                <a:gd name="T39" fmla="*/ 35 h 696"/>
                <a:gd name="T40" fmla="*/ 44 w 764"/>
                <a:gd name="T41" fmla="*/ 32 h 696"/>
                <a:gd name="T42" fmla="*/ 44 w 764"/>
                <a:gd name="T43" fmla="*/ 28 h 696"/>
                <a:gd name="T44" fmla="*/ 41 w 764"/>
                <a:gd name="T45" fmla="*/ 28 h 696"/>
                <a:gd name="T46" fmla="*/ 35 w 764"/>
                <a:gd name="T47" fmla="*/ 31 h 696"/>
                <a:gd name="T48" fmla="*/ 32 w 764"/>
                <a:gd name="T49" fmla="*/ 32 h 696"/>
                <a:gd name="T50" fmla="*/ 29 w 764"/>
                <a:gd name="T51" fmla="*/ 35 h 696"/>
                <a:gd name="T52" fmla="*/ 26 w 764"/>
                <a:gd name="T53" fmla="*/ 33 h 696"/>
                <a:gd name="T54" fmla="*/ 26 w 764"/>
                <a:gd name="T55" fmla="*/ 27 h 696"/>
                <a:gd name="T56" fmla="*/ 29 w 764"/>
                <a:gd name="T57" fmla="*/ 20 h 696"/>
                <a:gd name="T58" fmla="*/ 32 w 764"/>
                <a:gd name="T59" fmla="*/ 12 h 696"/>
                <a:gd name="T60" fmla="*/ 34 w 764"/>
                <a:gd name="T61" fmla="*/ 8 h 696"/>
                <a:gd name="T62" fmla="*/ 34 w 764"/>
                <a:gd name="T63" fmla="*/ 5 h 696"/>
                <a:gd name="T64" fmla="*/ 33 w 764"/>
                <a:gd name="T65" fmla="*/ 2 h 696"/>
                <a:gd name="T66" fmla="*/ 32 w 764"/>
                <a:gd name="T67" fmla="*/ 2 h 696"/>
                <a:gd name="T68" fmla="*/ 29 w 764"/>
                <a:gd name="T69" fmla="*/ 0 h 696"/>
                <a:gd name="T70" fmla="*/ 23 w 764"/>
                <a:gd name="T71" fmla="*/ 2 h 696"/>
                <a:gd name="T72" fmla="*/ 17 w 764"/>
                <a:gd name="T73" fmla="*/ 5 h 696"/>
                <a:gd name="T74" fmla="*/ 8 w 764"/>
                <a:gd name="T75" fmla="*/ 7 h 696"/>
                <a:gd name="T76" fmla="*/ 2 w 764"/>
                <a:gd name="T77" fmla="*/ 9 h 6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4"/>
                <a:gd name="T118" fmla="*/ 0 h 696"/>
                <a:gd name="T119" fmla="*/ 764 w 764"/>
                <a:gd name="T120" fmla="*/ 696 h 6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4" h="696">
                  <a:moveTo>
                    <a:pt x="28" y="171"/>
                  </a:moveTo>
                  <a:lnTo>
                    <a:pt x="0" y="240"/>
                  </a:lnTo>
                  <a:lnTo>
                    <a:pt x="9" y="318"/>
                  </a:lnTo>
                  <a:lnTo>
                    <a:pt x="38" y="357"/>
                  </a:lnTo>
                  <a:lnTo>
                    <a:pt x="83" y="364"/>
                  </a:lnTo>
                  <a:lnTo>
                    <a:pt x="133" y="351"/>
                  </a:lnTo>
                  <a:lnTo>
                    <a:pt x="282" y="282"/>
                  </a:lnTo>
                  <a:lnTo>
                    <a:pt x="405" y="198"/>
                  </a:lnTo>
                  <a:lnTo>
                    <a:pt x="462" y="139"/>
                  </a:lnTo>
                  <a:lnTo>
                    <a:pt x="493" y="136"/>
                  </a:lnTo>
                  <a:lnTo>
                    <a:pt x="474" y="198"/>
                  </a:lnTo>
                  <a:lnTo>
                    <a:pt x="425" y="305"/>
                  </a:lnTo>
                  <a:lnTo>
                    <a:pt x="405" y="415"/>
                  </a:lnTo>
                  <a:lnTo>
                    <a:pt x="400" y="533"/>
                  </a:lnTo>
                  <a:lnTo>
                    <a:pt x="419" y="637"/>
                  </a:lnTo>
                  <a:lnTo>
                    <a:pt x="455" y="696"/>
                  </a:lnTo>
                  <a:lnTo>
                    <a:pt x="497" y="685"/>
                  </a:lnTo>
                  <a:lnTo>
                    <a:pt x="591" y="630"/>
                  </a:lnTo>
                  <a:lnTo>
                    <a:pt x="707" y="614"/>
                  </a:lnTo>
                  <a:lnTo>
                    <a:pt x="744" y="620"/>
                  </a:lnTo>
                  <a:lnTo>
                    <a:pt x="764" y="565"/>
                  </a:lnTo>
                  <a:lnTo>
                    <a:pt x="764" y="506"/>
                  </a:lnTo>
                  <a:lnTo>
                    <a:pt x="708" y="496"/>
                  </a:lnTo>
                  <a:lnTo>
                    <a:pt x="605" y="551"/>
                  </a:lnTo>
                  <a:lnTo>
                    <a:pt x="559" y="572"/>
                  </a:lnTo>
                  <a:lnTo>
                    <a:pt x="487" y="627"/>
                  </a:lnTo>
                  <a:lnTo>
                    <a:pt x="462" y="581"/>
                  </a:lnTo>
                  <a:lnTo>
                    <a:pt x="462" y="475"/>
                  </a:lnTo>
                  <a:lnTo>
                    <a:pt x="499" y="337"/>
                  </a:lnTo>
                  <a:lnTo>
                    <a:pt x="559" y="220"/>
                  </a:lnTo>
                  <a:lnTo>
                    <a:pt x="597" y="136"/>
                  </a:lnTo>
                  <a:lnTo>
                    <a:pt x="598" y="77"/>
                  </a:lnTo>
                  <a:lnTo>
                    <a:pt x="587" y="32"/>
                  </a:lnTo>
                  <a:lnTo>
                    <a:pt x="553" y="3"/>
                  </a:lnTo>
                  <a:lnTo>
                    <a:pt x="491" y="0"/>
                  </a:lnTo>
                  <a:lnTo>
                    <a:pt x="400" y="32"/>
                  </a:lnTo>
                  <a:lnTo>
                    <a:pt x="282" y="74"/>
                  </a:lnTo>
                  <a:lnTo>
                    <a:pt x="119" y="124"/>
                  </a:lnTo>
                  <a:lnTo>
                    <a:pt x="28" y="171"/>
                  </a:lnTo>
                  <a:close/>
                </a:path>
              </a:pathLst>
            </a:custGeom>
            <a:solidFill>
              <a:schemeClr val="tx1"/>
            </a:solidFill>
            <a:ln w="9525">
              <a:noFill/>
              <a:round/>
              <a:headEnd/>
              <a:tailEnd/>
            </a:ln>
          </p:spPr>
          <p:txBody>
            <a:bodyPr>
              <a:prstTxWarp prst="textNoShape">
                <a:avLst/>
              </a:prstTxWarp>
            </a:bodyPr>
            <a:lstStyle/>
            <a:p>
              <a:endParaRPr lang="en-US"/>
            </a:p>
          </p:txBody>
        </p:sp>
        <p:sp>
          <p:nvSpPr>
            <p:cNvPr id="65550" name="Freeform 52"/>
            <p:cNvSpPr>
              <a:spLocks noChangeAspect="1"/>
            </p:cNvSpPr>
            <p:nvPr/>
          </p:nvSpPr>
          <p:spPr bwMode="auto">
            <a:xfrm>
              <a:off x="545" y="2333"/>
              <a:ext cx="639" cy="523"/>
            </a:xfrm>
            <a:custGeom>
              <a:avLst/>
              <a:gdLst>
                <a:gd name="T0" fmla="*/ 2 w 851"/>
                <a:gd name="T1" fmla="*/ 10 h 697"/>
                <a:gd name="T2" fmla="*/ 0 w 851"/>
                <a:gd name="T3" fmla="*/ 14 h 697"/>
                <a:gd name="T4" fmla="*/ 2 w 851"/>
                <a:gd name="T5" fmla="*/ 18 h 697"/>
                <a:gd name="T6" fmla="*/ 3 w 851"/>
                <a:gd name="T7" fmla="*/ 21 h 697"/>
                <a:gd name="T8" fmla="*/ 6 w 851"/>
                <a:gd name="T9" fmla="*/ 21 h 697"/>
                <a:gd name="T10" fmla="*/ 8 w 851"/>
                <a:gd name="T11" fmla="*/ 20 h 697"/>
                <a:gd name="T12" fmla="*/ 18 w 851"/>
                <a:gd name="T13" fmla="*/ 17 h 697"/>
                <a:gd name="T14" fmla="*/ 26 w 851"/>
                <a:gd name="T15" fmla="*/ 11 h 697"/>
                <a:gd name="T16" fmla="*/ 29 w 851"/>
                <a:gd name="T17" fmla="*/ 8 h 697"/>
                <a:gd name="T18" fmla="*/ 32 w 851"/>
                <a:gd name="T19" fmla="*/ 8 h 697"/>
                <a:gd name="T20" fmla="*/ 30 w 851"/>
                <a:gd name="T21" fmla="*/ 11 h 697"/>
                <a:gd name="T22" fmla="*/ 27 w 851"/>
                <a:gd name="T23" fmla="*/ 17 h 697"/>
                <a:gd name="T24" fmla="*/ 26 w 851"/>
                <a:gd name="T25" fmla="*/ 24 h 697"/>
                <a:gd name="T26" fmla="*/ 26 w 851"/>
                <a:gd name="T27" fmla="*/ 30 h 697"/>
                <a:gd name="T28" fmla="*/ 26 w 851"/>
                <a:gd name="T29" fmla="*/ 37 h 697"/>
                <a:gd name="T30" fmla="*/ 29 w 851"/>
                <a:gd name="T31" fmla="*/ 40 h 697"/>
                <a:gd name="T32" fmla="*/ 32 w 851"/>
                <a:gd name="T33" fmla="*/ 39 h 697"/>
                <a:gd name="T34" fmla="*/ 38 w 851"/>
                <a:gd name="T35" fmla="*/ 36 h 697"/>
                <a:gd name="T36" fmla="*/ 45 w 851"/>
                <a:gd name="T37" fmla="*/ 35 h 697"/>
                <a:gd name="T38" fmla="*/ 47 w 851"/>
                <a:gd name="T39" fmla="*/ 35 h 697"/>
                <a:gd name="T40" fmla="*/ 49 w 851"/>
                <a:gd name="T41" fmla="*/ 32 h 697"/>
                <a:gd name="T42" fmla="*/ 49 w 851"/>
                <a:gd name="T43" fmla="*/ 29 h 697"/>
                <a:gd name="T44" fmla="*/ 45 w 851"/>
                <a:gd name="T45" fmla="*/ 29 h 697"/>
                <a:gd name="T46" fmla="*/ 38 w 851"/>
                <a:gd name="T47" fmla="*/ 32 h 697"/>
                <a:gd name="T48" fmla="*/ 35 w 851"/>
                <a:gd name="T49" fmla="*/ 33 h 697"/>
                <a:gd name="T50" fmla="*/ 32 w 851"/>
                <a:gd name="T51" fmla="*/ 35 h 697"/>
                <a:gd name="T52" fmla="*/ 29 w 851"/>
                <a:gd name="T53" fmla="*/ 33 h 697"/>
                <a:gd name="T54" fmla="*/ 29 w 851"/>
                <a:gd name="T55" fmla="*/ 27 h 697"/>
                <a:gd name="T56" fmla="*/ 32 w 851"/>
                <a:gd name="T57" fmla="*/ 20 h 697"/>
                <a:gd name="T58" fmla="*/ 35 w 851"/>
                <a:gd name="T59" fmla="*/ 13 h 697"/>
                <a:gd name="T60" fmla="*/ 38 w 851"/>
                <a:gd name="T61" fmla="*/ 8 h 697"/>
                <a:gd name="T62" fmla="*/ 38 w 851"/>
                <a:gd name="T63" fmla="*/ 5 h 697"/>
                <a:gd name="T64" fmla="*/ 37 w 851"/>
                <a:gd name="T65" fmla="*/ 2 h 697"/>
                <a:gd name="T66" fmla="*/ 35 w 851"/>
                <a:gd name="T67" fmla="*/ 2 h 697"/>
                <a:gd name="T68" fmla="*/ 32 w 851"/>
                <a:gd name="T69" fmla="*/ 0 h 697"/>
                <a:gd name="T70" fmla="*/ 26 w 851"/>
                <a:gd name="T71" fmla="*/ 2 h 697"/>
                <a:gd name="T72" fmla="*/ 18 w 851"/>
                <a:gd name="T73" fmla="*/ 5 h 697"/>
                <a:gd name="T74" fmla="*/ 8 w 851"/>
                <a:gd name="T75" fmla="*/ 8 h 697"/>
                <a:gd name="T76" fmla="*/ 2 w 851"/>
                <a:gd name="T77" fmla="*/ 10 h 6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1"/>
                <a:gd name="T118" fmla="*/ 0 h 697"/>
                <a:gd name="T119" fmla="*/ 851 w 851"/>
                <a:gd name="T120" fmla="*/ 697 h 6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1" h="697">
                  <a:moveTo>
                    <a:pt x="30" y="170"/>
                  </a:moveTo>
                  <a:lnTo>
                    <a:pt x="0" y="239"/>
                  </a:lnTo>
                  <a:lnTo>
                    <a:pt x="8" y="319"/>
                  </a:lnTo>
                  <a:lnTo>
                    <a:pt x="42" y="358"/>
                  </a:lnTo>
                  <a:lnTo>
                    <a:pt x="92" y="365"/>
                  </a:lnTo>
                  <a:lnTo>
                    <a:pt x="147" y="351"/>
                  </a:lnTo>
                  <a:lnTo>
                    <a:pt x="313" y="281"/>
                  </a:lnTo>
                  <a:lnTo>
                    <a:pt x="449" y="199"/>
                  </a:lnTo>
                  <a:lnTo>
                    <a:pt x="514" y="138"/>
                  </a:lnTo>
                  <a:lnTo>
                    <a:pt x="549" y="135"/>
                  </a:lnTo>
                  <a:lnTo>
                    <a:pt x="529" y="199"/>
                  </a:lnTo>
                  <a:lnTo>
                    <a:pt x="472" y="304"/>
                  </a:lnTo>
                  <a:lnTo>
                    <a:pt x="449" y="416"/>
                  </a:lnTo>
                  <a:lnTo>
                    <a:pt x="445" y="533"/>
                  </a:lnTo>
                  <a:lnTo>
                    <a:pt x="465" y="637"/>
                  </a:lnTo>
                  <a:lnTo>
                    <a:pt x="507" y="697"/>
                  </a:lnTo>
                  <a:lnTo>
                    <a:pt x="553" y="686"/>
                  </a:lnTo>
                  <a:lnTo>
                    <a:pt x="657" y="631"/>
                  </a:lnTo>
                  <a:lnTo>
                    <a:pt x="786" y="614"/>
                  </a:lnTo>
                  <a:lnTo>
                    <a:pt x="828" y="621"/>
                  </a:lnTo>
                  <a:lnTo>
                    <a:pt x="851" y="566"/>
                  </a:lnTo>
                  <a:lnTo>
                    <a:pt x="851" y="505"/>
                  </a:lnTo>
                  <a:lnTo>
                    <a:pt x="789" y="497"/>
                  </a:lnTo>
                  <a:lnTo>
                    <a:pt x="673" y="551"/>
                  </a:lnTo>
                  <a:lnTo>
                    <a:pt x="622" y="573"/>
                  </a:lnTo>
                  <a:lnTo>
                    <a:pt x="542" y="628"/>
                  </a:lnTo>
                  <a:lnTo>
                    <a:pt x="514" y="582"/>
                  </a:lnTo>
                  <a:lnTo>
                    <a:pt x="514" y="475"/>
                  </a:lnTo>
                  <a:lnTo>
                    <a:pt x="556" y="338"/>
                  </a:lnTo>
                  <a:lnTo>
                    <a:pt x="622" y="219"/>
                  </a:lnTo>
                  <a:lnTo>
                    <a:pt x="664" y="135"/>
                  </a:lnTo>
                  <a:lnTo>
                    <a:pt x="666" y="76"/>
                  </a:lnTo>
                  <a:lnTo>
                    <a:pt x="653" y="31"/>
                  </a:lnTo>
                  <a:lnTo>
                    <a:pt x="615" y="2"/>
                  </a:lnTo>
                  <a:lnTo>
                    <a:pt x="546" y="0"/>
                  </a:lnTo>
                  <a:lnTo>
                    <a:pt x="445" y="31"/>
                  </a:lnTo>
                  <a:lnTo>
                    <a:pt x="313" y="73"/>
                  </a:lnTo>
                  <a:lnTo>
                    <a:pt x="131" y="124"/>
                  </a:lnTo>
                  <a:lnTo>
                    <a:pt x="30" y="170"/>
                  </a:lnTo>
                  <a:close/>
                </a:path>
              </a:pathLst>
            </a:custGeom>
            <a:solidFill>
              <a:schemeClr val="tx1"/>
            </a:solidFill>
            <a:ln w="9525">
              <a:noFill/>
              <a:round/>
              <a:headEnd/>
              <a:tailEnd/>
            </a:ln>
          </p:spPr>
          <p:txBody>
            <a:bodyPr>
              <a:prstTxWarp prst="textNoShape">
                <a:avLst/>
              </a:prstTxWarp>
            </a:bodyPr>
            <a:lstStyle/>
            <a:p>
              <a:endParaRPr lang="en-US"/>
            </a:p>
          </p:txBody>
        </p:sp>
        <p:sp>
          <p:nvSpPr>
            <p:cNvPr id="65551" name="Freeform 53"/>
            <p:cNvSpPr>
              <a:spLocks noChangeAspect="1"/>
            </p:cNvSpPr>
            <p:nvPr/>
          </p:nvSpPr>
          <p:spPr bwMode="auto">
            <a:xfrm>
              <a:off x="371" y="1908"/>
              <a:ext cx="348" cy="725"/>
            </a:xfrm>
            <a:custGeom>
              <a:avLst/>
              <a:gdLst>
                <a:gd name="T0" fmla="*/ 1 w 465"/>
                <a:gd name="T1" fmla="*/ 12 h 967"/>
                <a:gd name="T2" fmla="*/ 3 w 465"/>
                <a:gd name="T3" fmla="*/ 9 h 967"/>
                <a:gd name="T4" fmla="*/ 5 w 465"/>
                <a:gd name="T5" fmla="*/ 4 h 967"/>
                <a:gd name="T6" fmla="*/ 9 w 465"/>
                <a:gd name="T7" fmla="*/ 1 h 967"/>
                <a:gd name="T8" fmla="*/ 12 w 465"/>
                <a:gd name="T9" fmla="*/ 0 h 967"/>
                <a:gd name="T10" fmla="*/ 16 w 465"/>
                <a:gd name="T11" fmla="*/ 0 h 967"/>
                <a:gd name="T12" fmla="*/ 19 w 465"/>
                <a:gd name="T13" fmla="*/ 1 h 967"/>
                <a:gd name="T14" fmla="*/ 21 w 465"/>
                <a:gd name="T15" fmla="*/ 1 h 967"/>
                <a:gd name="T16" fmla="*/ 23 w 465"/>
                <a:gd name="T17" fmla="*/ 3 h 967"/>
                <a:gd name="T18" fmla="*/ 24 w 465"/>
                <a:gd name="T19" fmla="*/ 4 h 967"/>
                <a:gd name="T20" fmla="*/ 24 w 465"/>
                <a:gd name="T21" fmla="*/ 7 h 967"/>
                <a:gd name="T22" fmla="*/ 23 w 465"/>
                <a:gd name="T23" fmla="*/ 10 h 967"/>
                <a:gd name="T24" fmla="*/ 21 w 465"/>
                <a:gd name="T25" fmla="*/ 12 h 967"/>
                <a:gd name="T26" fmla="*/ 19 w 465"/>
                <a:gd name="T27" fmla="*/ 14 h 967"/>
                <a:gd name="T28" fmla="*/ 19 w 465"/>
                <a:gd name="T29" fmla="*/ 17 h 967"/>
                <a:gd name="T30" fmla="*/ 19 w 465"/>
                <a:gd name="T31" fmla="*/ 21 h 967"/>
                <a:gd name="T32" fmla="*/ 19 w 465"/>
                <a:gd name="T33" fmla="*/ 25 h 967"/>
                <a:gd name="T34" fmla="*/ 19 w 465"/>
                <a:gd name="T35" fmla="*/ 29 h 967"/>
                <a:gd name="T36" fmla="*/ 21 w 465"/>
                <a:gd name="T37" fmla="*/ 32 h 967"/>
                <a:gd name="T38" fmla="*/ 24 w 465"/>
                <a:gd name="T39" fmla="*/ 37 h 967"/>
                <a:gd name="T40" fmla="*/ 25 w 465"/>
                <a:gd name="T41" fmla="*/ 39 h 967"/>
                <a:gd name="T42" fmla="*/ 25 w 465"/>
                <a:gd name="T43" fmla="*/ 42 h 967"/>
                <a:gd name="T44" fmla="*/ 25 w 465"/>
                <a:gd name="T45" fmla="*/ 46 h 967"/>
                <a:gd name="T46" fmla="*/ 24 w 465"/>
                <a:gd name="T47" fmla="*/ 49 h 967"/>
                <a:gd name="T48" fmla="*/ 23 w 465"/>
                <a:gd name="T49" fmla="*/ 51 h 967"/>
                <a:gd name="T50" fmla="*/ 21 w 465"/>
                <a:gd name="T51" fmla="*/ 52 h 967"/>
                <a:gd name="T52" fmla="*/ 18 w 465"/>
                <a:gd name="T53" fmla="*/ 54 h 967"/>
                <a:gd name="T54" fmla="*/ 15 w 465"/>
                <a:gd name="T55" fmla="*/ 55 h 967"/>
                <a:gd name="T56" fmla="*/ 10 w 465"/>
                <a:gd name="T57" fmla="*/ 54 h 967"/>
                <a:gd name="T58" fmla="*/ 7 w 465"/>
                <a:gd name="T59" fmla="*/ 52 h 967"/>
                <a:gd name="T60" fmla="*/ 4 w 465"/>
                <a:gd name="T61" fmla="*/ 50 h 967"/>
                <a:gd name="T62" fmla="*/ 2 w 465"/>
                <a:gd name="T63" fmla="*/ 46 h 967"/>
                <a:gd name="T64" fmla="*/ 1 w 465"/>
                <a:gd name="T65" fmla="*/ 39 h 967"/>
                <a:gd name="T66" fmla="*/ 0 w 465"/>
                <a:gd name="T67" fmla="*/ 32 h 967"/>
                <a:gd name="T68" fmla="*/ 0 w 465"/>
                <a:gd name="T69" fmla="*/ 27 h 967"/>
                <a:gd name="T70" fmla="*/ 1 w 465"/>
                <a:gd name="T71" fmla="*/ 19 h 967"/>
                <a:gd name="T72" fmla="*/ 1 w 465"/>
                <a:gd name="T73" fmla="*/ 16 h 967"/>
                <a:gd name="T74" fmla="*/ 1 w 465"/>
                <a:gd name="T75" fmla="*/ 12 h 9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5"/>
                <a:gd name="T115" fmla="*/ 0 h 967"/>
                <a:gd name="T116" fmla="*/ 465 w 465"/>
                <a:gd name="T117" fmla="*/ 967 h 9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5" h="967">
                  <a:moveTo>
                    <a:pt x="28" y="228"/>
                  </a:moveTo>
                  <a:lnTo>
                    <a:pt x="52" y="155"/>
                  </a:lnTo>
                  <a:lnTo>
                    <a:pt x="101" y="83"/>
                  </a:lnTo>
                  <a:lnTo>
                    <a:pt x="162" y="31"/>
                  </a:lnTo>
                  <a:lnTo>
                    <a:pt x="224" y="0"/>
                  </a:lnTo>
                  <a:lnTo>
                    <a:pt x="288" y="0"/>
                  </a:lnTo>
                  <a:lnTo>
                    <a:pt x="344" y="3"/>
                  </a:lnTo>
                  <a:lnTo>
                    <a:pt x="386" y="20"/>
                  </a:lnTo>
                  <a:lnTo>
                    <a:pt x="416" y="51"/>
                  </a:lnTo>
                  <a:lnTo>
                    <a:pt x="431" y="85"/>
                  </a:lnTo>
                  <a:lnTo>
                    <a:pt x="431" y="133"/>
                  </a:lnTo>
                  <a:lnTo>
                    <a:pt x="416" y="182"/>
                  </a:lnTo>
                  <a:lnTo>
                    <a:pt x="389" y="214"/>
                  </a:lnTo>
                  <a:lnTo>
                    <a:pt x="360" y="265"/>
                  </a:lnTo>
                  <a:lnTo>
                    <a:pt x="345" y="311"/>
                  </a:lnTo>
                  <a:lnTo>
                    <a:pt x="337" y="373"/>
                  </a:lnTo>
                  <a:lnTo>
                    <a:pt x="337" y="444"/>
                  </a:lnTo>
                  <a:lnTo>
                    <a:pt x="345" y="525"/>
                  </a:lnTo>
                  <a:lnTo>
                    <a:pt x="382" y="590"/>
                  </a:lnTo>
                  <a:lnTo>
                    <a:pt x="435" y="656"/>
                  </a:lnTo>
                  <a:lnTo>
                    <a:pt x="458" y="704"/>
                  </a:lnTo>
                  <a:lnTo>
                    <a:pt x="465" y="753"/>
                  </a:lnTo>
                  <a:lnTo>
                    <a:pt x="462" y="812"/>
                  </a:lnTo>
                  <a:lnTo>
                    <a:pt x="438" y="874"/>
                  </a:lnTo>
                  <a:lnTo>
                    <a:pt x="413" y="916"/>
                  </a:lnTo>
                  <a:lnTo>
                    <a:pt x="379" y="944"/>
                  </a:lnTo>
                  <a:lnTo>
                    <a:pt x="332" y="960"/>
                  </a:lnTo>
                  <a:lnTo>
                    <a:pt x="273" y="967"/>
                  </a:lnTo>
                  <a:lnTo>
                    <a:pt x="192" y="960"/>
                  </a:lnTo>
                  <a:lnTo>
                    <a:pt x="133" y="936"/>
                  </a:lnTo>
                  <a:lnTo>
                    <a:pt x="84" y="897"/>
                  </a:lnTo>
                  <a:lnTo>
                    <a:pt x="45" y="815"/>
                  </a:lnTo>
                  <a:lnTo>
                    <a:pt x="23" y="704"/>
                  </a:lnTo>
                  <a:lnTo>
                    <a:pt x="0" y="587"/>
                  </a:lnTo>
                  <a:lnTo>
                    <a:pt x="0" y="478"/>
                  </a:lnTo>
                  <a:lnTo>
                    <a:pt x="3" y="345"/>
                  </a:lnTo>
                  <a:lnTo>
                    <a:pt x="15" y="279"/>
                  </a:lnTo>
                  <a:lnTo>
                    <a:pt x="28" y="228"/>
                  </a:lnTo>
                  <a:close/>
                </a:path>
              </a:pathLst>
            </a:custGeom>
            <a:solidFill>
              <a:srgbClr val="993366"/>
            </a:solidFill>
            <a:ln w="9525">
              <a:noFill/>
              <a:round/>
              <a:headEnd/>
              <a:tailEnd/>
            </a:ln>
          </p:spPr>
          <p:txBody>
            <a:bodyPr>
              <a:prstTxWarp prst="textNoShape">
                <a:avLst/>
              </a:prstTxWarp>
            </a:bodyPr>
            <a:lstStyle/>
            <a:p>
              <a:endParaRPr lang="en-US"/>
            </a:p>
          </p:txBody>
        </p:sp>
        <p:sp>
          <p:nvSpPr>
            <p:cNvPr id="65552" name="Freeform 54"/>
            <p:cNvSpPr>
              <a:spLocks noChangeAspect="1"/>
            </p:cNvSpPr>
            <p:nvPr/>
          </p:nvSpPr>
          <p:spPr bwMode="auto">
            <a:xfrm>
              <a:off x="580" y="1537"/>
              <a:ext cx="446" cy="375"/>
            </a:xfrm>
            <a:custGeom>
              <a:avLst/>
              <a:gdLst>
                <a:gd name="T0" fmla="*/ 22 w 594"/>
                <a:gd name="T1" fmla="*/ 14 h 500"/>
                <a:gd name="T2" fmla="*/ 23 w 594"/>
                <a:gd name="T3" fmla="*/ 9 h 500"/>
                <a:gd name="T4" fmla="*/ 22 w 594"/>
                <a:gd name="T5" fmla="*/ 6 h 500"/>
                <a:gd name="T6" fmla="*/ 21 w 594"/>
                <a:gd name="T7" fmla="*/ 3 h 500"/>
                <a:gd name="T8" fmla="*/ 19 w 594"/>
                <a:gd name="T9" fmla="*/ 2 h 500"/>
                <a:gd name="T10" fmla="*/ 17 w 594"/>
                <a:gd name="T11" fmla="*/ 2 h 500"/>
                <a:gd name="T12" fmla="*/ 14 w 594"/>
                <a:gd name="T13" fmla="*/ 0 h 500"/>
                <a:gd name="T14" fmla="*/ 11 w 594"/>
                <a:gd name="T15" fmla="*/ 2 h 500"/>
                <a:gd name="T16" fmla="*/ 8 w 594"/>
                <a:gd name="T17" fmla="*/ 2 h 500"/>
                <a:gd name="T18" fmla="*/ 6 w 594"/>
                <a:gd name="T19" fmla="*/ 5 h 500"/>
                <a:gd name="T20" fmla="*/ 4 w 594"/>
                <a:gd name="T21" fmla="*/ 8 h 500"/>
                <a:gd name="T22" fmla="*/ 2 w 594"/>
                <a:gd name="T23" fmla="*/ 12 h 500"/>
                <a:gd name="T24" fmla="*/ 2 w 594"/>
                <a:gd name="T25" fmla="*/ 16 h 500"/>
                <a:gd name="T26" fmla="*/ 0 w 594"/>
                <a:gd name="T27" fmla="*/ 20 h 500"/>
                <a:gd name="T28" fmla="*/ 2 w 594"/>
                <a:gd name="T29" fmla="*/ 24 h 500"/>
                <a:gd name="T30" fmla="*/ 2 w 594"/>
                <a:gd name="T31" fmla="*/ 26 h 500"/>
                <a:gd name="T32" fmla="*/ 5 w 594"/>
                <a:gd name="T33" fmla="*/ 28 h 500"/>
                <a:gd name="T34" fmla="*/ 8 w 594"/>
                <a:gd name="T35" fmla="*/ 29 h 500"/>
                <a:gd name="T36" fmla="*/ 12 w 594"/>
                <a:gd name="T37" fmla="*/ 29 h 500"/>
                <a:gd name="T38" fmla="*/ 15 w 594"/>
                <a:gd name="T39" fmla="*/ 27 h 500"/>
                <a:gd name="T40" fmla="*/ 17 w 594"/>
                <a:gd name="T41" fmla="*/ 25 h 500"/>
                <a:gd name="T42" fmla="*/ 20 w 594"/>
                <a:gd name="T43" fmla="*/ 22 h 500"/>
                <a:gd name="T44" fmla="*/ 20 w 594"/>
                <a:gd name="T45" fmla="*/ 18 h 500"/>
                <a:gd name="T46" fmla="*/ 22 w 594"/>
                <a:gd name="T47" fmla="*/ 17 h 500"/>
                <a:gd name="T48" fmla="*/ 26 w 594"/>
                <a:gd name="T49" fmla="*/ 17 h 500"/>
                <a:gd name="T50" fmla="*/ 30 w 594"/>
                <a:gd name="T51" fmla="*/ 17 h 500"/>
                <a:gd name="T52" fmla="*/ 33 w 594"/>
                <a:gd name="T53" fmla="*/ 17 h 500"/>
                <a:gd name="T54" fmla="*/ 34 w 594"/>
                <a:gd name="T55" fmla="*/ 17 h 500"/>
                <a:gd name="T56" fmla="*/ 33 w 594"/>
                <a:gd name="T57" fmla="*/ 13 h 500"/>
                <a:gd name="T58" fmla="*/ 30 w 594"/>
                <a:gd name="T59" fmla="*/ 13 h 500"/>
                <a:gd name="T60" fmla="*/ 25 w 594"/>
                <a:gd name="T61" fmla="*/ 14 h 500"/>
                <a:gd name="T62" fmla="*/ 22 w 594"/>
                <a:gd name="T63" fmla="*/ 14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4"/>
                <a:gd name="T97" fmla="*/ 0 h 500"/>
                <a:gd name="T98" fmla="*/ 594 w 594"/>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4" h="500">
                  <a:moveTo>
                    <a:pt x="383" y="230"/>
                  </a:moveTo>
                  <a:lnTo>
                    <a:pt x="390" y="153"/>
                  </a:lnTo>
                  <a:lnTo>
                    <a:pt x="378" y="91"/>
                  </a:lnTo>
                  <a:lnTo>
                    <a:pt x="361" y="46"/>
                  </a:lnTo>
                  <a:lnTo>
                    <a:pt x="329" y="19"/>
                  </a:lnTo>
                  <a:lnTo>
                    <a:pt x="292" y="4"/>
                  </a:lnTo>
                  <a:lnTo>
                    <a:pt x="244" y="0"/>
                  </a:lnTo>
                  <a:lnTo>
                    <a:pt x="183" y="7"/>
                  </a:lnTo>
                  <a:lnTo>
                    <a:pt x="133" y="35"/>
                  </a:lnTo>
                  <a:lnTo>
                    <a:pt x="92" y="74"/>
                  </a:lnTo>
                  <a:lnTo>
                    <a:pt x="51" y="137"/>
                  </a:lnTo>
                  <a:lnTo>
                    <a:pt x="20" y="207"/>
                  </a:lnTo>
                  <a:lnTo>
                    <a:pt x="3" y="272"/>
                  </a:lnTo>
                  <a:lnTo>
                    <a:pt x="0" y="348"/>
                  </a:lnTo>
                  <a:lnTo>
                    <a:pt x="3" y="409"/>
                  </a:lnTo>
                  <a:lnTo>
                    <a:pt x="30" y="454"/>
                  </a:lnTo>
                  <a:lnTo>
                    <a:pt x="72" y="488"/>
                  </a:lnTo>
                  <a:lnTo>
                    <a:pt x="133" y="500"/>
                  </a:lnTo>
                  <a:lnTo>
                    <a:pt x="204" y="493"/>
                  </a:lnTo>
                  <a:lnTo>
                    <a:pt x="260" y="472"/>
                  </a:lnTo>
                  <a:lnTo>
                    <a:pt x="299" y="439"/>
                  </a:lnTo>
                  <a:lnTo>
                    <a:pt x="334" y="384"/>
                  </a:lnTo>
                  <a:lnTo>
                    <a:pt x="357" y="314"/>
                  </a:lnTo>
                  <a:lnTo>
                    <a:pt x="378" y="286"/>
                  </a:lnTo>
                  <a:lnTo>
                    <a:pt x="445" y="279"/>
                  </a:lnTo>
                  <a:lnTo>
                    <a:pt x="524" y="286"/>
                  </a:lnTo>
                  <a:lnTo>
                    <a:pt x="571" y="293"/>
                  </a:lnTo>
                  <a:lnTo>
                    <a:pt x="594" y="277"/>
                  </a:lnTo>
                  <a:lnTo>
                    <a:pt x="579" y="221"/>
                  </a:lnTo>
                  <a:lnTo>
                    <a:pt x="529" y="221"/>
                  </a:lnTo>
                  <a:lnTo>
                    <a:pt x="433" y="241"/>
                  </a:lnTo>
                  <a:lnTo>
                    <a:pt x="383" y="230"/>
                  </a:lnTo>
                  <a:close/>
                </a:path>
              </a:pathLst>
            </a:custGeom>
            <a:solidFill>
              <a:schemeClr val="tx1"/>
            </a:solidFill>
            <a:ln w="9525">
              <a:noFill/>
              <a:round/>
              <a:headEnd/>
              <a:tailEnd/>
            </a:ln>
          </p:spPr>
          <p:txBody>
            <a:bodyPr>
              <a:prstTxWarp prst="textNoShape">
                <a:avLst/>
              </a:prstTxWarp>
            </a:bodyPr>
            <a:lstStyle/>
            <a:p>
              <a:endParaRPr lang="en-US"/>
            </a:p>
          </p:txBody>
        </p:sp>
        <p:sp>
          <p:nvSpPr>
            <p:cNvPr id="65553" name="Freeform 55"/>
            <p:cNvSpPr>
              <a:spLocks noChangeAspect="1"/>
            </p:cNvSpPr>
            <p:nvPr/>
          </p:nvSpPr>
          <p:spPr bwMode="auto">
            <a:xfrm>
              <a:off x="706" y="2992"/>
              <a:ext cx="347" cy="233"/>
            </a:xfrm>
            <a:custGeom>
              <a:avLst/>
              <a:gdLst>
                <a:gd name="T0" fmla="*/ 25 w 462"/>
                <a:gd name="T1" fmla="*/ 0 h 311"/>
                <a:gd name="T2" fmla="*/ 13 w 462"/>
                <a:gd name="T3" fmla="*/ 7 h 311"/>
                <a:gd name="T4" fmla="*/ 0 w 462"/>
                <a:gd name="T5" fmla="*/ 15 h 311"/>
                <a:gd name="T6" fmla="*/ 3 w 462"/>
                <a:gd name="T7" fmla="*/ 17 h 311"/>
                <a:gd name="T8" fmla="*/ 26 w 462"/>
                <a:gd name="T9" fmla="*/ 3 h 311"/>
                <a:gd name="T10" fmla="*/ 25 w 462"/>
                <a:gd name="T11" fmla="*/ 0 h 311"/>
                <a:gd name="T12" fmla="*/ 0 60000 65536"/>
                <a:gd name="T13" fmla="*/ 0 60000 65536"/>
                <a:gd name="T14" fmla="*/ 0 60000 65536"/>
                <a:gd name="T15" fmla="*/ 0 60000 65536"/>
                <a:gd name="T16" fmla="*/ 0 60000 65536"/>
                <a:gd name="T17" fmla="*/ 0 60000 65536"/>
                <a:gd name="T18" fmla="*/ 0 w 462"/>
                <a:gd name="T19" fmla="*/ 0 h 311"/>
                <a:gd name="T20" fmla="*/ 462 w 46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62" h="311">
                  <a:moveTo>
                    <a:pt x="427" y="0"/>
                  </a:moveTo>
                  <a:lnTo>
                    <a:pt x="215" y="135"/>
                  </a:lnTo>
                  <a:lnTo>
                    <a:pt x="0" y="269"/>
                  </a:lnTo>
                  <a:lnTo>
                    <a:pt x="49" y="311"/>
                  </a:lnTo>
                  <a:lnTo>
                    <a:pt x="462" y="57"/>
                  </a:lnTo>
                  <a:lnTo>
                    <a:pt x="427" y="0"/>
                  </a:lnTo>
                  <a:close/>
                </a:path>
              </a:pathLst>
            </a:custGeom>
            <a:solidFill>
              <a:srgbClr val="F9CF66"/>
            </a:solidFill>
            <a:ln w="9525">
              <a:noFill/>
              <a:round/>
              <a:headEnd/>
              <a:tailEnd/>
            </a:ln>
          </p:spPr>
          <p:txBody>
            <a:bodyPr>
              <a:prstTxWarp prst="textNoShape">
                <a:avLst/>
              </a:prstTxWarp>
            </a:bodyPr>
            <a:lstStyle/>
            <a:p>
              <a:endParaRPr lang="en-US"/>
            </a:p>
          </p:txBody>
        </p:sp>
        <p:sp>
          <p:nvSpPr>
            <p:cNvPr id="65554" name="Freeform 56"/>
            <p:cNvSpPr>
              <a:spLocks noChangeAspect="1"/>
            </p:cNvSpPr>
            <p:nvPr/>
          </p:nvSpPr>
          <p:spPr bwMode="auto">
            <a:xfrm>
              <a:off x="750" y="2874"/>
              <a:ext cx="198" cy="264"/>
            </a:xfrm>
            <a:custGeom>
              <a:avLst/>
              <a:gdLst>
                <a:gd name="T0" fmla="*/ 11 w 264"/>
                <a:gd name="T1" fmla="*/ 2 h 352"/>
                <a:gd name="T2" fmla="*/ 5 w 264"/>
                <a:gd name="T3" fmla="*/ 9 h 352"/>
                <a:gd name="T4" fmla="*/ 2 w 264"/>
                <a:gd name="T5" fmla="*/ 13 h 352"/>
                <a:gd name="T6" fmla="*/ 0 w 264"/>
                <a:gd name="T7" fmla="*/ 17 h 352"/>
                <a:gd name="T8" fmla="*/ 2 w 264"/>
                <a:gd name="T9" fmla="*/ 20 h 352"/>
                <a:gd name="T10" fmla="*/ 2 w 264"/>
                <a:gd name="T11" fmla="*/ 20 h 352"/>
                <a:gd name="T12" fmla="*/ 5 w 264"/>
                <a:gd name="T13" fmla="*/ 17 h 352"/>
                <a:gd name="T14" fmla="*/ 9 w 264"/>
                <a:gd name="T15" fmla="*/ 11 h 352"/>
                <a:gd name="T16" fmla="*/ 11 w 264"/>
                <a:gd name="T17" fmla="*/ 7 h 352"/>
                <a:gd name="T18" fmla="*/ 14 w 264"/>
                <a:gd name="T19" fmla="*/ 0 h 352"/>
                <a:gd name="T20" fmla="*/ 11 w 264"/>
                <a:gd name="T21" fmla="*/ 2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352"/>
                <a:gd name="T35" fmla="*/ 264 w 264"/>
                <a:gd name="T36" fmla="*/ 352 h 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352">
                  <a:moveTo>
                    <a:pt x="206" y="26"/>
                  </a:moveTo>
                  <a:lnTo>
                    <a:pt x="88" y="155"/>
                  </a:lnTo>
                  <a:lnTo>
                    <a:pt x="30" y="233"/>
                  </a:lnTo>
                  <a:lnTo>
                    <a:pt x="0" y="311"/>
                  </a:lnTo>
                  <a:lnTo>
                    <a:pt x="10" y="345"/>
                  </a:lnTo>
                  <a:lnTo>
                    <a:pt x="45" y="352"/>
                  </a:lnTo>
                  <a:lnTo>
                    <a:pt x="88" y="303"/>
                  </a:lnTo>
                  <a:lnTo>
                    <a:pt x="157" y="195"/>
                  </a:lnTo>
                  <a:lnTo>
                    <a:pt x="202" y="120"/>
                  </a:lnTo>
                  <a:lnTo>
                    <a:pt x="264" y="0"/>
                  </a:lnTo>
                  <a:lnTo>
                    <a:pt x="206" y="26"/>
                  </a:lnTo>
                  <a:close/>
                </a:path>
              </a:pathLst>
            </a:custGeom>
            <a:solidFill>
              <a:srgbClr val="F9CF66"/>
            </a:solidFill>
            <a:ln w="9525">
              <a:noFill/>
              <a:round/>
              <a:headEnd/>
              <a:tailEnd/>
            </a:ln>
          </p:spPr>
          <p:txBody>
            <a:bodyPr>
              <a:prstTxWarp prst="textNoShape">
                <a:avLst/>
              </a:prstTxWarp>
            </a:bodyPr>
            <a:lstStyle/>
            <a:p>
              <a:endParaRPr lang="en-US"/>
            </a:p>
          </p:txBody>
        </p:sp>
        <p:sp>
          <p:nvSpPr>
            <p:cNvPr id="65555" name="Freeform 57"/>
            <p:cNvSpPr>
              <a:spLocks noChangeAspect="1"/>
            </p:cNvSpPr>
            <p:nvPr/>
          </p:nvSpPr>
          <p:spPr bwMode="auto">
            <a:xfrm>
              <a:off x="1002" y="2475"/>
              <a:ext cx="211" cy="300"/>
            </a:xfrm>
            <a:custGeom>
              <a:avLst/>
              <a:gdLst>
                <a:gd name="T0" fmla="*/ 0 w 281"/>
                <a:gd name="T1" fmla="*/ 19 h 401"/>
                <a:gd name="T2" fmla="*/ 6 w 281"/>
                <a:gd name="T3" fmla="*/ 9 h 401"/>
                <a:gd name="T4" fmla="*/ 11 w 281"/>
                <a:gd name="T5" fmla="*/ 1 h 401"/>
                <a:gd name="T6" fmla="*/ 17 w 281"/>
                <a:gd name="T7" fmla="*/ 0 h 401"/>
                <a:gd name="T8" fmla="*/ 11 w 281"/>
                <a:gd name="T9" fmla="*/ 7 h 401"/>
                <a:gd name="T10" fmla="*/ 6 w 281"/>
                <a:gd name="T11" fmla="*/ 14 h 401"/>
                <a:gd name="T12" fmla="*/ 0 w 281"/>
                <a:gd name="T13" fmla="*/ 22 h 401"/>
                <a:gd name="T14" fmla="*/ 0 w 281"/>
                <a:gd name="T15" fmla="*/ 19 h 401"/>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01"/>
                <a:gd name="T26" fmla="*/ 281 w 281"/>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01">
                  <a:moveTo>
                    <a:pt x="0" y="360"/>
                  </a:moveTo>
                  <a:lnTo>
                    <a:pt x="97" y="156"/>
                  </a:lnTo>
                  <a:lnTo>
                    <a:pt x="188" y="7"/>
                  </a:lnTo>
                  <a:lnTo>
                    <a:pt x="281" y="0"/>
                  </a:lnTo>
                  <a:lnTo>
                    <a:pt x="195" y="121"/>
                  </a:lnTo>
                  <a:lnTo>
                    <a:pt x="110" y="254"/>
                  </a:lnTo>
                  <a:lnTo>
                    <a:pt x="0" y="401"/>
                  </a:lnTo>
                  <a:lnTo>
                    <a:pt x="0" y="360"/>
                  </a:lnTo>
                  <a:close/>
                </a:path>
              </a:pathLst>
            </a:custGeom>
            <a:solidFill>
              <a:srgbClr val="F9CF66"/>
            </a:solidFill>
            <a:ln w="9525">
              <a:noFill/>
              <a:round/>
              <a:headEnd/>
              <a:tailEnd/>
            </a:ln>
          </p:spPr>
          <p:txBody>
            <a:bodyPr>
              <a:prstTxWarp prst="textNoShape">
                <a:avLst/>
              </a:prstTxWarp>
            </a:bodyPr>
            <a:lstStyle/>
            <a:p>
              <a:endParaRPr lang="en-US"/>
            </a:p>
          </p:txBody>
        </p:sp>
        <p:sp>
          <p:nvSpPr>
            <p:cNvPr id="65556" name="Freeform 58"/>
            <p:cNvSpPr>
              <a:spLocks noChangeAspect="1"/>
            </p:cNvSpPr>
            <p:nvPr/>
          </p:nvSpPr>
          <p:spPr bwMode="auto">
            <a:xfrm>
              <a:off x="198" y="2961"/>
              <a:ext cx="453" cy="398"/>
            </a:xfrm>
            <a:custGeom>
              <a:avLst/>
              <a:gdLst>
                <a:gd name="T0" fmla="*/ 23 w 604"/>
                <a:gd name="T1" fmla="*/ 0 h 530"/>
                <a:gd name="T2" fmla="*/ 13 w 604"/>
                <a:gd name="T3" fmla="*/ 8 h 530"/>
                <a:gd name="T4" fmla="*/ 9 w 604"/>
                <a:gd name="T5" fmla="*/ 13 h 530"/>
                <a:gd name="T6" fmla="*/ 4 w 604"/>
                <a:gd name="T7" fmla="*/ 21 h 530"/>
                <a:gd name="T8" fmla="*/ 0 w 604"/>
                <a:gd name="T9" fmla="*/ 27 h 530"/>
                <a:gd name="T10" fmla="*/ 2 w 604"/>
                <a:gd name="T11" fmla="*/ 30 h 530"/>
                <a:gd name="T12" fmla="*/ 3 w 604"/>
                <a:gd name="T13" fmla="*/ 30 h 530"/>
                <a:gd name="T14" fmla="*/ 4 w 604"/>
                <a:gd name="T15" fmla="*/ 28 h 530"/>
                <a:gd name="T16" fmla="*/ 11 w 604"/>
                <a:gd name="T17" fmla="*/ 17 h 530"/>
                <a:gd name="T18" fmla="*/ 34 w 604"/>
                <a:gd name="T19" fmla="*/ 18 h 530"/>
                <a:gd name="T20" fmla="*/ 32 w 604"/>
                <a:gd name="T21" fmla="*/ 15 h 530"/>
                <a:gd name="T22" fmla="*/ 13 w 604"/>
                <a:gd name="T23" fmla="*/ 13 h 530"/>
                <a:gd name="T24" fmla="*/ 20 w 604"/>
                <a:gd name="T25" fmla="*/ 5 h 530"/>
                <a:gd name="T26" fmla="*/ 23 w 604"/>
                <a:gd name="T27" fmla="*/ 2 h 530"/>
                <a:gd name="T28" fmla="*/ 23 w 604"/>
                <a:gd name="T29" fmla="*/ 0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4"/>
                <a:gd name="T46" fmla="*/ 0 h 530"/>
                <a:gd name="T47" fmla="*/ 604 w 604"/>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4" h="530">
                  <a:moveTo>
                    <a:pt x="391" y="0"/>
                  </a:moveTo>
                  <a:lnTo>
                    <a:pt x="229" y="145"/>
                  </a:lnTo>
                  <a:lnTo>
                    <a:pt x="158" y="228"/>
                  </a:lnTo>
                  <a:lnTo>
                    <a:pt x="68" y="359"/>
                  </a:lnTo>
                  <a:lnTo>
                    <a:pt x="0" y="472"/>
                  </a:lnTo>
                  <a:lnTo>
                    <a:pt x="12" y="523"/>
                  </a:lnTo>
                  <a:lnTo>
                    <a:pt x="54" y="530"/>
                  </a:lnTo>
                  <a:lnTo>
                    <a:pt x="84" y="485"/>
                  </a:lnTo>
                  <a:lnTo>
                    <a:pt x="203" y="283"/>
                  </a:lnTo>
                  <a:lnTo>
                    <a:pt x="604" y="319"/>
                  </a:lnTo>
                  <a:lnTo>
                    <a:pt x="565" y="258"/>
                  </a:lnTo>
                  <a:lnTo>
                    <a:pt x="234" y="229"/>
                  </a:lnTo>
                  <a:lnTo>
                    <a:pt x="347" y="83"/>
                  </a:lnTo>
                  <a:lnTo>
                    <a:pt x="412" y="4"/>
                  </a:lnTo>
                  <a:lnTo>
                    <a:pt x="391" y="0"/>
                  </a:lnTo>
                  <a:close/>
                </a:path>
              </a:pathLst>
            </a:custGeom>
            <a:solidFill>
              <a:srgbClr val="F9CF66"/>
            </a:solidFill>
            <a:ln w="9525">
              <a:noFill/>
              <a:round/>
              <a:headEnd/>
              <a:tailEnd/>
            </a:ln>
          </p:spPr>
          <p:txBody>
            <a:bodyPr>
              <a:prstTxWarp prst="textNoShape">
                <a:avLst/>
              </a:prstTxWarp>
            </a:bodyPr>
            <a:lstStyle/>
            <a:p>
              <a:endParaRPr lang="en-US"/>
            </a:p>
          </p:txBody>
        </p:sp>
        <p:sp>
          <p:nvSpPr>
            <p:cNvPr id="65557" name="Freeform 59"/>
            <p:cNvSpPr>
              <a:spLocks noChangeAspect="1"/>
            </p:cNvSpPr>
            <p:nvPr/>
          </p:nvSpPr>
          <p:spPr bwMode="auto">
            <a:xfrm>
              <a:off x="524" y="2628"/>
              <a:ext cx="701" cy="577"/>
            </a:xfrm>
            <a:custGeom>
              <a:avLst/>
              <a:gdLst>
                <a:gd name="T0" fmla="*/ 33 w 934"/>
                <a:gd name="T1" fmla="*/ 15 h 770"/>
                <a:gd name="T2" fmla="*/ 47 w 934"/>
                <a:gd name="T3" fmla="*/ 32 h 770"/>
                <a:gd name="T4" fmla="*/ 53 w 934"/>
                <a:gd name="T5" fmla="*/ 38 h 770"/>
                <a:gd name="T6" fmla="*/ 53 w 934"/>
                <a:gd name="T7" fmla="*/ 41 h 770"/>
                <a:gd name="T8" fmla="*/ 52 w 934"/>
                <a:gd name="T9" fmla="*/ 43 h 770"/>
                <a:gd name="T10" fmla="*/ 49 w 934"/>
                <a:gd name="T11" fmla="*/ 43 h 770"/>
                <a:gd name="T12" fmla="*/ 45 w 934"/>
                <a:gd name="T13" fmla="*/ 39 h 770"/>
                <a:gd name="T14" fmla="*/ 41 w 934"/>
                <a:gd name="T15" fmla="*/ 33 h 770"/>
                <a:gd name="T16" fmla="*/ 38 w 934"/>
                <a:gd name="T17" fmla="*/ 27 h 770"/>
                <a:gd name="T18" fmla="*/ 34 w 934"/>
                <a:gd name="T19" fmla="*/ 21 h 770"/>
                <a:gd name="T20" fmla="*/ 32 w 934"/>
                <a:gd name="T21" fmla="*/ 17 h 770"/>
                <a:gd name="T22" fmla="*/ 4 w 934"/>
                <a:gd name="T23" fmla="*/ 28 h 770"/>
                <a:gd name="T24" fmla="*/ 0 w 934"/>
                <a:gd name="T25" fmla="*/ 23 h 770"/>
                <a:gd name="T26" fmla="*/ 22 w 934"/>
                <a:gd name="T27" fmla="*/ 0 h 770"/>
                <a:gd name="T28" fmla="*/ 24 w 934"/>
                <a:gd name="T29" fmla="*/ 4 h 770"/>
                <a:gd name="T30" fmla="*/ 11 w 934"/>
                <a:gd name="T31" fmla="*/ 17 h 770"/>
                <a:gd name="T32" fmla="*/ 4 w 934"/>
                <a:gd name="T33" fmla="*/ 24 h 770"/>
                <a:gd name="T34" fmla="*/ 32 w 934"/>
                <a:gd name="T35" fmla="*/ 13 h 770"/>
                <a:gd name="T36" fmla="*/ 33 w 934"/>
                <a:gd name="T37" fmla="*/ 15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4"/>
                <a:gd name="T58" fmla="*/ 0 h 770"/>
                <a:gd name="T59" fmla="*/ 934 w 934"/>
                <a:gd name="T60" fmla="*/ 770 h 7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4" h="770">
                  <a:moveTo>
                    <a:pt x="577" y="271"/>
                  </a:moveTo>
                  <a:lnTo>
                    <a:pt x="822" y="573"/>
                  </a:lnTo>
                  <a:lnTo>
                    <a:pt x="925" y="692"/>
                  </a:lnTo>
                  <a:lnTo>
                    <a:pt x="934" y="735"/>
                  </a:lnTo>
                  <a:lnTo>
                    <a:pt x="918" y="770"/>
                  </a:lnTo>
                  <a:lnTo>
                    <a:pt x="869" y="762"/>
                  </a:lnTo>
                  <a:lnTo>
                    <a:pt x="799" y="705"/>
                  </a:lnTo>
                  <a:lnTo>
                    <a:pt x="721" y="595"/>
                  </a:lnTo>
                  <a:lnTo>
                    <a:pt x="658" y="479"/>
                  </a:lnTo>
                  <a:lnTo>
                    <a:pt x="597" y="374"/>
                  </a:lnTo>
                  <a:lnTo>
                    <a:pt x="554" y="317"/>
                  </a:lnTo>
                  <a:lnTo>
                    <a:pt x="58" y="511"/>
                  </a:lnTo>
                  <a:lnTo>
                    <a:pt x="0" y="417"/>
                  </a:lnTo>
                  <a:lnTo>
                    <a:pt x="380" y="0"/>
                  </a:lnTo>
                  <a:lnTo>
                    <a:pt x="415" y="65"/>
                  </a:lnTo>
                  <a:lnTo>
                    <a:pt x="175" y="310"/>
                  </a:lnTo>
                  <a:lnTo>
                    <a:pt x="55" y="437"/>
                  </a:lnTo>
                  <a:lnTo>
                    <a:pt x="546" y="248"/>
                  </a:lnTo>
                  <a:lnTo>
                    <a:pt x="577" y="271"/>
                  </a:lnTo>
                  <a:close/>
                </a:path>
              </a:pathLst>
            </a:custGeom>
            <a:solidFill>
              <a:srgbClr val="F9CF66"/>
            </a:solidFill>
            <a:ln w="9525">
              <a:noFill/>
              <a:round/>
              <a:headEnd/>
              <a:tailEnd/>
            </a:ln>
          </p:spPr>
          <p:txBody>
            <a:bodyPr>
              <a:prstTxWarp prst="textNoShape">
                <a:avLst/>
              </a:prstTxWarp>
            </a:bodyPr>
            <a:lstStyle/>
            <a:p>
              <a:endParaRPr lang="en-US"/>
            </a:p>
          </p:txBody>
        </p:sp>
        <p:sp>
          <p:nvSpPr>
            <p:cNvPr id="65558" name="Freeform 60"/>
            <p:cNvSpPr>
              <a:spLocks noChangeAspect="1"/>
            </p:cNvSpPr>
            <p:nvPr/>
          </p:nvSpPr>
          <p:spPr bwMode="auto">
            <a:xfrm>
              <a:off x="335" y="2670"/>
              <a:ext cx="510" cy="703"/>
            </a:xfrm>
            <a:custGeom>
              <a:avLst/>
              <a:gdLst>
                <a:gd name="T0" fmla="*/ 0 w 681"/>
                <a:gd name="T1" fmla="*/ 0 h 938"/>
                <a:gd name="T2" fmla="*/ 5 w 681"/>
                <a:gd name="T3" fmla="*/ 10 h 938"/>
                <a:gd name="T4" fmla="*/ 9 w 681"/>
                <a:gd name="T5" fmla="*/ 16 h 938"/>
                <a:gd name="T6" fmla="*/ 13 w 681"/>
                <a:gd name="T7" fmla="*/ 24 h 938"/>
                <a:gd name="T8" fmla="*/ 18 w 681"/>
                <a:gd name="T9" fmla="*/ 31 h 938"/>
                <a:gd name="T10" fmla="*/ 24 w 681"/>
                <a:gd name="T11" fmla="*/ 41 h 938"/>
                <a:gd name="T12" fmla="*/ 30 w 681"/>
                <a:gd name="T13" fmla="*/ 49 h 938"/>
                <a:gd name="T14" fmla="*/ 34 w 681"/>
                <a:gd name="T15" fmla="*/ 52 h 938"/>
                <a:gd name="T16" fmla="*/ 37 w 681"/>
                <a:gd name="T17" fmla="*/ 52 h 938"/>
                <a:gd name="T18" fmla="*/ 37 w 681"/>
                <a:gd name="T19" fmla="*/ 49 h 938"/>
                <a:gd name="T20" fmla="*/ 35 w 681"/>
                <a:gd name="T21" fmla="*/ 46 h 938"/>
                <a:gd name="T22" fmla="*/ 28 w 681"/>
                <a:gd name="T23" fmla="*/ 38 h 938"/>
                <a:gd name="T24" fmla="*/ 22 w 681"/>
                <a:gd name="T25" fmla="*/ 32 h 938"/>
                <a:gd name="T26" fmla="*/ 17 w 681"/>
                <a:gd name="T27" fmla="*/ 25 h 938"/>
                <a:gd name="T28" fmla="*/ 13 w 681"/>
                <a:gd name="T29" fmla="*/ 17 h 938"/>
                <a:gd name="T30" fmla="*/ 9 w 681"/>
                <a:gd name="T31" fmla="*/ 10 h 938"/>
                <a:gd name="T32" fmla="*/ 5 w 681"/>
                <a:gd name="T33" fmla="*/ 1 h 938"/>
                <a:gd name="T34" fmla="*/ 0 w 681"/>
                <a:gd name="T35" fmla="*/ 0 h 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938"/>
                <a:gd name="T56" fmla="*/ 681 w 681"/>
                <a:gd name="T57" fmla="*/ 938 h 9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938">
                  <a:moveTo>
                    <a:pt x="0" y="0"/>
                  </a:moveTo>
                  <a:lnTo>
                    <a:pt x="97" y="198"/>
                  </a:lnTo>
                  <a:lnTo>
                    <a:pt x="155" y="302"/>
                  </a:lnTo>
                  <a:lnTo>
                    <a:pt x="236" y="435"/>
                  </a:lnTo>
                  <a:lnTo>
                    <a:pt x="320" y="566"/>
                  </a:lnTo>
                  <a:lnTo>
                    <a:pt x="440" y="740"/>
                  </a:lnTo>
                  <a:lnTo>
                    <a:pt x="544" y="883"/>
                  </a:lnTo>
                  <a:lnTo>
                    <a:pt x="626" y="938"/>
                  </a:lnTo>
                  <a:lnTo>
                    <a:pt x="666" y="930"/>
                  </a:lnTo>
                  <a:lnTo>
                    <a:pt x="681" y="891"/>
                  </a:lnTo>
                  <a:lnTo>
                    <a:pt x="635" y="829"/>
                  </a:lnTo>
                  <a:lnTo>
                    <a:pt x="493" y="689"/>
                  </a:lnTo>
                  <a:lnTo>
                    <a:pt x="399" y="581"/>
                  </a:lnTo>
                  <a:lnTo>
                    <a:pt x="308" y="449"/>
                  </a:lnTo>
                  <a:lnTo>
                    <a:pt x="232" y="315"/>
                  </a:lnTo>
                  <a:lnTo>
                    <a:pt x="167" y="191"/>
                  </a:lnTo>
                  <a:lnTo>
                    <a:pt x="90" y="26"/>
                  </a:lnTo>
                  <a:lnTo>
                    <a:pt x="0" y="0"/>
                  </a:lnTo>
                  <a:close/>
                </a:path>
              </a:pathLst>
            </a:custGeom>
            <a:solidFill>
              <a:srgbClr val="F9CF66"/>
            </a:solidFill>
            <a:ln w="9525">
              <a:noFill/>
              <a:round/>
              <a:headEnd/>
              <a:tailEnd/>
            </a:ln>
          </p:spPr>
          <p:txBody>
            <a:bodyPr>
              <a:prstTxWarp prst="textNoShape">
                <a:avLst/>
              </a:prstTxWarp>
            </a:bodyPr>
            <a:lstStyle/>
            <a:p>
              <a:endParaRPr lang="en-US"/>
            </a:p>
          </p:txBody>
        </p:sp>
        <p:sp>
          <p:nvSpPr>
            <p:cNvPr id="65559" name="Freeform 61"/>
            <p:cNvSpPr>
              <a:spLocks noChangeAspect="1"/>
            </p:cNvSpPr>
            <p:nvPr/>
          </p:nvSpPr>
          <p:spPr bwMode="auto">
            <a:xfrm>
              <a:off x="1163" y="2227"/>
              <a:ext cx="60" cy="245"/>
            </a:xfrm>
            <a:custGeom>
              <a:avLst/>
              <a:gdLst>
                <a:gd name="T0" fmla="*/ 5 w 80"/>
                <a:gd name="T1" fmla="*/ 17 h 327"/>
                <a:gd name="T2" fmla="*/ 4 w 80"/>
                <a:gd name="T3" fmla="*/ 0 h 327"/>
                <a:gd name="T4" fmla="*/ 0 w 80"/>
                <a:gd name="T5" fmla="*/ 2 h 327"/>
                <a:gd name="T6" fmla="*/ 0 w 80"/>
                <a:gd name="T7" fmla="*/ 18 h 327"/>
                <a:gd name="T8" fmla="*/ 5 w 80"/>
                <a:gd name="T9" fmla="*/ 17 h 327"/>
                <a:gd name="T10" fmla="*/ 0 60000 65536"/>
                <a:gd name="T11" fmla="*/ 0 60000 65536"/>
                <a:gd name="T12" fmla="*/ 0 60000 65536"/>
                <a:gd name="T13" fmla="*/ 0 60000 65536"/>
                <a:gd name="T14" fmla="*/ 0 60000 65536"/>
                <a:gd name="T15" fmla="*/ 0 w 80"/>
                <a:gd name="T16" fmla="*/ 0 h 327"/>
                <a:gd name="T17" fmla="*/ 80 w 80"/>
                <a:gd name="T18" fmla="*/ 327 h 327"/>
              </a:gdLst>
              <a:ahLst/>
              <a:cxnLst>
                <a:cxn ang="T10">
                  <a:pos x="T0" y="T1"/>
                </a:cxn>
                <a:cxn ang="T11">
                  <a:pos x="T2" y="T3"/>
                </a:cxn>
                <a:cxn ang="T12">
                  <a:pos x="T4" y="T5"/>
                </a:cxn>
                <a:cxn ang="T13">
                  <a:pos x="T6" y="T7"/>
                </a:cxn>
                <a:cxn ang="T14">
                  <a:pos x="T8" y="T9"/>
                </a:cxn>
              </a:cxnLst>
              <a:rect l="T15" t="T16" r="T17" b="T18"/>
              <a:pathLst>
                <a:path w="80" h="327">
                  <a:moveTo>
                    <a:pt x="80" y="305"/>
                  </a:moveTo>
                  <a:lnTo>
                    <a:pt x="72" y="0"/>
                  </a:lnTo>
                  <a:lnTo>
                    <a:pt x="0" y="41"/>
                  </a:lnTo>
                  <a:lnTo>
                    <a:pt x="0" y="327"/>
                  </a:lnTo>
                  <a:lnTo>
                    <a:pt x="80" y="305"/>
                  </a:lnTo>
                  <a:close/>
                </a:path>
              </a:pathLst>
            </a:custGeom>
            <a:solidFill>
              <a:srgbClr val="F9CF66"/>
            </a:solidFill>
            <a:ln w="9525">
              <a:noFill/>
              <a:round/>
              <a:headEnd/>
              <a:tailEnd/>
            </a:ln>
          </p:spPr>
          <p:txBody>
            <a:bodyPr>
              <a:prstTxWarp prst="textNoShape">
                <a:avLst/>
              </a:prstTxWarp>
            </a:bodyPr>
            <a:lstStyle/>
            <a:p>
              <a:endParaRPr lang="en-US"/>
            </a:p>
          </p:txBody>
        </p:sp>
        <p:sp>
          <p:nvSpPr>
            <p:cNvPr id="65560" name="Freeform 62"/>
            <p:cNvSpPr>
              <a:spLocks noChangeAspect="1"/>
            </p:cNvSpPr>
            <p:nvPr/>
          </p:nvSpPr>
          <p:spPr bwMode="auto">
            <a:xfrm>
              <a:off x="776" y="2127"/>
              <a:ext cx="515" cy="235"/>
            </a:xfrm>
            <a:custGeom>
              <a:avLst/>
              <a:gdLst>
                <a:gd name="T0" fmla="*/ 1 w 687"/>
                <a:gd name="T1" fmla="*/ 14 h 313"/>
                <a:gd name="T2" fmla="*/ 11 w 687"/>
                <a:gd name="T3" fmla="*/ 11 h 313"/>
                <a:gd name="T4" fmla="*/ 23 w 687"/>
                <a:gd name="T5" fmla="*/ 6 h 313"/>
                <a:gd name="T6" fmla="*/ 31 w 687"/>
                <a:gd name="T7" fmla="*/ 0 h 313"/>
                <a:gd name="T8" fmla="*/ 38 w 687"/>
                <a:gd name="T9" fmla="*/ 5 h 313"/>
                <a:gd name="T10" fmla="*/ 34 w 687"/>
                <a:gd name="T11" fmla="*/ 8 h 313"/>
                <a:gd name="T12" fmla="*/ 29 w 687"/>
                <a:gd name="T13" fmla="*/ 10 h 313"/>
                <a:gd name="T14" fmla="*/ 22 w 687"/>
                <a:gd name="T15" fmla="*/ 12 h 313"/>
                <a:gd name="T16" fmla="*/ 13 w 687"/>
                <a:gd name="T17" fmla="*/ 15 h 313"/>
                <a:gd name="T18" fmla="*/ 3 w 687"/>
                <a:gd name="T19" fmla="*/ 17 h 313"/>
                <a:gd name="T20" fmla="*/ 0 w 687"/>
                <a:gd name="T21" fmla="*/ 18 h 313"/>
                <a:gd name="T22" fmla="*/ 1 w 687"/>
                <a:gd name="T23" fmla="*/ 14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7"/>
                <a:gd name="T37" fmla="*/ 0 h 313"/>
                <a:gd name="T38" fmla="*/ 687 w 687"/>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7" h="313">
                  <a:moveTo>
                    <a:pt x="3" y="249"/>
                  </a:moveTo>
                  <a:lnTo>
                    <a:pt x="201" y="194"/>
                  </a:lnTo>
                  <a:lnTo>
                    <a:pt x="409" y="89"/>
                  </a:lnTo>
                  <a:lnTo>
                    <a:pt x="567" y="0"/>
                  </a:lnTo>
                  <a:lnTo>
                    <a:pt x="687" y="74"/>
                  </a:lnTo>
                  <a:lnTo>
                    <a:pt x="622" y="120"/>
                  </a:lnTo>
                  <a:lnTo>
                    <a:pt x="521" y="164"/>
                  </a:lnTo>
                  <a:lnTo>
                    <a:pt x="402" y="206"/>
                  </a:lnTo>
                  <a:lnTo>
                    <a:pt x="246" y="256"/>
                  </a:lnTo>
                  <a:lnTo>
                    <a:pt x="55" y="298"/>
                  </a:lnTo>
                  <a:lnTo>
                    <a:pt x="0" y="313"/>
                  </a:lnTo>
                  <a:lnTo>
                    <a:pt x="3" y="249"/>
                  </a:lnTo>
                  <a:close/>
                </a:path>
              </a:pathLst>
            </a:custGeom>
            <a:solidFill>
              <a:srgbClr val="F9CF66"/>
            </a:solidFill>
            <a:ln w="9525">
              <a:noFill/>
              <a:round/>
              <a:headEnd/>
              <a:tailEnd/>
            </a:ln>
          </p:spPr>
          <p:txBody>
            <a:bodyPr>
              <a:prstTxWarp prst="textNoShape">
                <a:avLst/>
              </a:prstTxWarp>
            </a:bodyPr>
            <a:lstStyle/>
            <a:p>
              <a:endParaRPr lang="en-US"/>
            </a:p>
          </p:txBody>
        </p:sp>
        <p:sp>
          <p:nvSpPr>
            <p:cNvPr id="65561" name="Freeform 63"/>
            <p:cNvSpPr>
              <a:spLocks noChangeAspect="1"/>
            </p:cNvSpPr>
            <p:nvPr/>
          </p:nvSpPr>
          <p:spPr bwMode="auto">
            <a:xfrm>
              <a:off x="709" y="2073"/>
              <a:ext cx="76" cy="553"/>
            </a:xfrm>
            <a:custGeom>
              <a:avLst/>
              <a:gdLst>
                <a:gd name="T0" fmla="*/ 0 w 102"/>
                <a:gd name="T1" fmla="*/ 40 h 737"/>
                <a:gd name="T2" fmla="*/ 1 w 102"/>
                <a:gd name="T3" fmla="*/ 6 h 737"/>
                <a:gd name="T4" fmla="*/ 1 w 102"/>
                <a:gd name="T5" fmla="*/ 0 h 737"/>
                <a:gd name="T6" fmla="*/ 4 w 102"/>
                <a:gd name="T7" fmla="*/ 0 h 737"/>
                <a:gd name="T8" fmla="*/ 5 w 102"/>
                <a:gd name="T9" fmla="*/ 2 h 737"/>
                <a:gd name="T10" fmla="*/ 5 w 102"/>
                <a:gd name="T11" fmla="*/ 42 h 737"/>
                <a:gd name="T12" fmla="*/ 2 w 102"/>
                <a:gd name="T13" fmla="*/ 42 h 737"/>
                <a:gd name="T14" fmla="*/ 0 w 102"/>
                <a:gd name="T15" fmla="*/ 40 h 737"/>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737"/>
                <a:gd name="T26" fmla="*/ 102 w 102"/>
                <a:gd name="T27" fmla="*/ 737 h 7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737">
                  <a:moveTo>
                    <a:pt x="0" y="702"/>
                  </a:moveTo>
                  <a:lnTo>
                    <a:pt x="10" y="97"/>
                  </a:lnTo>
                  <a:lnTo>
                    <a:pt x="10" y="0"/>
                  </a:lnTo>
                  <a:lnTo>
                    <a:pt x="69" y="0"/>
                  </a:lnTo>
                  <a:lnTo>
                    <a:pt x="102" y="5"/>
                  </a:lnTo>
                  <a:lnTo>
                    <a:pt x="95" y="737"/>
                  </a:lnTo>
                  <a:lnTo>
                    <a:pt x="40" y="726"/>
                  </a:lnTo>
                  <a:lnTo>
                    <a:pt x="0" y="702"/>
                  </a:lnTo>
                  <a:close/>
                </a:path>
              </a:pathLst>
            </a:custGeom>
            <a:solidFill>
              <a:srgbClr val="F9CF66"/>
            </a:solidFill>
            <a:ln w="9525">
              <a:noFill/>
              <a:round/>
              <a:headEnd/>
              <a:tailEnd/>
            </a:ln>
          </p:spPr>
          <p:txBody>
            <a:bodyPr>
              <a:prstTxWarp prst="textNoShape">
                <a:avLst/>
              </a:prstTxWarp>
            </a:bodyPr>
            <a:lstStyle/>
            <a:p>
              <a:endParaRPr lang="en-US"/>
            </a:p>
          </p:txBody>
        </p:sp>
        <p:sp>
          <p:nvSpPr>
            <p:cNvPr id="65562" name="Freeform 64"/>
            <p:cNvSpPr>
              <a:spLocks noChangeAspect="1"/>
            </p:cNvSpPr>
            <p:nvPr/>
          </p:nvSpPr>
          <p:spPr bwMode="auto">
            <a:xfrm>
              <a:off x="182" y="1913"/>
              <a:ext cx="72" cy="570"/>
            </a:xfrm>
            <a:custGeom>
              <a:avLst/>
              <a:gdLst>
                <a:gd name="T0" fmla="*/ 4 w 95"/>
                <a:gd name="T1" fmla="*/ 43 h 760"/>
                <a:gd name="T2" fmla="*/ 2 w 95"/>
                <a:gd name="T3" fmla="*/ 30 h 760"/>
                <a:gd name="T4" fmla="*/ 0 w 95"/>
                <a:gd name="T5" fmla="*/ 15 h 760"/>
                <a:gd name="T6" fmla="*/ 2 w 95"/>
                <a:gd name="T7" fmla="*/ 3 h 760"/>
                <a:gd name="T8" fmla="*/ 2 w 95"/>
                <a:gd name="T9" fmla="*/ 2 h 760"/>
                <a:gd name="T10" fmla="*/ 4 w 95"/>
                <a:gd name="T11" fmla="*/ 0 h 760"/>
                <a:gd name="T12" fmla="*/ 6 w 95"/>
                <a:gd name="T13" fmla="*/ 2 h 760"/>
                <a:gd name="T14" fmla="*/ 6 w 95"/>
                <a:gd name="T15" fmla="*/ 6 h 760"/>
                <a:gd name="T16" fmla="*/ 5 w 95"/>
                <a:gd name="T17" fmla="*/ 11 h 760"/>
                <a:gd name="T18" fmla="*/ 5 w 95"/>
                <a:gd name="T19" fmla="*/ 36 h 760"/>
                <a:gd name="T20" fmla="*/ 4 w 95"/>
                <a:gd name="T21" fmla="*/ 43 h 7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60"/>
                <a:gd name="T35" fmla="*/ 95 w 95"/>
                <a:gd name="T36" fmla="*/ 760 h 7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60">
                  <a:moveTo>
                    <a:pt x="65" y="760"/>
                  </a:moveTo>
                  <a:lnTo>
                    <a:pt x="17" y="528"/>
                  </a:lnTo>
                  <a:lnTo>
                    <a:pt x="0" y="266"/>
                  </a:lnTo>
                  <a:lnTo>
                    <a:pt x="7" y="58"/>
                  </a:lnTo>
                  <a:lnTo>
                    <a:pt x="17" y="8"/>
                  </a:lnTo>
                  <a:lnTo>
                    <a:pt x="62" y="0"/>
                  </a:lnTo>
                  <a:lnTo>
                    <a:pt x="95" y="21"/>
                  </a:lnTo>
                  <a:lnTo>
                    <a:pt x="95" y="112"/>
                  </a:lnTo>
                  <a:lnTo>
                    <a:pt x="79" y="197"/>
                  </a:lnTo>
                  <a:lnTo>
                    <a:pt x="85" y="630"/>
                  </a:lnTo>
                  <a:lnTo>
                    <a:pt x="65" y="760"/>
                  </a:lnTo>
                  <a:close/>
                </a:path>
              </a:pathLst>
            </a:custGeom>
            <a:solidFill>
              <a:srgbClr val="F9CF66"/>
            </a:solidFill>
            <a:ln w="9525">
              <a:noFill/>
              <a:round/>
              <a:headEnd/>
              <a:tailEnd/>
            </a:ln>
          </p:spPr>
          <p:txBody>
            <a:bodyPr>
              <a:prstTxWarp prst="textNoShape">
                <a:avLst/>
              </a:prstTxWarp>
            </a:bodyPr>
            <a:lstStyle/>
            <a:p>
              <a:endParaRPr lang="en-US"/>
            </a:p>
          </p:txBody>
        </p:sp>
        <p:sp>
          <p:nvSpPr>
            <p:cNvPr id="65563" name="Freeform 65"/>
            <p:cNvSpPr>
              <a:spLocks noChangeAspect="1"/>
            </p:cNvSpPr>
            <p:nvPr/>
          </p:nvSpPr>
          <p:spPr bwMode="auto">
            <a:xfrm>
              <a:off x="183" y="2046"/>
              <a:ext cx="602" cy="437"/>
            </a:xfrm>
            <a:custGeom>
              <a:avLst/>
              <a:gdLst>
                <a:gd name="T0" fmla="*/ 0 w 803"/>
                <a:gd name="T1" fmla="*/ 0 h 582"/>
                <a:gd name="T2" fmla="*/ 1 w 803"/>
                <a:gd name="T3" fmla="*/ 8 h 582"/>
                <a:gd name="T4" fmla="*/ 1 w 803"/>
                <a:gd name="T5" fmla="*/ 16 h 582"/>
                <a:gd name="T6" fmla="*/ 1 w 803"/>
                <a:gd name="T7" fmla="*/ 20 h 582"/>
                <a:gd name="T8" fmla="*/ 10 w 803"/>
                <a:gd name="T9" fmla="*/ 24 h 582"/>
                <a:gd name="T10" fmla="*/ 17 w 803"/>
                <a:gd name="T11" fmla="*/ 27 h 582"/>
                <a:gd name="T12" fmla="*/ 28 w 803"/>
                <a:gd name="T13" fmla="*/ 29 h 582"/>
                <a:gd name="T14" fmla="*/ 39 w 803"/>
                <a:gd name="T15" fmla="*/ 32 h 582"/>
                <a:gd name="T16" fmla="*/ 44 w 803"/>
                <a:gd name="T17" fmla="*/ 33 h 582"/>
                <a:gd name="T18" fmla="*/ 44 w 803"/>
                <a:gd name="T19" fmla="*/ 21 h 582"/>
                <a:gd name="T20" fmla="*/ 44 w 803"/>
                <a:gd name="T21" fmla="*/ 13 h 582"/>
                <a:gd name="T22" fmla="*/ 28 w 803"/>
                <a:gd name="T23" fmla="*/ 8 h 582"/>
                <a:gd name="T24" fmla="*/ 17 w 803"/>
                <a:gd name="T25" fmla="*/ 6 h 582"/>
                <a:gd name="T26" fmla="*/ 7 w 803"/>
                <a:gd name="T27" fmla="*/ 4 h 582"/>
                <a:gd name="T28" fmla="*/ 1 w 803"/>
                <a:gd name="T29" fmla="*/ 0 h 582"/>
                <a:gd name="T30" fmla="*/ 0 w 803"/>
                <a:gd name="T31" fmla="*/ 0 h 5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3"/>
                <a:gd name="T49" fmla="*/ 0 h 582"/>
                <a:gd name="T50" fmla="*/ 803 w 803"/>
                <a:gd name="T51" fmla="*/ 582 h 5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3" h="582">
                  <a:moveTo>
                    <a:pt x="0" y="0"/>
                  </a:moveTo>
                  <a:lnTo>
                    <a:pt x="5" y="149"/>
                  </a:lnTo>
                  <a:lnTo>
                    <a:pt x="7" y="273"/>
                  </a:lnTo>
                  <a:lnTo>
                    <a:pt x="15" y="337"/>
                  </a:lnTo>
                  <a:lnTo>
                    <a:pt x="174" y="410"/>
                  </a:lnTo>
                  <a:lnTo>
                    <a:pt x="317" y="471"/>
                  </a:lnTo>
                  <a:lnTo>
                    <a:pt x="503" y="513"/>
                  </a:lnTo>
                  <a:lnTo>
                    <a:pt x="704" y="556"/>
                  </a:lnTo>
                  <a:lnTo>
                    <a:pt x="803" y="582"/>
                  </a:lnTo>
                  <a:lnTo>
                    <a:pt x="803" y="361"/>
                  </a:lnTo>
                  <a:lnTo>
                    <a:pt x="801" y="211"/>
                  </a:lnTo>
                  <a:lnTo>
                    <a:pt x="510" y="142"/>
                  </a:lnTo>
                  <a:lnTo>
                    <a:pt x="305" y="93"/>
                  </a:lnTo>
                  <a:lnTo>
                    <a:pt x="150" y="51"/>
                  </a:lnTo>
                  <a:lnTo>
                    <a:pt x="35" y="0"/>
                  </a:lnTo>
                  <a:lnTo>
                    <a:pt x="0" y="0"/>
                  </a:lnTo>
                  <a:close/>
                </a:path>
              </a:pathLst>
            </a:custGeom>
            <a:solidFill>
              <a:srgbClr val="FCFEB9"/>
            </a:solidFill>
            <a:ln w="9525">
              <a:noFill/>
              <a:round/>
              <a:headEnd/>
              <a:tailEnd/>
            </a:ln>
          </p:spPr>
          <p:txBody>
            <a:bodyPr>
              <a:prstTxWarp prst="textNoShape">
                <a:avLst/>
              </a:prstTxWarp>
            </a:bodyPr>
            <a:lstStyle/>
            <a:p>
              <a:endParaRPr lang="en-US"/>
            </a:p>
          </p:txBody>
        </p:sp>
        <p:sp>
          <p:nvSpPr>
            <p:cNvPr id="65564" name="Freeform 66"/>
            <p:cNvSpPr>
              <a:spLocks noChangeAspect="1"/>
            </p:cNvSpPr>
            <p:nvPr/>
          </p:nvSpPr>
          <p:spPr bwMode="auto">
            <a:xfrm>
              <a:off x="182" y="2026"/>
              <a:ext cx="609" cy="198"/>
            </a:xfrm>
            <a:custGeom>
              <a:avLst/>
              <a:gdLst>
                <a:gd name="T0" fmla="*/ 2 w 812"/>
                <a:gd name="T1" fmla="*/ 0 h 264"/>
                <a:gd name="T2" fmla="*/ 8 w 812"/>
                <a:gd name="T3" fmla="*/ 2 h 264"/>
                <a:gd name="T4" fmla="*/ 14 w 812"/>
                <a:gd name="T5" fmla="*/ 5 h 264"/>
                <a:gd name="T6" fmla="*/ 22 w 812"/>
                <a:gd name="T7" fmla="*/ 7 h 264"/>
                <a:gd name="T8" fmla="*/ 31 w 812"/>
                <a:gd name="T9" fmla="*/ 9 h 264"/>
                <a:gd name="T10" fmla="*/ 38 w 812"/>
                <a:gd name="T11" fmla="*/ 11 h 264"/>
                <a:gd name="T12" fmla="*/ 47 w 812"/>
                <a:gd name="T13" fmla="*/ 12 h 264"/>
                <a:gd name="T14" fmla="*/ 45 w 812"/>
                <a:gd name="T15" fmla="*/ 14 h 264"/>
                <a:gd name="T16" fmla="*/ 34 w 812"/>
                <a:gd name="T17" fmla="*/ 12 h 264"/>
                <a:gd name="T18" fmla="*/ 19 w 812"/>
                <a:gd name="T19" fmla="*/ 8 h 264"/>
                <a:gd name="T20" fmla="*/ 11 w 812"/>
                <a:gd name="T21" fmla="*/ 5 h 264"/>
                <a:gd name="T22" fmla="*/ 3 w 812"/>
                <a:gd name="T23" fmla="*/ 3 h 264"/>
                <a:gd name="T24" fmla="*/ 0 w 812"/>
                <a:gd name="T25" fmla="*/ 2 h 264"/>
                <a:gd name="T26" fmla="*/ 2 w 812"/>
                <a:gd name="T27" fmla="*/ 0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264"/>
                <a:gd name="T44" fmla="*/ 812 w 812"/>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264">
                  <a:moveTo>
                    <a:pt x="7" y="0"/>
                  </a:moveTo>
                  <a:lnTo>
                    <a:pt x="131" y="44"/>
                  </a:lnTo>
                  <a:lnTo>
                    <a:pt x="263" y="95"/>
                  </a:lnTo>
                  <a:lnTo>
                    <a:pt x="387" y="124"/>
                  </a:lnTo>
                  <a:lnTo>
                    <a:pt x="542" y="164"/>
                  </a:lnTo>
                  <a:lnTo>
                    <a:pt x="677" y="195"/>
                  </a:lnTo>
                  <a:lnTo>
                    <a:pt x="812" y="224"/>
                  </a:lnTo>
                  <a:lnTo>
                    <a:pt x="804" y="264"/>
                  </a:lnTo>
                  <a:lnTo>
                    <a:pt x="598" y="209"/>
                  </a:lnTo>
                  <a:lnTo>
                    <a:pt x="332" y="143"/>
                  </a:lnTo>
                  <a:lnTo>
                    <a:pt x="186" y="102"/>
                  </a:lnTo>
                  <a:lnTo>
                    <a:pt x="43" y="50"/>
                  </a:lnTo>
                  <a:lnTo>
                    <a:pt x="0" y="23"/>
                  </a:lnTo>
                  <a:lnTo>
                    <a:pt x="7" y="0"/>
                  </a:lnTo>
                  <a:close/>
                </a:path>
              </a:pathLst>
            </a:custGeom>
            <a:solidFill>
              <a:srgbClr val="000000"/>
            </a:solidFill>
            <a:ln w="9525">
              <a:noFill/>
              <a:round/>
              <a:headEnd/>
              <a:tailEnd/>
            </a:ln>
          </p:spPr>
          <p:txBody>
            <a:bodyPr>
              <a:prstTxWarp prst="textNoShape">
                <a:avLst/>
              </a:prstTxWarp>
            </a:bodyPr>
            <a:lstStyle/>
            <a:p>
              <a:endParaRPr lang="en-US"/>
            </a:p>
          </p:txBody>
        </p:sp>
        <p:sp>
          <p:nvSpPr>
            <p:cNvPr id="65565" name="Freeform 67"/>
            <p:cNvSpPr>
              <a:spLocks noChangeAspect="1"/>
            </p:cNvSpPr>
            <p:nvPr/>
          </p:nvSpPr>
          <p:spPr bwMode="auto">
            <a:xfrm>
              <a:off x="188" y="2276"/>
              <a:ext cx="597" cy="217"/>
            </a:xfrm>
            <a:custGeom>
              <a:avLst/>
              <a:gdLst>
                <a:gd name="T0" fmla="*/ 2 w 796"/>
                <a:gd name="T1" fmla="*/ 0 h 289"/>
                <a:gd name="T2" fmla="*/ 6 w 796"/>
                <a:gd name="T3" fmla="*/ 4 h 289"/>
                <a:gd name="T4" fmla="*/ 11 w 796"/>
                <a:gd name="T5" fmla="*/ 6 h 289"/>
                <a:gd name="T6" fmla="*/ 17 w 796"/>
                <a:gd name="T7" fmla="*/ 8 h 289"/>
                <a:gd name="T8" fmla="*/ 25 w 796"/>
                <a:gd name="T9" fmla="*/ 11 h 289"/>
                <a:gd name="T10" fmla="*/ 33 w 796"/>
                <a:gd name="T11" fmla="*/ 13 h 289"/>
                <a:gd name="T12" fmla="*/ 41 w 796"/>
                <a:gd name="T13" fmla="*/ 14 h 289"/>
                <a:gd name="T14" fmla="*/ 45 w 796"/>
                <a:gd name="T15" fmla="*/ 15 h 289"/>
                <a:gd name="T16" fmla="*/ 44 w 796"/>
                <a:gd name="T17" fmla="*/ 17 h 289"/>
                <a:gd name="T18" fmla="*/ 39 w 796"/>
                <a:gd name="T19" fmla="*/ 15 h 289"/>
                <a:gd name="T20" fmla="*/ 30 w 796"/>
                <a:gd name="T21" fmla="*/ 13 h 289"/>
                <a:gd name="T22" fmla="*/ 21 w 796"/>
                <a:gd name="T23" fmla="*/ 11 h 289"/>
                <a:gd name="T24" fmla="*/ 14 w 796"/>
                <a:gd name="T25" fmla="*/ 9 h 289"/>
                <a:gd name="T26" fmla="*/ 8 w 796"/>
                <a:gd name="T27" fmla="*/ 6 h 289"/>
                <a:gd name="T28" fmla="*/ 4 w 796"/>
                <a:gd name="T29" fmla="*/ 5 h 289"/>
                <a:gd name="T30" fmla="*/ 0 w 796"/>
                <a:gd name="T31" fmla="*/ 2 h 289"/>
                <a:gd name="T32" fmla="*/ 2 w 796"/>
                <a:gd name="T33" fmla="*/ 0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6"/>
                <a:gd name="T52" fmla="*/ 0 h 289"/>
                <a:gd name="T53" fmla="*/ 796 w 796"/>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6" h="289">
                  <a:moveTo>
                    <a:pt x="8" y="0"/>
                  </a:moveTo>
                  <a:lnTo>
                    <a:pt x="97" y="57"/>
                  </a:lnTo>
                  <a:lnTo>
                    <a:pt x="198" y="100"/>
                  </a:lnTo>
                  <a:lnTo>
                    <a:pt x="305" y="141"/>
                  </a:lnTo>
                  <a:lnTo>
                    <a:pt x="444" y="178"/>
                  </a:lnTo>
                  <a:lnTo>
                    <a:pt x="587" y="214"/>
                  </a:lnTo>
                  <a:lnTo>
                    <a:pt x="720" y="240"/>
                  </a:lnTo>
                  <a:lnTo>
                    <a:pt x="796" y="253"/>
                  </a:lnTo>
                  <a:lnTo>
                    <a:pt x="789" y="289"/>
                  </a:lnTo>
                  <a:lnTo>
                    <a:pt x="692" y="263"/>
                  </a:lnTo>
                  <a:lnTo>
                    <a:pt x="538" y="227"/>
                  </a:lnTo>
                  <a:lnTo>
                    <a:pt x="375" y="190"/>
                  </a:lnTo>
                  <a:lnTo>
                    <a:pt x="256" y="155"/>
                  </a:lnTo>
                  <a:lnTo>
                    <a:pt x="143" y="107"/>
                  </a:lnTo>
                  <a:lnTo>
                    <a:pt x="67" y="71"/>
                  </a:lnTo>
                  <a:lnTo>
                    <a:pt x="0" y="37"/>
                  </a:lnTo>
                  <a:lnTo>
                    <a:pt x="8" y="0"/>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65566" name="Group 68"/>
            <p:cNvGrpSpPr>
              <a:grpSpLocks noChangeAspect="1"/>
            </p:cNvGrpSpPr>
            <p:nvPr/>
          </p:nvGrpSpPr>
          <p:grpSpPr bwMode="auto">
            <a:xfrm>
              <a:off x="177" y="1905"/>
              <a:ext cx="1122" cy="743"/>
              <a:chOff x="287" y="1196"/>
              <a:chExt cx="1496" cy="991"/>
            </a:xfrm>
          </p:grpSpPr>
          <p:sp>
            <p:nvSpPr>
              <p:cNvPr id="65596" name="Freeform 69"/>
              <p:cNvSpPr>
                <a:spLocks noChangeAspect="1"/>
              </p:cNvSpPr>
              <p:nvPr/>
            </p:nvSpPr>
            <p:spPr bwMode="auto">
              <a:xfrm>
                <a:off x="1087" y="1488"/>
                <a:ext cx="696" cy="325"/>
              </a:xfrm>
              <a:custGeom>
                <a:avLst/>
                <a:gdLst>
                  <a:gd name="T0" fmla="*/ 188 w 696"/>
                  <a:gd name="T1" fmla="*/ 193 h 325"/>
                  <a:gd name="T2" fmla="*/ 358 w 696"/>
                  <a:gd name="T3" fmla="*/ 108 h 325"/>
                  <a:gd name="T4" fmla="*/ 481 w 696"/>
                  <a:gd name="T5" fmla="*/ 30 h 325"/>
                  <a:gd name="T6" fmla="*/ 543 w 696"/>
                  <a:gd name="T7" fmla="*/ 0 h 325"/>
                  <a:gd name="T8" fmla="*/ 573 w 696"/>
                  <a:gd name="T9" fmla="*/ 0 h 325"/>
                  <a:gd name="T10" fmla="*/ 696 w 696"/>
                  <a:gd name="T11" fmla="*/ 66 h 325"/>
                  <a:gd name="T12" fmla="*/ 696 w 696"/>
                  <a:gd name="T13" fmla="*/ 92 h 325"/>
                  <a:gd name="T14" fmla="*/ 620 w 696"/>
                  <a:gd name="T15" fmla="*/ 143 h 325"/>
                  <a:gd name="T16" fmla="*/ 495 w 696"/>
                  <a:gd name="T17" fmla="*/ 193 h 325"/>
                  <a:gd name="T18" fmla="*/ 361 w 696"/>
                  <a:gd name="T19" fmla="*/ 242 h 325"/>
                  <a:gd name="T20" fmla="*/ 180 w 696"/>
                  <a:gd name="T21" fmla="*/ 290 h 325"/>
                  <a:gd name="T22" fmla="*/ 4 w 696"/>
                  <a:gd name="T23" fmla="*/ 325 h 325"/>
                  <a:gd name="T24" fmla="*/ 0 w 696"/>
                  <a:gd name="T25" fmla="*/ 290 h 325"/>
                  <a:gd name="T26" fmla="*/ 136 w 696"/>
                  <a:gd name="T27" fmla="*/ 261 h 325"/>
                  <a:gd name="T28" fmla="*/ 347 w 696"/>
                  <a:gd name="T29" fmla="*/ 214 h 325"/>
                  <a:gd name="T30" fmla="*/ 490 w 696"/>
                  <a:gd name="T31" fmla="*/ 164 h 325"/>
                  <a:gd name="T32" fmla="*/ 630 w 696"/>
                  <a:gd name="T33" fmla="*/ 101 h 325"/>
                  <a:gd name="T34" fmla="*/ 664 w 696"/>
                  <a:gd name="T35" fmla="*/ 79 h 325"/>
                  <a:gd name="T36" fmla="*/ 553 w 696"/>
                  <a:gd name="T37" fmla="*/ 23 h 325"/>
                  <a:gd name="T38" fmla="*/ 481 w 696"/>
                  <a:gd name="T39" fmla="*/ 63 h 325"/>
                  <a:gd name="T40" fmla="*/ 347 w 696"/>
                  <a:gd name="T41" fmla="*/ 134 h 325"/>
                  <a:gd name="T42" fmla="*/ 170 w 696"/>
                  <a:gd name="T43" fmla="*/ 219 h 325"/>
                  <a:gd name="T44" fmla="*/ 188 w 696"/>
                  <a:gd name="T45" fmla="*/ 19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6"/>
                  <a:gd name="T70" fmla="*/ 0 h 325"/>
                  <a:gd name="T71" fmla="*/ 696 w 696"/>
                  <a:gd name="T72" fmla="*/ 325 h 3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6" h="325">
                    <a:moveTo>
                      <a:pt x="188" y="193"/>
                    </a:moveTo>
                    <a:lnTo>
                      <a:pt x="358" y="108"/>
                    </a:lnTo>
                    <a:lnTo>
                      <a:pt x="481" y="30"/>
                    </a:lnTo>
                    <a:lnTo>
                      <a:pt x="543" y="0"/>
                    </a:lnTo>
                    <a:lnTo>
                      <a:pt x="573" y="0"/>
                    </a:lnTo>
                    <a:lnTo>
                      <a:pt x="696" y="66"/>
                    </a:lnTo>
                    <a:lnTo>
                      <a:pt x="696" y="92"/>
                    </a:lnTo>
                    <a:lnTo>
                      <a:pt x="620" y="143"/>
                    </a:lnTo>
                    <a:lnTo>
                      <a:pt x="495" y="193"/>
                    </a:lnTo>
                    <a:lnTo>
                      <a:pt x="361" y="242"/>
                    </a:lnTo>
                    <a:lnTo>
                      <a:pt x="180" y="290"/>
                    </a:lnTo>
                    <a:lnTo>
                      <a:pt x="4" y="325"/>
                    </a:lnTo>
                    <a:lnTo>
                      <a:pt x="0" y="290"/>
                    </a:lnTo>
                    <a:lnTo>
                      <a:pt x="136" y="261"/>
                    </a:lnTo>
                    <a:lnTo>
                      <a:pt x="347" y="214"/>
                    </a:lnTo>
                    <a:lnTo>
                      <a:pt x="490" y="164"/>
                    </a:lnTo>
                    <a:lnTo>
                      <a:pt x="630" y="101"/>
                    </a:lnTo>
                    <a:lnTo>
                      <a:pt x="664" y="79"/>
                    </a:lnTo>
                    <a:lnTo>
                      <a:pt x="553" y="23"/>
                    </a:lnTo>
                    <a:lnTo>
                      <a:pt x="481" y="63"/>
                    </a:lnTo>
                    <a:lnTo>
                      <a:pt x="347" y="134"/>
                    </a:lnTo>
                    <a:lnTo>
                      <a:pt x="170" y="219"/>
                    </a:lnTo>
                    <a:lnTo>
                      <a:pt x="188" y="193"/>
                    </a:lnTo>
                    <a:close/>
                  </a:path>
                </a:pathLst>
              </a:custGeom>
              <a:solidFill>
                <a:srgbClr val="000000"/>
              </a:solidFill>
              <a:ln w="9525">
                <a:noFill/>
                <a:round/>
                <a:headEnd/>
                <a:tailEnd/>
              </a:ln>
            </p:spPr>
            <p:txBody>
              <a:bodyPr>
                <a:prstTxWarp prst="textNoShape">
                  <a:avLst/>
                </a:prstTxWarp>
              </a:bodyPr>
              <a:lstStyle/>
              <a:p>
                <a:endParaRPr lang="en-US"/>
              </a:p>
            </p:txBody>
          </p:sp>
          <p:sp>
            <p:nvSpPr>
              <p:cNvPr id="65597" name="Freeform 70"/>
              <p:cNvSpPr>
                <a:spLocks noChangeAspect="1"/>
              </p:cNvSpPr>
              <p:nvPr/>
            </p:nvSpPr>
            <p:spPr bwMode="auto">
              <a:xfrm>
                <a:off x="989" y="1398"/>
                <a:ext cx="121" cy="789"/>
              </a:xfrm>
              <a:custGeom>
                <a:avLst/>
                <a:gdLst>
                  <a:gd name="T0" fmla="*/ 121 w 121"/>
                  <a:gd name="T1" fmla="*/ 769 h 789"/>
                  <a:gd name="T2" fmla="*/ 117 w 121"/>
                  <a:gd name="T3" fmla="*/ 16 h 789"/>
                  <a:gd name="T4" fmla="*/ 86 w 121"/>
                  <a:gd name="T5" fmla="*/ 0 h 789"/>
                  <a:gd name="T6" fmla="*/ 10 w 121"/>
                  <a:gd name="T7" fmla="*/ 3 h 789"/>
                  <a:gd name="T8" fmla="*/ 0 w 121"/>
                  <a:gd name="T9" fmla="*/ 65 h 789"/>
                  <a:gd name="T10" fmla="*/ 3 w 121"/>
                  <a:gd name="T11" fmla="*/ 173 h 789"/>
                  <a:gd name="T12" fmla="*/ 37 w 121"/>
                  <a:gd name="T13" fmla="*/ 173 h 789"/>
                  <a:gd name="T14" fmla="*/ 33 w 121"/>
                  <a:gd name="T15" fmla="*/ 42 h 789"/>
                  <a:gd name="T16" fmla="*/ 46 w 121"/>
                  <a:gd name="T17" fmla="*/ 30 h 789"/>
                  <a:gd name="T18" fmla="*/ 83 w 121"/>
                  <a:gd name="T19" fmla="*/ 35 h 789"/>
                  <a:gd name="T20" fmla="*/ 98 w 121"/>
                  <a:gd name="T21" fmla="*/ 42 h 789"/>
                  <a:gd name="T22" fmla="*/ 91 w 121"/>
                  <a:gd name="T23" fmla="*/ 202 h 789"/>
                  <a:gd name="T24" fmla="*/ 94 w 121"/>
                  <a:gd name="T25" fmla="*/ 387 h 789"/>
                  <a:gd name="T26" fmla="*/ 86 w 121"/>
                  <a:gd name="T27" fmla="*/ 565 h 789"/>
                  <a:gd name="T28" fmla="*/ 86 w 121"/>
                  <a:gd name="T29" fmla="*/ 786 h 789"/>
                  <a:gd name="T30" fmla="*/ 117 w 121"/>
                  <a:gd name="T31" fmla="*/ 789 h 789"/>
                  <a:gd name="T32" fmla="*/ 121 w 121"/>
                  <a:gd name="T33" fmla="*/ 769 h 7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789"/>
                  <a:gd name="T53" fmla="*/ 121 w 121"/>
                  <a:gd name="T54" fmla="*/ 789 h 7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789">
                    <a:moveTo>
                      <a:pt x="121" y="769"/>
                    </a:moveTo>
                    <a:lnTo>
                      <a:pt x="117" y="16"/>
                    </a:lnTo>
                    <a:lnTo>
                      <a:pt x="86" y="0"/>
                    </a:lnTo>
                    <a:lnTo>
                      <a:pt x="10" y="3"/>
                    </a:lnTo>
                    <a:lnTo>
                      <a:pt x="0" y="65"/>
                    </a:lnTo>
                    <a:lnTo>
                      <a:pt x="3" y="173"/>
                    </a:lnTo>
                    <a:lnTo>
                      <a:pt x="37" y="173"/>
                    </a:lnTo>
                    <a:lnTo>
                      <a:pt x="33" y="42"/>
                    </a:lnTo>
                    <a:lnTo>
                      <a:pt x="46" y="30"/>
                    </a:lnTo>
                    <a:lnTo>
                      <a:pt x="83" y="35"/>
                    </a:lnTo>
                    <a:lnTo>
                      <a:pt x="98" y="42"/>
                    </a:lnTo>
                    <a:lnTo>
                      <a:pt x="91" y="202"/>
                    </a:lnTo>
                    <a:lnTo>
                      <a:pt x="94" y="387"/>
                    </a:lnTo>
                    <a:lnTo>
                      <a:pt x="86" y="565"/>
                    </a:lnTo>
                    <a:lnTo>
                      <a:pt x="86" y="786"/>
                    </a:lnTo>
                    <a:lnTo>
                      <a:pt x="117" y="789"/>
                    </a:lnTo>
                    <a:lnTo>
                      <a:pt x="121" y="769"/>
                    </a:lnTo>
                    <a:close/>
                  </a:path>
                </a:pathLst>
              </a:custGeom>
              <a:solidFill>
                <a:srgbClr val="000000"/>
              </a:solidFill>
              <a:ln w="9525">
                <a:noFill/>
                <a:round/>
                <a:headEnd/>
                <a:tailEnd/>
              </a:ln>
            </p:spPr>
            <p:txBody>
              <a:bodyPr>
                <a:prstTxWarp prst="textNoShape">
                  <a:avLst/>
                </a:prstTxWarp>
              </a:bodyPr>
              <a:lstStyle/>
              <a:p>
                <a:endParaRPr lang="en-US"/>
              </a:p>
            </p:txBody>
          </p:sp>
          <p:sp>
            <p:nvSpPr>
              <p:cNvPr id="65598" name="Freeform 71"/>
              <p:cNvSpPr>
                <a:spLocks noChangeAspect="1"/>
              </p:cNvSpPr>
              <p:nvPr/>
            </p:nvSpPr>
            <p:spPr bwMode="auto">
              <a:xfrm>
                <a:off x="287" y="1196"/>
                <a:ext cx="114" cy="867"/>
              </a:xfrm>
              <a:custGeom>
                <a:avLst/>
                <a:gdLst>
                  <a:gd name="T0" fmla="*/ 63 w 114"/>
                  <a:gd name="T1" fmla="*/ 835 h 867"/>
                  <a:gd name="T2" fmla="*/ 26 w 114"/>
                  <a:gd name="T3" fmla="*/ 607 h 867"/>
                  <a:gd name="T4" fmla="*/ 7 w 114"/>
                  <a:gd name="T5" fmla="*/ 442 h 867"/>
                  <a:gd name="T6" fmla="*/ 0 w 114"/>
                  <a:gd name="T7" fmla="*/ 232 h 867"/>
                  <a:gd name="T8" fmla="*/ 2 w 114"/>
                  <a:gd name="T9" fmla="*/ 76 h 867"/>
                  <a:gd name="T10" fmla="*/ 7 w 114"/>
                  <a:gd name="T11" fmla="*/ 14 h 867"/>
                  <a:gd name="T12" fmla="*/ 63 w 114"/>
                  <a:gd name="T13" fmla="*/ 0 h 867"/>
                  <a:gd name="T14" fmla="*/ 93 w 114"/>
                  <a:gd name="T15" fmla="*/ 4 h 867"/>
                  <a:gd name="T16" fmla="*/ 114 w 114"/>
                  <a:gd name="T17" fmla="*/ 35 h 867"/>
                  <a:gd name="T18" fmla="*/ 106 w 114"/>
                  <a:gd name="T19" fmla="*/ 212 h 867"/>
                  <a:gd name="T20" fmla="*/ 76 w 114"/>
                  <a:gd name="T21" fmla="*/ 201 h 867"/>
                  <a:gd name="T22" fmla="*/ 86 w 114"/>
                  <a:gd name="T23" fmla="*/ 115 h 867"/>
                  <a:gd name="T24" fmla="*/ 86 w 114"/>
                  <a:gd name="T25" fmla="*/ 46 h 867"/>
                  <a:gd name="T26" fmla="*/ 67 w 114"/>
                  <a:gd name="T27" fmla="*/ 19 h 867"/>
                  <a:gd name="T28" fmla="*/ 37 w 114"/>
                  <a:gd name="T29" fmla="*/ 32 h 867"/>
                  <a:gd name="T30" fmla="*/ 33 w 114"/>
                  <a:gd name="T31" fmla="*/ 74 h 867"/>
                  <a:gd name="T32" fmla="*/ 30 w 114"/>
                  <a:gd name="T33" fmla="*/ 178 h 867"/>
                  <a:gd name="T34" fmla="*/ 26 w 114"/>
                  <a:gd name="T35" fmla="*/ 310 h 867"/>
                  <a:gd name="T36" fmla="*/ 37 w 114"/>
                  <a:gd name="T37" fmla="*/ 440 h 867"/>
                  <a:gd name="T38" fmla="*/ 47 w 114"/>
                  <a:gd name="T39" fmla="*/ 568 h 867"/>
                  <a:gd name="T40" fmla="*/ 67 w 114"/>
                  <a:gd name="T41" fmla="*/ 701 h 867"/>
                  <a:gd name="T42" fmla="*/ 93 w 114"/>
                  <a:gd name="T43" fmla="*/ 818 h 867"/>
                  <a:gd name="T44" fmla="*/ 98 w 114"/>
                  <a:gd name="T45" fmla="*/ 867 h 867"/>
                  <a:gd name="T46" fmla="*/ 63 w 114"/>
                  <a:gd name="T47" fmla="*/ 835 h 8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867"/>
                  <a:gd name="T74" fmla="*/ 114 w 114"/>
                  <a:gd name="T75" fmla="*/ 867 h 8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867">
                    <a:moveTo>
                      <a:pt x="63" y="835"/>
                    </a:moveTo>
                    <a:lnTo>
                      <a:pt x="26" y="607"/>
                    </a:lnTo>
                    <a:lnTo>
                      <a:pt x="7" y="442"/>
                    </a:lnTo>
                    <a:lnTo>
                      <a:pt x="0" y="232"/>
                    </a:lnTo>
                    <a:lnTo>
                      <a:pt x="2" y="76"/>
                    </a:lnTo>
                    <a:lnTo>
                      <a:pt x="7" y="14"/>
                    </a:lnTo>
                    <a:lnTo>
                      <a:pt x="63" y="0"/>
                    </a:lnTo>
                    <a:lnTo>
                      <a:pt x="93" y="4"/>
                    </a:lnTo>
                    <a:lnTo>
                      <a:pt x="114" y="35"/>
                    </a:lnTo>
                    <a:lnTo>
                      <a:pt x="106" y="212"/>
                    </a:lnTo>
                    <a:lnTo>
                      <a:pt x="76" y="201"/>
                    </a:lnTo>
                    <a:lnTo>
                      <a:pt x="86" y="115"/>
                    </a:lnTo>
                    <a:lnTo>
                      <a:pt x="86" y="46"/>
                    </a:lnTo>
                    <a:lnTo>
                      <a:pt x="67" y="19"/>
                    </a:lnTo>
                    <a:lnTo>
                      <a:pt x="37" y="32"/>
                    </a:lnTo>
                    <a:lnTo>
                      <a:pt x="33" y="74"/>
                    </a:lnTo>
                    <a:lnTo>
                      <a:pt x="30" y="178"/>
                    </a:lnTo>
                    <a:lnTo>
                      <a:pt x="26" y="310"/>
                    </a:lnTo>
                    <a:lnTo>
                      <a:pt x="37" y="440"/>
                    </a:lnTo>
                    <a:lnTo>
                      <a:pt x="47" y="568"/>
                    </a:lnTo>
                    <a:lnTo>
                      <a:pt x="67" y="701"/>
                    </a:lnTo>
                    <a:lnTo>
                      <a:pt x="93" y="818"/>
                    </a:lnTo>
                    <a:lnTo>
                      <a:pt x="98" y="867"/>
                    </a:lnTo>
                    <a:lnTo>
                      <a:pt x="63" y="835"/>
                    </a:lnTo>
                    <a:close/>
                  </a:path>
                </a:pathLst>
              </a:custGeom>
              <a:solidFill>
                <a:srgbClr val="000000"/>
              </a:solidFill>
              <a:ln w="9525">
                <a:noFill/>
                <a:round/>
                <a:headEnd/>
                <a:tailEnd/>
              </a:ln>
            </p:spPr>
            <p:txBody>
              <a:bodyPr>
                <a:prstTxWarp prst="textNoShape">
                  <a:avLst/>
                </a:prstTxWarp>
              </a:bodyPr>
              <a:lstStyle/>
              <a:p>
                <a:endParaRPr lang="en-US"/>
              </a:p>
            </p:txBody>
          </p:sp>
          <p:sp>
            <p:nvSpPr>
              <p:cNvPr id="65599" name="Freeform 72"/>
              <p:cNvSpPr>
                <a:spLocks noChangeAspect="1"/>
              </p:cNvSpPr>
              <p:nvPr/>
            </p:nvSpPr>
            <p:spPr bwMode="auto">
              <a:xfrm>
                <a:off x="1590" y="1626"/>
                <a:ext cx="91" cy="323"/>
              </a:xfrm>
              <a:custGeom>
                <a:avLst/>
                <a:gdLst>
                  <a:gd name="T0" fmla="*/ 91 w 91"/>
                  <a:gd name="T1" fmla="*/ 0 h 323"/>
                  <a:gd name="T2" fmla="*/ 91 w 91"/>
                  <a:gd name="T3" fmla="*/ 307 h 323"/>
                  <a:gd name="T4" fmla="*/ 55 w 91"/>
                  <a:gd name="T5" fmla="*/ 323 h 323"/>
                  <a:gd name="T6" fmla="*/ 0 w 91"/>
                  <a:gd name="T7" fmla="*/ 315 h 323"/>
                  <a:gd name="T8" fmla="*/ 0 w 91"/>
                  <a:gd name="T9" fmla="*/ 29 h 323"/>
                  <a:gd name="T10" fmla="*/ 31 w 91"/>
                  <a:gd name="T11" fmla="*/ 22 h 323"/>
                  <a:gd name="T12" fmla="*/ 23 w 91"/>
                  <a:gd name="T13" fmla="*/ 292 h 323"/>
                  <a:gd name="T14" fmla="*/ 52 w 91"/>
                  <a:gd name="T15" fmla="*/ 292 h 323"/>
                  <a:gd name="T16" fmla="*/ 68 w 91"/>
                  <a:gd name="T17" fmla="*/ 288 h 323"/>
                  <a:gd name="T18" fmla="*/ 62 w 91"/>
                  <a:gd name="T19" fmla="*/ 12 h 323"/>
                  <a:gd name="T20" fmla="*/ 91 w 91"/>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23"/>
                  <a:gd name="T35" fmla="*/ 91 w 91"/>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23">
                    <a:moveTo>
                      <a:pt x="91" y="0"/>
                    </a:moveTo>
                    <a:lnTo>
                      <a:pt x="91" y="307"/>
                    </a:lnTo>
                    <a:lnTo>
                      <a:pt x="55" y="323"/>
                    </a:lnTo>
                    <a:lnTo>
                      <a:pt x="0" y="315"/>
                    </a:lnTo>
                    <a:lnTo>
                      <a:pt x="0" y="29"/>
                    </a:lnTo>
                    <a:lnTo>
                      <a:pt x="31" y="22"/>
                    </a:lnTo>
                    <a:lnTo>
                      <a:pt x="23" y="292"/>
                    </a:lnTo>
                    <a:lnTo>
                      <a:pt x="52" y="292"/>
                    </a:lnTo>
                    <a:lnTo>
                      <a:pt x="68" y="288"/>
                    </a:lnTo>
                    <a:lnTo>
                      <a:pt x="62" y="12"/>
                    </a:lnTo>
                    <a:lnTo>
                      <a:pt x="91" y="0"/>
                    </a:lnTo>
                    <a:close/>
                  </a:path>
                </a:pathLst>
              </a:custGeom>
              <a:solidFill>
                <a:srgbClr val="000000"/>
              </a:solidFill>
              <a:ln w="9525">
                <a:noFill/>
                <a:round/>
                <a:headEnd/>
                <a:tailEnd/>
              </a:ln>
            </p:spPr>
            <p:txBody>
              <a:bodyPr>
                <a:prstTxWarp prst="textNoShape">
                  <a:avLst/>
                </a:prstTxWarp>
              </a:bodyPr>
              <a:lstStyle/>
              <a:p>
                <a:endParaRPr lang="en-US"/>
              </a:p>
            </p:txBody>
          </p:sp>
          <p:sp>
            <p:nvSpPr>
              <p:cNvPr id="65600" name="Freeform 73"/>
              <p:cNvSpPr>
                <a:spLocks noChangeAspect="1"/>
              </p:cNvSpPr>
              <p:nvPr/>
            </p:nvSpPr>
            <p:spPr bwMode="auto">
              <a:xfrm>
                <a:off x="354" y="1742"/>
                <a:ext cx="39" cy="279"/>
              </a:xfrm>
              <a:custGeom>
                <a:avLst/>
                <a:gdLst>
                  <a:gd name="T0" fmla="*/ 34 w 39"/>
                  <a:gd name="T1" fmla="*/ 19 h 279"/>
                  <a:gd name="T2" fmla="*/ 39 w 39"/>
                  <a:gd name="T3" fmla="*/ 279 h 279"/>
                  <a:gd name="T4" fmla="*/ 0 w 39"/>
                  <a:gd name="T5" fmla="*/ 257 h 279"/>
                  <a:gd name="T6" fmla="*/ 0 w 39"/>
                  <a:gd name="T7" fmla="*/ 0 h 279"/>
                  <a:gd name="T8" fmla="*/ 34 w 39"/>
                  <a:gd name="T9" fmla="*/ 19 h 279"/>
                  <a:gd name="T10" fmla="*/ 0 60000 65536"/>
                  <a:gd name="T11" fmla="*/ 0 60000 65536"/>
                  <a:gd name="T12" fmla="*/ 0 60000 65536"/>
                  <a:gd name="T13" fmla="*/ 0 60000 65536"/>
                  <a:gd name="T14" fmla="*/ 0 60000 65536"/>
                  <a:gd name="T15" fmla="*/ 0 w 39"/>
                  <a:gd name="T16" fmla="*/ 0 h 279"/>
                  <a:gd name="T17" fmla="*/ 39 w 39"/>
                  <a:gd name="T18" fmla="*/ 279 h 279"/>
                </a:gdLst>
                <a:ahLst/>
                <a:cxnLst>
                  <a:cxn ang="T10">
                    <a:pos x="T0" y="T1"/>
                  </a:cxn>
                  <a:cxn ang="T11">
                    <a:pos x="T2" y="T3"/>
                  </a:cxn>
                  <a:cxn ang="T12">
                    <a:pos x="T4" y="T5"/>
                  </a:cxn>
                  <a:cxn ang="T13">
                    <a:pos x="T6" y="T7"/>
                  </a:cxn>
                  <a:cxn ang="T14">
                    <a:pos x="T8" y="T9"/>
                  </a:cxn>
                </a:cxnLst>
                <a:rect l="T15" t="T16" r="T17" b="T18"/>
                <a:pathLst>
                  <a:path w="39" h="279">
                    <a:moveTo>
                      <a:pt x="34" y="19"/>
                    </a:moveTo>
                    <a:lnTo>
                      <a:pt x="39" y="279"/>
                    </a:lnTo>
                    <a:lnTo>
                      <a:pt x="0" y="257"/>
                    </a:lnTo>
                    <a:lnTo>
                      <a:pt x="0" y="0"/>
                    </a:lnTo>
                    <a:lnTo>
                      <a:pt x="34" y="19"/>
                    </a:lnTo>
                    <a:close/>
                  </a:path>
                </a:pathLst>
              </a:custGeom>
              <a:solidFill>
                <a:srgbClr val="000000"/>
              </a:solidFill>
              <a:ln w="9525">
                <a:noFill/>
                <a:round/>
                <a:headEnd/>
                <a:tailEnd/>
              </a:ln>
            </p:spPr>
            <p:txBody>
              <a:bodyPr>
                <a:prstTxWarp prst="textNoShape">
                  <a:avLst/>
                </a:prstTxWarp>
              </a:bodyPr>
              <a:lstStyle/>
              <a:p>
                <a:endParaRPr lang="en-US"/>
              </a:p>
            </p:txBody>
          </p:sp>
          <p:sp>
            <p:nvSpPr>
              <p:cNvPr id="65601" name="Freeform 74"/>
              <p:cNvSpPr>
                <a:spLocks noChangeAspect="1"/>
              </p:cNvSpPr>
              <p:nvPr/>
            </p:nvSpPr>
            <p:spPr bwMode="auto">
              <a:xfrm>
                <a:off x="984" y="1934"/>
                <a:ext cx="101" cy="237"/>
              </a:xfrm>
              <a:custGeom>
                <a:avLst/>
                <a:gdLst>
                  <a:gd name="T0" fmla="*/ 32 w 101"/>
                  <a:gd name="T1" fmla="*/ 17 h 237"/>
                  <a:gd name="T2" fmla="*/ 29 w 101"/>
                  <a:gd name="T3" fmla="*/ 189 h 237"/>
                  <a:gd name="T4" fmla="*/ 101 w 101"/>
                  <a:gd name="T5" fmla="*/ 201 h 237"/>
                  <a:gd name="T6" fmla="*/ 101 w 101"/>
                  <a:gd name="T7" fmla="*/ 237 h 237"/>
                  <a:gd name="T8" fmla="*/ 0 w 101"/>
                  <a:gd name="T9" fmla="*/ 201 h 237"/>
                  <a:gd name="T10" fmla="*/ 0 w 101"/>
                  <a:gd name="T11" fmla="*/ 0 h 237"/>
                  <a:gd name="T12" fmla="*/ 32 w 101"/>
                  <a:gd name="T13" fmla="*/ 17 h 237"/>
                  <a:gd name="T14" fmla="*/ 0 60000 65536"/>
                  <a:gd name="T15" fmla="*/ 0 60000 65536"/>
                  <a:gd name="T16" fmla="*/ 0 60000 65536"/>
                  <a:gd name="T17" fmla="*/ 0 60000 65536"/>
                  <a:gd name="T18" fmla="*/ 0 60000 65536"/>
                  <a:gd name="T19" fmla="*/ 0 60000 65536"/>
                  <a:gd name="T20" fmla="*/ 0 60000 65536"/>
                  <a:gd name="T21" fmla="*/ 0 w 101"/>
                  <a:gd name="T22" fmla="*/ 0 h 237"/>
                  <a:gd name="T23" fmla="*/ 101 w 101"/>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237">
                    <a:moveTo>
                      <a:pt x="32" y="17"/>
                    </a:moveTo>
                    <a:lnTo>
                      <a:pt x="29" y="189"/>
                    </a:lnTo>
                    <a:lnTo>
                      <a:pt x="101" y="201"/>
                    </a:lnTo>
                    <a:lnTo>
                      <a:pt x="101" y="237"/>
                    </a:lnTo>
                    <a:lnTo>
                      <a:pt x="0" y="201"/>
                    </a:lnTo>
                    <a:lnTo>
                      <a:pt x="0" y="0"/>
                    </a:lnTo>
                    <a:lnTo>
                      <a:pt x="32" y="1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65567" name="Group 75"/>
            <p:cNvGrpSpPr>
              <a:grpSpLocks noChangeAspect="1"/>
            </p:cNvGrpSpPr>
            <p:nvPr/>
          </p:nvGrpSpPr>
          <p:grpSpPr bwMode="auto">
            <a:xfrm>
              <a:off x="192" y="2443"/>
              <a:ext cx="1068" cy="940"/>
              <a:chOff x="307" y="1914"/>
              <a:chExt cx="1424" cy="1253"/>
            </a:xfrm>
          </p:grpSpPr>
          <p:sp>
            <p:nvSpPr>
              <p:cNvPr id="65582" name="Freeform 76"/>
              <p:cNvSpPr>
                <a:spLocks noChangeAspect="1"/>
              </p:cNvSpPr>
              <p:nvPr/>
            </p:nvSpPr>
            <p:spPr bwMode="auto">
              <a:xfrm>
                <a:off x="350" y="1914"/>
                <a:ext cx="1381" cy="367"/>
              </a:xfrm>
              <a:custGeom>
                <a:avLst/>
                <a:gdLst>
                  <a:gd name="T0" fmla="*/ 7 w 1381"/>
                  <a:gd name="T1" fmla="*/ 108 h 367"/>
                  <a:gd name="T2" fmla="*/ 192 w 1381"/>
                  <a:gd name="T3" fmla="*/ 42 h 367"/>
                  <a:gd name="T4" fmla="*/ 74 w 1381"/>
                  <a:gd name="T5" fmla="*/ 127 h 367"/>
                  <a:gd name="T6" fmla="*/ 117 w 1381"/>
                  <a:gd name="T7" fmla="*/ 169 h 367"/>
                  <a:gd name="T8" fmla="*/ 186 w 1381"/>
                  <a:gd name="T9" fmla="*/ 218 h 367"/>
                  <a:gd name="T10" fmla="*/ 149 w 1381"/>
                  <a:gd name="T11" fmla="*/ 221 h 367"/>
                  <a:gd name="T12" fmla="*/ 46 w 1381"/>
                  <a:gd name="T13" fmla="*/ 157 h 367"/>
                  <a:gd name="T14" fmla="*/ 87 w 1381"/>
                  <a:gd name="T15" fmla="*/ 221 h 367"/>
                  <a:gd name="T16" fmla="*/ 152 w 1381"/>
                  <a:gd name="T17" fmla="*/ 270 h 367"/>
                  <a:gd name="T18" fmla="*/ 241 w 1381"/>
                  <a:gd name="T19" fmla="*/ 313 h 367"/>
                  <a:gd name="T20" fmla="*/ 364 w 1381"/>
                  <a:gd name="T21" fmla="*/ 325 h 367"/>
                  <a:gd name="T22" fmla="*/ 481 w 1381"/>
                  <a:gd name="T23" fmla="*/ 325 h 367"/>
                  <a:gd name="T24" fmla="*/ 605 w 1381"/>
                  <a:gd name="T25" fmla="*/ 313 h 367"/>
                  <a:gd name="T26" fmla="*/ 695 w 1381"/>
                  <a:gd name="T27" fmla="*/ 277 h 367"/>
                  <a:gd name="T28" fmla="*/ 741 w 1381"/>
                  <a:gd name="T29" fmla="*/ 243 h 367"/>
                  <a:gd name="T30" fmla="*/ 838 w 1381"/>
                  <a:gd name="T31" fmla="*/ 191 h 367"/>
                  <a:gd name="T32" fmla="*/ 1065 w 1381"/>
                  <a:gd name="T33" fmla="*/ 92 h 367"/>
                  <a:gd name="T34" fmla="*/ 1261 w 1381"/>
                  <a:gd name="T35" fmla="*/ 0 h 367"/>
                  <a:gd name="T36" fmla="*/ 1358 w 1381"/>
                  <a:gd name="T37" fmla="*/ 0 h 367"/>
                  <a:gd name="T38" fmla="*/ 1381 w 1381"/>
                  <a:gd name="T39" fmla="*/ 16 h 367"/>
                  <a:gd name="T40" fmla="*/ 1373 w 1381"/>
                  <a:gd name="T41" fmla="*/ 49 h 367"/>
                  <a:gd name="T42" fmla="*/ 1296 w 1381"/>
                  <a:gd name="T43" fmla="*/ 63 h 367"/>
                  <a:gd name="T44" fmla="*/ 1214 w 1381"/>
                  <a:gd name="T45" fmla="*/ 63 h 367"/>
                  <a:gd name="T46" fmla="*/ 1030 w 1381"/>
                  <a:gd name="T47" fmla="*/ 150 h 367"/>
                  <a:gd name="T48" fmla="*/ 824 w 1381"/>
                  <a:gd name="T49" fmla="*/ 240 h 367"/>
                  <a:gd name="T50" fmla="*/ 761 w 1381"/>
                  <a:gd name="T51" fmla="*/ 277 h 367"/>
                  <a:gd name="T52" fmla="*/ 699 w 1381"/>
                  <a:gd name="T53" fmla="*/ 319 h 367"/>
                  <a:gd name="T54" fmla="*/ 631 w 1381"/>
                  <a:gd name="T55" fmla="*/ 345 h 367"/>
                  <a:gd name="T56" fmla="*/ 555 w 1381"/>
                  <a:gd name="T57" fmla="*/ 360 h 367"/>
                  <a:gd name="T58" fmla="*/ 445 w 1381"/>
                  <a:gd name="T59" fmla="*/ 367 h 367"/>
                  <a:gd name="T60" fmla="*/ 301 w 1381"/>
                  <a:gd name="T61" fmla="*/ 363 h 367"/>
                  <a:gd name="T62" fmla="*/ 207 w 1381"/>
                  <a:gd name="T63" fmla="*/ 348 h 367"/>
                  <a:gd name="T64" fmla="*/ 124 w 1381"/>
                  <a:gd name="T65" fmla="*/ 311 h 367"/>
                  <a:gd name="T66" fmla="*/ 62 w 1381"/>
                  <a:gd name="T67" fmla="*/ 269 h 367"/>
                  <a:gd name="T68" fmla="*/ 19 w 1381"/>
                  <a:gd name="T69" fmla="*/ 198 h 367"/>
                  <a:gd name="T70" fmla="*/ 0 w 1381"/>
                  <a:gd name="T71" fmla="*/ 134 h 367"/>
                  <a:gd name="T72" fmla="*/ 7 w 1381"/>
                  <a:gd name="T73" fmla="*/ 108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1"/>
                  <a:gd name="T112" fmla="*/ 0 h 367"/>
                  <a:gd name="T113" fmla="*/ 1381 w 1381"/>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1" h="367">
                    <a:moveTo>
                      <a:pt x="7" y="108"/>
                    </a:moveTo>
                    <a:lnTo>
                      <a:pt x="192" y="42"/>
                    </a:lnTo>
                    <a:lnTo>
                      <a:pt x="74" y="127"/>
                    </a:lnTo>
                    <a:lnTo>
                      <a:pt x="117" y="169"/>
                    </a:lnTo>
                    <a:lnTo>
                      <a:pt x="186" y="218"/>
                    </a:lnTo>
                    <a:lnTo>
                      <a:pt x="149" y="221"/>
                    </a:lnTo>
                    <a:lnTo>
                      <a:pt x="46" y="157"/>
                    </a:lnTo>
                    <a:lnTo>
                      <a:pt x="87" y="221"/>
                    </a:lnTo>
                    <a:lnTo>
                      <a:pt x="152" y="270"/>
                    </a:lnTo>
                    <a:lnTo>
                      <a:pt x="241" y="313"/>
                    </a:lnTo>
                    <a:lnTo>
                      <a:pt x="364" y="325"/>
                    </a:lnTo>
                    <a:lnTo>
                      <a:pt x="481" y="325"/>
                    </a:lnTo>
                    <a:lnTo>
                      <a:pt x="605" y="313"/>
                    </a:lnTo>
                    <a:lnTo>
                      <a:pt x="695" y="277"/>
                    </a:lnTo>
                    <a:lnTo>
                      <a:pt x="741" y="243"/>
                    </a:lnTo>
                    <a:lnTo>
                      <a:pt x="838" y="191"/>
                    </a:lnTo>
                    <a:lnTo>
                      <a:pt x="1065" y="92"/>
                    </a:lnTo>
                    <a:lnTo>
                      <a:pt x="1261" y="0"/>
                    </a:lnTo>
                    <a:lnTo>
                      <a:pt x="1358" y="0"/>
                    </a:lnTo>
                    <a:lnTo>
                      <a:pt x="1381" y="16"/>
                    </a:lnTo>
                    <a:lnTo>
                      <a:pt x="1373" y="49"/>
                    </a:lnTo>
                    <a:lnTo>
                      <a:pt x="1296" y="63"/>
                    </a:lnTo>
                    <a:lnTo>
                      <a:pt x="1214" y="63"/>
                    </a:lnTo>
                    <a:lnTo>
                      <a:pt x="1030" y="150"/>
                    </a:lnTo>
                    <a:lnTo>
                      <a:pt x="824" y="240"/>
                    </a:lnTo>
                    <a:lnTo>
                      <a:pt x="761" y="277"/>
                    </a:lnTo>
                    <a:lnTo>
                      <a:pt x="699" y="319"/>
                    </a:lnTo>
                    <a:lnTo>
                      <a:pt x="631" y="345"/>
                    </a:lnTo>
                    <a:lnTo>
                      <a:pt x="555" y="360"/>
                    </a:lnTo>
                    <a:lnTo>
                      <a:pt x="445" y="367"/>
                    </a:lnTo>
                    <a:lnTo>
                      <a:pt x="301" y="363"/>
                    </a:lnTo>
                    <a:lnTo>
                      <a:pt x="207" y="348"/>
                    </a:lnTo>
                    <a:lnTo>
                      <a:pt x="124" y="311"/>
                    </a:lnTo>
                    <a:lnTo>
                      <a:pt x="62" y="269"/>
                    </a:lnTo>
                    <a:lnTo>
                      <a:pt x="19" y="198"/>
                    </a:lnTo>
                    <a:lnTo>
                      <a:pt x="0" y="134"/>
                    </a:lnTo>
                    <a:lnTo>
                      <a:pt x="7" y="108"/>
                    </a:lnTo>
                    <a:close/>
                  </a:path>
                </a:pathLst>
              </a:custGeom>
              <a:solidFill>
                <a:srgbClr val="000000"/>
              </a:solidFill>
              <a:ln w="9525">
                <a:noFill/>
                <a:round/>
                <a:headEnd/>
                <a:tailEnd/>
              </a:ln>
            </p:spPr>
            <p:txBody>
              <a:bodyPr>
                <a:prstTxWarp prst="textNoShape">
                  <a:avLst/>
                </a:prstTxWarp>
              </a:bodyPr>
              <a:lstStyle/>
              <a:p>
                <a:endParaRPr lang="en-US"/>
              </a:p>
            </p:txBody>
          </p:sp>
          <p:sp>
            <p:nvSpPr>
              <p:cNvPr id="65583" name="Freeform 77"/>
              <p:cNvSpPr>
                <a:spLocks noChangeAspect="1"/>
              </p:cNvSpPr>
              <p:nvPr/>
            </p:nvSpPr>
            <p:spPr bwMode="auto">
              <a:xfrm>
                <a:off x="457" y="2174"/>
                <a:ext cx="731" cy="993"/>
              </a:xfrm>
              <a:custGeom>
                <a:avLst/>
                <a:gdLst>
                  <a:gd name="T0" fmla="*/ 166 w 731"/>
                  <a:gd name="T1" fmla="*/ 90 h 993"/>
                  <a:gd name="T2" fmla="*/ 243 w 731"/>
                  <a:gd name="T3" fmla="*/ 283 h 993"/>
                  <a:gd name="T4" fmla="*/ 327 w 731"/>
                  <a:gd name="T5" fmla="*/ 435 h 993"/>
                  <a:gd name="T6" fmla="*/ 444 w 731"/>
                  <a:gd name="T7" fmla="*/ 608 h 993"/>
                  <a:gd name="T8" fmla="*/ 569 w 731"/>
                  <a:gd name="T9" fmla="*/ 747 h 993"/>
                  <a:gd name="T10" fmla="*/ 696 w 731"/>
                  <a:gd name="T11" fmla="*/ 871 h 993"/>
                  <a:gd name="T12" fmla="*/ 731 w 731"/>
                  <a:gd name="T13" fmla="*/ 933 h 993"/>
                  <a:gd name="T14" fmla="*/ 722 w 731"/>
                  <a:gd name="T15" fmla="*/ 968 h 993"/>
                  <a:gd name="T16" fmla="*/ 689 w 731"/>
                  <a:gd name="T17" fmla="*/ 993 h 993"/>
                  <a:gd name="T18" fmla="*/ 631 w 731"/>
                  <a:gd name="T19" fmla="*/ 981 h 993"/>
                  <a:gd name="T20" fmla="*/ 558 w 731"/>
                  <a:gd name="T21" fmla="*/ 912 h 993"/>
                  <a:gd name="T22" fmla="*/ 451 w 731"/>
                  <a:gd name="T23" fmla="*/ 758 h 993"/>
                  <a:gd name="T24" fmla="*/ 308 w 731"/>
                  <a:gd name="T25" fmla="*/ 546 h 993"/>
                  <a:gd name="T26" fmla="*/ 184 w 731"/>
                  <a:gd name="T27" fmla="*/ 339 h 993"/>
                  <a:gd name="T28" fmla="*/ 69 w 731"/>
                  <a:gd name="T29" fmla="*/ 131 h 993"/>
                  <a:gd name="T30" fmla="*/ 0 w 731"/>
                  <a:gd name="T31" fmla="*/ 0 h 993"/>
                  <a:gd name="T32" fmla="*/ 62 w 731"/>
                  <a:gd name="T33" fmla="*/ 55 h 993"/>
                  <a:gd name="T34" fmla="*/ 155 w 731"/>
                  <a:gd name="T35" fmla="*/ 241 h 993"/>
                  <a:gd name="T36" fmla="*/ 243 w 731"/>
                  <a:gd name="T37" fmla="*/ 389 h 993"/>
                  <a:gd name="T38" fmla="*/ 322 w 731"/>
                  <a:gd name="T39" fmla="*/ 519 h 993"/>
                  <a:gd name="T40" fmla="*/ 412 w 731"/>
                  <a:gd name="T41" fmla="*/ 654 h 993"/>
                  <a:gd name="T42" fmla="*/ 530 w 731"/>
                  <a:gd name="T43" fmla="*/ 829 h 993"/>
                  <a:gd name="T44" fmla="*/ 627 w 731"/>
                  <a:gd name="T45" fmla="*/ 938 h 993"/>
                  <a:gd name="T46" fmla="*/ 676 w 731"/>
                  <a:gd name="T47" fmla="*/ 958 h 993"/>
                  <a:gd name="T48" fmla="*/ 696 w 731"/>
                  <a:gd name="T49" fmla="*/ 951 h 993"/>
                  <a:gd name="T50" fmla="*/ 693 w 731"/>
                  <a:gd name="T51" fmla="*/ 912 h 993"/>
                  <a:gd name="T52" fmla="*/ 647 w 731"/>
                  <a:gd name="T53" fmla="*/ 861 h 993"/>
                  <a:gd name="T54" fmla="*/ 542 w 731"/>
                  <a:gd name="T55" fmla="*/ 751 h 993"/>
                  <a:gd name="T56" fmla="*/ 432 w 731"/>
                  <a:gd name="T57" fmla="*/ 627 h 993"/>
                  <a:gd name="T58" fmla="*/ 368 w 731"/>
                  <a:gd name="T59" fmla="*/ 533 h 993"/>
                  <a:gd name="T60" fmla="*/ 305 w 731"/>
                  <a:gd name="T61" fmla="*/ 436 h 993"/>
                  <a:gd name="T62" fmla="*/ 246 w 731"/>
                  <a:gd name="T63" fmla="*/ 338 h 993"/>
                  <a:gd name="T64" fmla="*/ 195 w 731"/>
                  <a:gd name="T65" fmla="*/ 215 h 993"/>
                  <a:gd name="T66" fmla="*/ 146 w 731"/>
                  <a:gd name="T67" fmla="*/ 124 h 993"/>
                  <a:gd name="T68" fmla="*/ 118 w 731"/>
                  <a:gd name="T69" fmla="*/ 58 h 993"/>
                  <a:gd name="T70" fmla="*/ 166 w 731"/>
                  <a:gd name="T71" fmla="*/ 90 h 9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
                  <a:gd name="T109" fmla="*/ 0 h 993"/>
                  <a:gd name="T110" fmla="*/ 731 w 731"/>
                  <a:gd name="T111" fmla="*/ 993 h 9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 h="993">
                    <a:moveTo>
                      <a:pt x="166" y="90"/>
                    </a:moveTo>
                    <a:lnTo>
                      <a:pt x="243" y="283"/>
                    </a:lnTo>
                    <a:lnTo>
                      <a:pt x="327" y="435"/>
                    </a:lnTo>
                    <a:lnTo>
                      <a:pt x="444" y="608"/>
                    </a:lnTo>
                    <a:lnTo>
                      <a:pt x="569" y="747"/>
                    </a:lnTo>
                    <a:lnTo>
                      <a:pt x="696" y="871"/>
                    </a:lnTo>
                    <a:lnTo>
                      <a:pt x="731" y="933"/>
                    </a:lnTo>
                    <a:lnTo>
                      <a:pt x="722" y="968"/>
                    </a:lnTo>
                    <a:lnTo>
                      <a:pt x="689" y="993"/>
                    </a:lnTo>
                    <a:lnTo>
                      <a:pt x="631" y="981"/>
                    </a:lnTo>
                    <a:lnTo>
                      <a:pt x="558" y="912"/>
                    </a:lnTo>
                    <a:lnTo>
                      <a:pt x="451" y="758"/>
                    </a:lnTo>
                    <a:lnTo>
                      <a:pt x="308" y="546"/>
                    </a:lnTo>
                    <a:lnTo>
                      <a:pt x="184" y="339"/>
                    </a:lnTo>
                    <a:lnTo>
                      <a:pt x="69" y="131"/>
                    </a:lnTo>
                    <a:lnTo>
                      <a:pt x="0" y="0"/>
                    </a:lnTo>
                    <a:lnTo>
                      <a:pt x="62" y="55"/>
                    </a:lnTo>
                    <a:lnTo>
                      <a:pt x="155" y="241"/>
                    </a:lnTo>
                    <a:lnTo>
                      <a:pt x="243" y="389"/>
                    </a:lnTo>
                    <a:lnTo>
                      <a:pt x="322" y="519"/>
                    </a:lnTo>
                    <a:lnTo>
                      <a:pt x="412" y="654"/>
                    </a:lnTo>
                    <a:lnTo>
                      <a:pt x="530" y="829"/>
                    </a:lnTo>
                    <a:lnTo>
                      <a:pt x="627" y="938"/>
                    </a:lnTo>
                    <a:lnTo>
                      <a:pt x="676" y="958"/>
                    </a:lnTo>
                    <a:lnTo>
                      <a:pt x="696" y="951"/>
                    </a:lnTo>
                    <a:lnTo>
                      <a:pt x="693" y="912"/>
                    </a:lnTo>
                    <a:lnTo>
                      <a:pt x="647" y="861"/>
                    </a:lnTo>
                    <a:lnTo>
                      <a:pt x="542" y="751"/>
                    </a:lnTo>
                    <a:lnTo>
                      <a:pt x="432" y="627"/>
                    </a:lnTo>
                    <a:lnTo>
                      <a:pt x="368" y="533"/>
                    </a:lnTo>
                    <a:lnTo>
                      <a:pt x="305" y="436"/>
                    </a:lnTo>
                    <a:lnTo>
                      <a:pt x="246" y="338"/>
                    </a:lnTo>
                    <a:lnTo>
                      <a:pt x="195" y="215"/>
                    </a:lnTo>
                    <a:lnTo>
                      <a:pt x="146" y="124"/>
                    </a:lnTo>
                    <a:lnTo>
                      <a:pt x="118" y="58"/>
                    </a:lnTo>
                    <a:lnTo>
                      <a:pt x="166" y="90"/>
                    </a:lnTo>
                    <a:close/>
                  </a:path>
                </a:pathLst>
              </a:custGeom>
              <a:solidFill>
                <a:srgbClr val="000000"/>
              </a:solidFill>
              <a:ln w="9525">
                <a:noFill/>
                <a:round/>
                <a:headEnd/>
                <a:tailEnd/>
              </a:ln>
            </p:spPr>
            <p:txBody>
              <a:bodyPr>
                <a:prstTxWarp prst="textNoShape">
                  <a:avLst/>
                </a:prstTxWarp>
              </a:bodyPr>
              <a:lstStyle/>
              <a:p>
                <a:endParaRPr lang="en-US"/>
              </a:p>
            </p:txBody>
          </p:sp>
          <p:sp>
            <p:nvSpPr>
              <p:cNvPr id="65584" name="Freeform 78"/>
              <p:cNvSpPr>
                <a:spLocks noChangeAspect="1"/>
              </p:cNvSpPr>
              <p:nvPr/>
            </p:nvSpPr>
            <p:spPr bwMode="auto">
              <a:xfrm>
                <a:off x="739" y="2162"/>
                <a:ext cx="407" cy="421"/>
              </a:xfrm>
              <a:custGeom>
                <a:avLst/>
                <a:gdLst>
                  <a:gd name="T0" fmla="*/ 362 w 407"/>
                  <a:gd name="T1" fmla="*/ 19 h 421"/>
                  <a:gd name="T2" fmla="*/ 237 w 407"/>
                  <a:gd name="T3" fmla="*/ 162 h 421"/>
                  <a:gd name="T4" fmla="*/ 91 w 407"/>
                  <a:gd name="T5" fmla="*/ 314 h 421"/>
                  <a:gd name="T6" fmla="*/ 0 w 407"/>
                  <a:gd name="T7" fmla="*/ 405 h 421"/>
                  <a:gd name="T8" fmla="*/ 21 w 407"/>
                  <a:gd name="T9" fmla="*/ 421 h 421"/>
                  <a:gd name="T10" fmla="*/ 151 w 407"/>
                  <a:gd name="T11" fmla="*/ 281 h 421"/>
                  <a:gd name="T12" fmla="*/ 257 w 407"/>
                  <a:gd name="T13" fmla="*/ 167 h 421"/>
                  <a:gd name="T14" fmla="*/ 365 w 407"/>
                  <a:gd name="T15" fmla="*/ 61 h 421"/>
                  <a:gd name="T16" fmla="*/ 407 w 407"/>
                  <a:gd name="T17" fmla="*/ 0 h 421"/>
                  <a:gd name="T18" fmla="*/ 362 w 407"/>
                  <a:gd name="T19" fmla="*/ 19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21"/>
                  <a:gd name="T32" fmla="*/ 407 w 407"/>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21">
                    <a:moveTo>
                      <a:pt x="362" y="19"/>
                    </a:moveTo>
                    <a:lnTo>
                      <a:pt x="237" y="162"/>
                    </a:lnTo>
                    <a:lnTo>
                      <a:pt x="91" y="314"/>
                    </a:lnTo>
                    <a:lnTo>
                      <a:pt x="0" y="405"/>
                    </a:lnTo>
                    <a:lnTo>
                      <a:pt x="21" y="421"/>
                    </a:lnTo>
                    <a:lnTo>
                      <a:pt x="151" y="281"/>
                    </a:lnTo>
                    <a:lnTo>
                      <a:pt x="257" y="167"/>
                    </a:lnTo>
                    <a:lnTo>
                      <a:pt x="365" y="61"/>
                    </a:lnTo>
                    <a:lnTo>
                      <a:pt x="407" y="0"/>
                    </a:lnTo>
                    <a:lnTo>
                      <a:pt x="362" y="19"/>
                    </a:lnTo>
                    <a:close/>
                  </a:path>
                </a:pathLst>
              </a:custGeom>
              <a:solidFill>
                <a:srgbClr val="000000"/>
              </a:solidFill>
              <a:ln w="9525">
                <a:noFill/>
                <a:round/>
                <a:headEnd/>
                <a:tailEnd/>
              </a:ln>
            </p:spPr>
            <p:txBody>
              <a:bodyPr>
                <a:prstTxWarp prst="textNoShape">
                  <a:avLst/>
                </a:prstTxWarp>
              </a:bodyPr>
              <a:lstStyle/>
              <a:p>
                <a:endParaRPr lang="en-US"/>
              </a:p>
            </p:txBody>
          </p:sp>
          <p:sp>
            <p:nvSpPr>
              <p:cNvPr id="65585" name="Freeform 79"/>
              <p:cNvSpPr>
                <a:spLocks noChangeAspect="1"/>
              </p:cNvSpPr>
              <p:nvPr/>
            </p:nvSpPr>
            <p:spPr bwMode="auto">
              <a:xfrm>
                <a:off x="307" y="2596"/>
                <a:ext cx="422" cy="552"/>
              </a:xfrm>
              <a:custGeom>
                <a:avLst/>
                <a:gdLst>
                  <a:gd name="T0" fmla="*/ 394 w 422"/>
                  <a:gd name="T1" fmla="*/ 0 h 552"/>
                  <a:gd name="T2" fmla="*/ 255 w 422"/>
                  <a:gd name="T3" fmla="*/ 126 h 552"/>
                  <a:gd name="T4" fmla="*/ 150 w 422"/>
                  <a:gd name="T5" fmla="*/ 238 h 552"/>
                  <a:gd name="T6" fmla="*/ 52 w 422"/>
                  <a:gd name="T7" fmla="*/ 378 h 552"/>
                  <a:gd name="T8" fmla="*/ 3 w 422"/>
                  <a:gd name="T9" fmla="*/ 468 h 552"/>
                  <a:gd name="T10" fmla="*/ 0 w 422"/>
                  <a:gd name="T11" fmla="*/ 501 h 552"/>
                  <a:gd name="T12" fmla="*/ 21 w 422"/>
                  <a:gd name="T13" fmla="*/ 537 h 552"/>
                  <a:gd name="T14" fmla="*/ 63 w 422"/>
                  <a:gd name="T15" fmla="*/ 552 h 552"/>
                  <a:gd name="T16" fmla="*/ 91 w 422"/>
                  <a:gd name="T17" fmla="*/ 524 h 552"/>
                  <a:gd name="T18" fmla="*/ 140 w 422"/>
                  <a:gd name="T19" fmla="*/ 420 h 552"/>
                  <a:gd name="T20" fmla="*/ 260 w 422"/>
                  <a:gd name="T21" fmla="*/ 222 h 552"/>
                  <a:gd name="T22" fmla="*/ 387 w 422"/>
                  <a:gd name="T23" fmla="*/ 69 h 552"/>
                  <a:gd name="T24" fmla="*/ 422 w 422"/>
                  <a:gd name="T25" fmla="*/ 27 h 552"/>
                  <a:gd name="T26" fmla="*/ 400 w 422"/>
                  <a:gd name="T27" fmla="*/ 20 h 552"/>
                  <a:gd name="T28" fmla="*/ 290 w 422"/>
                  <a:gd name="T29" fmla="*/ 156 h 552"/>
                  <a:gd name="T30" fmla="*/ 206 w 422"/>
                  <a:gd name="T31" fmla="*/ 264 h 552"/>
                  <a:gd name="T32" fmla="*/ 140 w 422"/>
                  <a:gd name="T33" fmla="*/ 383 h 552"/>
                  <a:gd name="T34" fmla="*/ 84 w 422"/>
                  <a:gd name="T35" fmla="*/ 482 h 552"/>
                  <a:gd name="T36" fmla="*/ 59 w 422"/>
                  <a:gd name="T37" fmla="*/ 521 h 552"/>
                  <a:gd name="T38" fmla="*/ 30 w 422"/>
                  <a:gd name="T39" fmla="*/ 514 h 552"/>
                  <a:gd name="T40" fmla="*/ 23 w 422"/>
                  <a:gd name="T41" fmla="*/ 480 h 552"/>
                  <a:gd name="T42" fmla="*/ 101 w 422"/>
                  <a:gd name="T43" fmla="*/ 348 h 552"/>
                  <a:gd name="T44" fmla="*/ 189 w 422"/>
                  <a:gd name="T45" fmla="*/ 225 h 552"/>
                  <a:gd name="T46" fmla="*/ 297 w 422"/>
                  <a:gd name="T47" fmla="*/ 118 h 552"/>
                  <a:gd name="T48" fmla="*/ 417 w 422"/>
                  <a:gd name="T49" fmla="*/ 7 h 552"/>
                  <a:gd name="T50" fmla="*/ 394 w 422"/>
                  <a:gd name="T51" fmla="*/ 0 h 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2"/>
                  <a:gd name="T79" fmla="*/ 0 h 552"/>
                  <a:gd name="T80" fmla="*/ 422 w 422"/>
                  <a:gd name="T81" fmla="*/ 552 h 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2" h="552">
                    <a:moveTo>
                      <a:pt x="394" y="0"/>
                    </a:moveTo>
                    <a:lnTo>
                      <a:pt x="255" y="126"/>
                    </a:lnTo>
                    <a:lnTo>
                      <a:pt x="150" y="238"/>
                    </a:lnTo>
                    <a:lnTo>
                      <a:pt x="52" y="378"/>
                    </a:lnTo>
                    <a:lnTo>
                      <a:pt x="3" y="468"/>
                    </a:lnTo>
                    <a:lnTo>
                      <a:pt x="0" y="501"/>
                    </a:lnTo>
                    <a:lnTo>
                      <a:pt x="21" y="537"/>
                    </a:lnTo>
                    <a:lnTo>
                      <a:pt x="63" y="552"/>
                    </a:lnTo>
                    <a:lnTo>
                      <a:pt x="91" y="524"/>
                    </a:lnTo>
                    <a:lnTo>
                      <a:pt x="140" y="420"/>
                    </a:lnTo>
                    <a:lnTo>
                      <a:pt x="260" y="222"/>
                    </a:lnTo>
                    <a:lnTo>
                      <a:pt x="387" y="69"/>
                    </a:lnTo>
                    <a:lnTo>
                      <a:pt x="422" y="27"/>
                    </a:lnTo>
                    <a:lnTo>
                      <a:pt x="400" y="20"/>
                    </a:lnTo>
                    <a:lnTo>
                      <a:pt x="290" y="156"/>
                    </a:lnTo>
                    <a:lnTo>
                      <a:pt x="206" y="264"/>
                    </a:lnTo>
                    <a:lnTo>
                      <a:pt x="140" y="383"/>
                    </a:lnTo>
                    <a:lnTo>
                      <a:pt x="84" y="482"/>
                    </a:lnTo>
                    <a:lnTo>
                      <a:pt x="59" y="521"/>
                    </a:lnTo>
                    <a:lnTo>
                      <a:pt x="30" y="514"/>
                    </a:lnTo>
                    <a:lnTo>
                      <a:pt x="23" y="480"/>
                    </a:lnTo>
                    <a:lnTo>
                      <a:pt x="101" y="348"/>
                    </a:lnTo>
                    <a:lnTo>
                      <a:pt x="189" y="225"/>
                    </a:lnTo>
                    <a:lnTo>
                      <a:pt x="297" y="118"/>
                    </a:lnTo>
                    <a:lnTo>
                      <a:pt x="417" y="7"/>
                    </a:lnTo>
                    <a:lnTo>
                      <a:pt x="394" y="0"/>
                    </a:lnTo>
                    <a:close/>
                  </a:path>
                </a:pathLst>
              </a:custGeom>
              <a:solidFill>
                <a:srgbClr val="000000"/>
              </a:solidFill>
              <a:ln w="9525">
                <a:noFill/>
                <a:round/>
                <a:headEnd/>
                <a:tailEnd/>
              </a:ln>
            </p:spPr>
            <p:txBody>
              <a:bodyPr>
                <a:prstTxWarp prst="textNoShape">
                  <a:avLst/>
                </a:prstTxWarp>
              </a:bodyPr>
              <a:lstStyle/>
              <a:p>
                <a:endParaRPr lang="en-US"/>
              </a:p>
            </p:txBody>
          </p:sp>
          <p:sp>
            <p:nvSpPr>
              <p:cNvPr id="65586" name="Freeform 80"/>
              <p:cNvSpPr>
                <a:spLocks noChangeAspect="1"/>
              </p:cNvSpPr>
              <p:nvPr/>
            </p:nvSpPr>
            <p:spPr bwMode="auto">
              <a:xfrm>
                <a:off x="778" y="2210"/>
                <a:ext cx="407" cy="421"/>
              </a:xfrm>
              <a:custGeom>
                <a:avLst/>
                <a:gdLst>
                  <a:gd name="T0" fmla="*/ 0 w 407"/>
                  <a:gd name="T1" fmla="*/ 397 h 421"/>
                  <a:gd name="T2" fmla="*/ 385 w 407"/>
                  <a:gd name="T3" fmla="*/ 0 h 421"/>
                  <a:gd name="T4" fmla="*/ 407 w 407"/>
                  <a:gd name="T5" fmla="*/ 19 h 421"/>
                  <a:gd name="T6" fmla="*/ 7 w 407"/>
                  <a:gd name="T7" fmla="*/ 421 h 421"/>
                  <a:gd name="T8" fmla="*/ 0 w 407"/>
                  <a:gd name="T9" fmla="*/ 397 h 421"/>
                  <a:gd name="T10" fmla="*/ 0 60000 65536"/>
                  <a:gd name="T11" fmla="*/ 0 60000 65536"/>
                  <a:gd name="T12" fmla="*/ 0 60000 65536"/>
                  <a:gd name="T13" fmla="*/ 0 60000 65536"/>
                  <a:gd name="T14" fmla="*/ 0 60000 65536"/>
                  <a:gd name="T15" fmla="*/ 0 w 407"/>
                  <a:gd name="T16" fmla="*/ 0 h 421"/>
                  <a:gd name="T17" fmla="*/ 407 w 407"/>
                  <a:gd name="T18" fmla="*/ 421 h 421"/>
                </a:gdLst>
                <a:ahLst/>
                <a:cxnLst>
                  <a:cxn ang="T10">
                    <a:pos x="T0" y="T1"/>
                  </a:cxn>
                  <a:cxn ang="T11">
                    <a:pos x="T2" y="T3"/>
                  </a:cxn>
                  <a:cxn ang="T12">
                    <a:pos x="T4" y="T5"/>
                  </a:cxn>
                  <a:cxn ang="T13">
                    <a:pos x="T6" y="T7"/>
                  </a:cxn>
                  <a:cxn ang="T14">
                    <a:pos x="T8" y="T9"/>
                  </a:cxn>
                </a:cxnLst>
                <a:rect l="T15" t="T16" r="T17" b="T18"/>
                <a:pathLst>
                  <a:path w="407" h="421">
                    <a:moveTo>
                      <a:pt x="0" y="397"/>
                    </a:moveTo>
                    <a:lnTo>
                      <a:pt x="385" y="0"/>
                    </a:lnTo>
                    <a:lnTo>
                      <a:pt x="407" y="19"/>
                    </a:lnTo>
                    <a:lnTo>
                      <a:pt x="7" y="421"/>
                    </a:lnTo>
                    <a:lnTo>
                      <a:pt x="0" y="397"/>
                    </a:lnTo>
                    <a:close/>
                  </a:path>
                </a:pathLst>
              </a:custGeom>
              <a:solidFill>
                <a:srgbClr val="000000"/>
              </a:solidFill>
              <a:ln w="9525">
                <a:noFill/>
                <a:round/>
                <a:headEnd/>
                <a:tailEnd/>
              </a:ln>
            </p:spPr>
            <p:txBody>
              <a:bodyPr>
                <a:prstTxWarp prst="textNoShape">
                  <a:avLst/>
                </a:prstTxWarp>
              </a:bodyPr>
              <a:lstStyle/>
              <a:p>
                <a:endParaRPr lang="en-US"/>
              </a:p>
            </p:txBody>
          </p:sp>
          <p:sp>
            <p:nvSpPr>
              <p:cNvPr id="65587" name="Freeform 81"/>
              <p:cNvSpPr>
                <a:spLocks noChangeAspect="1"/>
              </p:cNvSpPr>
              <p:nvPr/>
            </p:nvSpPr>
            <p:spPr bwMode="auto">
              <a:xfrm>
                <a:off x="535" y="2821"/>
                <a:ext cx="353" cy="59"/>
              </a:xfrm>
              <a:custGeom>
                <a:avLst/>
                <a:gdLst>
                  <a:gd name="T0" fmla="*/ 19 w 353"/>
                  <a:gd name="T1" fmla="*/ 0 h 59"/>
                  <a:gd name="T2" fmla="*/ 342 w 353"/>
                  <a:gd name="T3" fmla="*/ 36 h 59"/>
                  <a:gd name="T4" fmla="*/ 353 w 353"/>
                  <a:gd name="T5" fmla="*/ 59 h 59"/>
                  <a:gd name="T6" fmla="*/ 0 w 353"/>
                  <a:gd name="T7" fmla="*/ 26 h 59"/>
                  <a:gd name="T8" fmla="*/ 19 w 353"/>
                  <a:gd name="T9" fmla="*/ 0 h 59"/>
                  <a:gd name="T10" fmla="*/ 0 60000 65536"/>
                  <a:gd name="T11" fmla="*/ 0 60000 65536"/>
                  <a:gd name="T12" fmla="*/ 0 60000 65536"/>
                  <a:gd name="T13" fmla="*/ 0 60000 65536"/>
                  <a:gd name="T14" fmla="*/ 0 60000 65536"/>
                  <a:gd name="T15" fmla="*/ 0 w 353"/>
                  <a:gd name="T16" fmla="*/ 0 h 59"/>
                  <a:gd name="T17" fmla="*/ 353 w 353"/>
                  <a:gd name="T18" fmla="*/ 59 h 59"/>
                </a:gdLst>
                <a:ahLst/>
                <a:cxnLst>
                  <a:cxn ang="T10">
                    <a:pos x="T0" y="T1"/>
                  </a:cxn>
                  <a:cxn ang="T11">
                    <a:pos x="T2" y="T3"/>
                  </a:cxn>
                  <a:cxn ang="T12">
                    <a:pos x="T4" y="T5"/>
                  </a:cxn>
                  <a:cxn ang="T13">
                    <a:pos x="T6" y="T7"/>
                  </a:cxn>
                  <a:cxn ang="T14">
                    <a:pos x="T8" y="T9"/>
                  </a:cxn>
                </a:cxnLst>
                <a:rect l="T15" t="T16" r="T17" b="T18"/>
                <a:pathLst>
                  <a:path w="353" h="59">
                    <a:moveTo>
                      <a:pt x="19" y="0"/>
                    </a:moveTo>
                    <a:lnTo>
                      <a:pt x="342" y="36"/>
                    </a:lnTo>
                    <a:lnTo>
                      <a:pt x="353" y="59"/>
                    </a:lnTo>
                    <a:lnTo>
                      <a:pt x="0" y="26"/>
                    </a:lnTo>
                    <a:lnTo>
                      <a:pt x="19" y="0"/>
                    </a:lnTo>
                    <a:close/>
                  </a:path>
                </a:pathLst>
              </a:custGeom>
              <a:solidFill>
                <a:srgbClr val="000000"/>
              </a:solidFill>
              <a:ln w="9525">
                <a:noFill/>
                <a:round/>
                <a:headEnd/>
                <a:tailEnd/>
              </a:ln>
            </p:spPr>
            <p:txBody>
              <a:bodyPr>
                <a:prstTxWarp prst="textNoShape">
                  <a:avLst/>
                </a:prstTxWarp>
              </a:bodyPr>
              <a:lstStyle/>
              <a:p>
                <a:endParaRPr lang="en-US"/>
              </a:p>
            </p:txBody>
          </p:sp>
          <p:sp>
            <p:nvSpPr>
              <p:cNvPr id="65588" name="Freeform 82"/>
              <p:cNvSpPr>
                <a:spLocks noChangeAspect="1"/>
              </p:cNvSpPr>
              <p:nvPr/>
            </p:nvSpPr>
            <p:spPr bwMode="auto">
              <a:xfrm>
                <a:off x="497" y="2869"/>
                <a:ext cx="422" cy="66"/>
              </a:xfrm>
              <a:custGeom>
                <a:avLst/>
                <a:gdLst>
                  <a:gd name="T0" fmla="*/ 16 w 422"/>
                  <a:gd name="T1" fmla="*/ 0 h 66"/>
                  <a:gd name="T2" fmla="*/ 411 w 422"/>
                  <a:gd name="T3" fmla="*/ 36 h 66"/>
                  <a:gd name="T4" fmla="*/ 422 w 422"/>
                  <a:gd name="T5" fmla="*/ 66 h 66"/>
                  <a:gd name="T6" fmla="*/ 0 w 422"/>
                  <a:gd name="T7" fmla="*/ 27 h 66"/>
                  <a:gd name="T8" fmla="*/ 16 w 422"/>
                  <a:gd name="T9" fmla="*/ 0 h 66"/>
                  <a:gd name="T10" fmla="*/ 0 60000 65536"/>
                  <a:gd name="T11" fmla="*/ 0 60000 65536"/>
                  <a:gd name="T12" fmla="*/ 0 60000 65536"/>
                  <a:gd name="T13" fmla="*/ 0 60000 65536"/>
                  <a:gd name="T14" fmla="*/ 0 60000 65536"/>
                  <a:gd name="T15" fmla="*/ 0 w 422"/>
                  <a:gd name="T16" fmla="*/ 0 h 66"/>
                  <a:gd name="T17" fmla="*/ 422 w 422"/>
                  <a:gd name="T18" fmla="*/ 66 h 66"/>
                </a:gdLst>
                <a:ahLst/>
                <a:cxnLst>
                  <a:cxn ang="T10">
                    <a:pos x="T0" y="T1"/>
                  </a:cxn>
                  <a:cxn ang="T11">
                    <a:pos x="T2" y="T3"/>
                  </a:cxn>
                  <a:cxn ang="T12">
                    <a:pos x="T4" y="T5"/>
                  </a:cxn>
                  <a:cxn ang="T13">
                    <a:pos x="T6" y="T7"/>
                  </a:cxn>
                  <a:cxn ang="T14">
                    <a:pos x="T8" y="T9"/>
                  </a:cxn>
                </a:cxnLst>
                <a:rect l="T15" t="T16" r="T17" b="T18"/>
                <a:pathLst>
                  <a:path w="422" h="66">
                    <a:moveTo>
                      <a:pt x="16" y="0"/>
                    </a:moveTo>
                    <a:lnTo>
                      <a:pt x="411" y="36"/>
                    </a:lnTo>
                    <a:lnTo>
                      <a:pt x="422" y="66"/>
                    </a:lnTo>
                    <a:lnTo>
                      <a:pt x="0" y="27"/>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65589" name="Freeform 83"/>
              <p:cNvSpPr>
                <a:spLocks noChangeAspect="1"/>
              </p:cNvSpPr>
              <p:nvPr/>
            </p:nvSpPr>
            <p:spPr bwMode="auto">
              <a:xfrm>
                <a:off x="1114" y="2132"/>
                <a:ext cx="577" cy="805"/>
              </a:xfrm>
              <a:custGeom>
                <a:avLst/>
                <a:gdLst>
                  <a:gd name="T0" fmla="*/ 68 w 577"/>
                  <a:gd name="T1" fmla="*/ 23 h 805"/>
                  <a:gd name="T2" fmla="*/ 229 w 577"/>
                  <a:gd name="T3" fmla="*/ 298 h 805"/>
                  <a:gd name="T4" fmla="*/ 321 w 577"/>
                  <a:gd name="T5" fmla="*/ 418 h 805"/>
                  <a:gd name="T6" fmla="*/ 479 w 577"/>
                  <a:gd name="T7" fmla="*/ 604 h 805"/>
                  <a:gd name="T8" fmla="*/ 562 w 577"/>
                  <a:gd name="T9" fmla="*/ 705 h 805"/>
                  <a:gd name="T10" fmla="*/ 577 w 577"/>
                  <a:gd name="T11" fmla="*/ 756 h 805"/>
                  <a:gd name="T12" fmla="*/ 561 w 577"/>
                  <a:gd name="T13" fmla="*/ 805 h 805"/>
                  <a:gd name="T14" fmla="*/ 497 w 577"/>
                  <a:gd name="T15" fmla="*/ 802 h 805"/>
                  <a:gd name="T16" fmla="*/ 437 w 577"/>
                  <a:gd name="T17" fmla="*/ 761 h 805"/>
                  <a:gd name="T18" fmla="*/ 349 w 577"/>
                  <a:gd name="T19" fmla="*/ 639 h 805"/>
                  <a:gd name="T20" fmla="*/ 249 w 577"/>
                  <a:gd name="T21" fmla="*/ 442 h 805"/>
                  <a:gd name="T22" fmla="*/ 200 w 577"/>
                  <a:gd name="T23" fmla="*/ 355 h 805"/>
                  <a:gd name="T24" fmla="*/ 263 w 577"/>
                  <a:gd name="T25" fmla="*/ 415 h 805"/>
                  <a:gd name="T26" fmla="*/ 328 w 577"/>
                  <a:gd name="T27" fmla="*/ 539 h 805"/>
                  <a:gd name="T28" fmla="*/ 414 w 577"/>
                  <a:gd name="T29" fmla="*/ 681 h 805"/>
                  <a:gd name="T30" fmla="*/ 484 w 577"/>
                  <a:gd name="T31" fmla="*/ 761 h 805"/>
                  <a:gd name="T32" fmla="*/ 528 w 577"/>
                  <a:gd name="T33" fmla="*/ 785 h 805"/>
                  <a:gd name="T34" fmla="*/ 562 w 577"/>
                  <a:gd name="T35" fmla="*/ 763 h 805"/>
                  <a:gd name="T36" fmla="*/ 535 w 577"/>
                  <a:gd name="T37" fmla="*/ 705 h 805"/>
                  <a:gd name="T38" fmla="*/ 451 w 577"/>
                  <a:gd name="T39" fmla="*/ 608 h 805"/>
                  <a:gd name="T40" fmla="*/ 333 w 577"/>
                  <a:gd name="T41" fmla="*/ 473 h 805"/>
                  <a:gd name="T42" fmla="*/ 245 w 577"/>
                  <a:gd name="T43" fmla="*/ 376 h 805"/>
                  <a:gd name="T44" fmla="*/ 145 w 577"/>
                  <a:gd name="T45" fmla="*/ 272 h 805"/>
                  <a:gd name="T46" fmla="*/ 54 w 577"/>
                  <a:gd name="T47" fmla="*/ 132 h 805"/>
                  <a:gd name="T48" fmla="*/ 0 w 577"/>
                  <a:gd name="T49" fmla="*/ 38 h 805"/>
                  <a:gd name="T50" fmla="*/ 57 w 577"/>
                  <a:gd name="T51" fmla="*/ 0 h 805"/>
                  <a:gd name="T52" fmla="*/ 68 w 577"/>
                  <a:gd name="T53" fmla="*/ 23 h 8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7"/>
                  <a:gd name="T82" fmla="*/ 0 h 805"/>
                  <a:gd name="T83" fmla="*/ 577 w 577"/>
                  <a:gd name="T84" fmla="*/ 805 h 8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7" h="805">
                    <a:moveTo>
                      <a:pt x="68" y="23"/>
                    </a:moveTo>
                    <a:lnTo>
                      <a:pt x="229" y="298"/>
                    </a:lnTo>
                    <a:lnTo>
                      <a:pt x="321" y="418"/>
                    </a:lnTo>
                    <a:lnTo>
                      <a:pt x="479" y="604"/>
                    </a:lnTo>
                    <a:lnTo>
                      <a:pt x="562" y="705"/>
                    </a:lnTo>
                    <a:lnTo>
                      <a:pt x="577" y="756"/>
                    </a:lnTo>
                    <a:lnTo>
                      <a:pt x="561" y="805"/>
                    </a:lnTo>
                    <a:lnTo>
                      <a:pt x="497" y="802"/>
                    </a:lnTo>
                    <a:lnTo>
                      <a:pt x="437" y="761"/>
                    </a:lnTo>
                    <a:lnTo>
                      <a:pt x="349" y="639"/>
                    </a:lnTo>
                    <a:lnTo>
                      <a:pt x="249" y="442"/>
                    </a:lnTo>
                    <a:lnTo>
                      <a:pt x="200" y="355"/>
                    </a:lnTo>
                    <a:lnTo>
                      <a:pt x="263" y="415"/>
                    </a:lnTo>
                    <a:lnTo>
                      <a:pt x="328" y="539"/>
                    </a:lnTo>
                    <a:lnTo>
                      <a:pt x="414" y="681"/>
                    </a:lnTo>
                    <a:lnTo>
                      <a:pt x="484" y="761"/>
                    </a:lnTo>
                    <a:lnTo>
                      <a:pt x="528" y="785"/>
                    </a:lnTo>
                    <a:lnTo>
                      <a:pt x="562" y="763"/>
                    </a:lnTo>
                    <a:lnTo>
                      <a:pt x="535" y="705"/>
                    </a:lnTo>
                    <a:lnTo>
                      <a:pt x="451" y="608"/>
                    </a:lnTo>
                    <a:lnTo>
                      <a:pt x="333" y="473"/>
                    </a:lnTo>
                    <a:lnTo>
                      <a:pt x="245" y="376"/>
                    </a:lnTo>
                    <a:lnTo>
                      <a:pt x="145" y="272"/>
                    </a:lnTo>
                    <a:lnTo>
                      <a:pt x="54" y="132"/>
                    </a:lnTo>
                    <a:lnTo>
                      <a:pt x="0" y="38"/>
                    </a:lnTo>
                    <a:lnTo>
                      <a:pt x="57" y="0"/>
                    </a:lnTo>
                    <a:lnTo>
                      <a:pt x="68" y="23"/>
                    </a:lnTo>
                    <a:close/>
                  </a:path>
                </a:pathLst>
              </a:custGeom>
              <a:solidFill>
                <a:srgbClr val="000000"/>
              </a:solidFill>
              <a:ln w="9525">
                <a:noFill/>
                <a:round/>
                <a:headEnd/>
                <a:tailEnd/>
              </a:ln>
            </p:spPr>
            <p:txBody>
              <a:bodyPr>
                <a:prstTxWarp prst="textNoShape">
                  <a:avLst/>
                </a:prstTxWarp>
              </a:bodyPr>
              <a:lstStyle/>
              <a:p>
                <a:endParaRPr lang="en-US"/>
              </a:p>
            </p:txBody>
          </p:sp>
          <p:sp>
            <p:nvSpPr>
              <p:cNvPr id="65590" name="Freeform 84"/>
              <p:cNvSpPr>
                <a:spLocks noChangeAspect="1"/>
              </p:cNvSpPr>
              <p:nvPr/>
            </p:nvSpPr>
            <p:spPr bwMode="auto">
              <a:xfrm>
                <a:off x="1320" y="1956"/>
                <a:ext cx="301" cy="511"/>
              </a:xfrm>
              <a:custGeom>
                <a:avLst/>
                <a:gdLst>
                  <a:gd name="T0" fmla="*/ 0 w 301"/>
                  <a:gd name="T1" fmla="*/ 466 h 511"/>
                  <a:gd name="T2" fmla="*/ 99 w 301"/>
                  <a:gd name="T3" fmla="*/ 264 h 511"/>
                  <a:gd name="T4" fmla="*/ 200 w 301"/>
                  <a:gd name="T5" fmla="*/ 65 h 511"/>
                  <a:gd name="T6" fmla="*/ 223 w 301"/>
                  <a:gd name="T7" fmla="*/ 14 h 511"/>
                  <a:gd name="T8" fmla="*/ 280 w 301"/>
                  <a:gd name="T9" fmla="*/ 0 h 511"/>
                  <a:gd name="T10" fmla="*/ 174 w 301"/>
                  <a:gd name="T11" fmla="*/ 167 h 511"/>
                  <a:gd name="T12" fmla="*/ 119 w 301"/>
                  <a:gd name="T13" fmla="*/ 267 h 511"/>
                  <a:gd name="T14" fmla="*/ 96 w 301"/>
                  <a:gd name="T15" fmla="*/ 342 h 511"/>
                  <a:gd name="T16" fmla="*/ 141 w 301"/>
                  <a:gd name="T17" fmla="*/ 279 h 511"/>
                  <a:gd name="T18" fmla="*/ 215 w 301"/>
                  <a:gd name="T19" fmla="*/ 169 h 511"/>
                  <a:gd name="T20" fmla="*/ 299 w 301"/>
                  <a:gd name="T21" fmla="*/ 45 h 511"/>
                  <a:gd name="T22" fmla="*/ 301 w 301"/>
                  <a:gd name="T23" fmla="*/ 72 h 511"/>
                  <a:gd name="T24" fmla="*/ 249 w 301"/>
                  <a:gd name="T25" fmla="*/ 175 h 511"/>
                  <a:gd name="T26" fmla="*/ 160 w 301"/>
                  <a:gd name="T27" fmla="*/ 300 h 511"/>
                  <a:gd name="T28" fmla="*/ 89 w 301"/>
                  <a:gd name="T29" fmla="*/ 393 h 511"/>
                  <a:gd name="T30" fmla="*/ 33 w 301"/>
                  <a:gd name="T31" fmla="*/ 474 h 511"/>
                  <a:gd name="T32" fmla="*/ 14 w 301"/>
                  <a:gd name="T33" fmla="*/ 511 h 511"/>
                  <a:gd name="T34" fmla="*/ 0 w 301"/>
                  <a:gd name="T35" fmla="*/ 466 h 5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511"/>
                  <a:gd name="T56" fmla="*/ 301 w 301"/>
                  <a:gd name="T57" fmla="*/ 511 h 5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511">
                    <a:moveTo>
                      <a:pt x="0" y="466"/>
                    </a:moveTo>
                    <a:lnTo>
                      <a:pt x="99" y="264"/>
                    </a:lnTo>
                    <a:lnTo>
                      <a:pt x="200" y="65"/>
                    </a:lnTo>
                    <a:lnTo>
                      <a:pt x="223" y="14"/>
                    </a:lnTo>
                    <a:lnTo>
                      <a:pt x="280" y="0"/>
                    </a:lnTo>
                    <a:lnTo>
                      <a:pt x="174" y="167"/>
                    </a:lnTo>
                    <a:lnTo>
                      <a:pt x="119" y="267"/>
                    </a:lnTo>
                    <a:lnTo>
                      <a:pt x="96" y="342"/>
                    </a:lnTo>
                    <a:lnTo>
                      <a:pt x="141" y="279"/>
                    </a:lnTo>
                    <a:lnTo>
                      <a:pt x="215" y="169"/>
                    </a:lnTo>
                    <a:lnTo>
                      <a:pt x="299" y="45"/>
                    </a:lnTo>
                    <a:lnTo>
                      <a:pt x="301" y="72"/>
                    </a:lnTo>
                    <a:lnTo>
                      <a:pt x="249" y="175"/>
                    </a:lnTo>
                    <a:lnTo>
                      <a:pt x="160" y="300"/>
                    </a:lnTo>
                    <a:lnTo>
                      <a:pt x="89" y="393"/>
                    </a:lnTo>
                    <a:lnTo>
                      <a:pt x="33" y="474"/>
                    </a:lnTo>
                    <a:lnTo>
                      <a:pt x="14" y="511"/>
                    </a:lnTo>
                    <a:lnTo>
                      <a:pt x="0" y="466"/>
                    </a:lnTo>
                    <a:close/>
                  </a:path>
                </a:pathLst>
              </a:custGeom>
              <a:solidFill>
                <a:srgbClr val="000000"/>
              </a:solidFill>
              <a:ln w="9525">
                <a:noFill/>
                <a:round/>
                <a:headEnd/>
                <a:tailEnd/>
              </a:ln>
            </p:spPr>
            <p:txBody>
              <a:bodyPr>
                <a:prstTxWarp prst="textNoShape">
                  <a:avLst/>
                </a:prstTxWarp>
              </a:bodyPr>
              <a:lstStyle/>
              <a:p>
                <a:endParaRPr lang="en-US"/>
              </a:p>
            </p:txBody>
          </p:sp>
          <p:sp>
            <p:nvSpPr>
              <p:cNvPr id="65591" name="Freeform 85"/>
              <p:cNvSpPr>
                <a:spLocks noChangeAspect="1"/>
              </p:cNvSpPr>
              <p:nvPr/>
            </p:nvSpPr>
            <p:spPr bwMode="auto">
              <a:xfrm>
                <a:off x="1038" y="2425"/>
                <a:ext cx="297" cy="431"/>
              </a:xfrm>
              <a:custGeom>
                <a:avLst/>
                <a:gdLst>
                  <a:gd name="T0" fmla="*/ 297 w 297"/>
                  <a:gd name="T1" fmla="*/ 42 h 431"/>
                  <a:gd name="T2" fmla="*/ 208 w 297"/>
                  <a:gd name="T3" fmla="*/ 224 h 431"/>
                  <a:gd name="T4" fmla="*/ 107 w 297"/>
                  <a:gd name="T5" fmla="*/ 382 h 431"/>
                  <a:gd name="T6" fmla="*/ 56 w 297"/>
                  <a:gd name="T7" fmla="*/ 431 h 431"/>
                  <a:gd name="T8" fmla="*/ 16 w 297"/>
                  <a:gd name="T9" fmla="*/ 424 h 431"/>
                  <a:gd name="T10" fmla="*/ 0 w 297"/>
                  <a:gd name="T11" fmla="*/ 379 h 431"/>
                  <a:gd name="T12" fmla="*/ 16 w 297"/>
                  <a:gd name="T13" fmla="*/ 324 h 431"/>
                  <a:gd name="T14" fmla="*/ 94 w 297"/>
                  <a:gd name="T15" fmla="*/ 211 h 431"/>
                  <a:gd name="T16" fmla="*/ 219 w 297"/>
                  <a:gd name="T17" fmla="*/ 71 h 431"/>
                  <a:gd name="T18" fmla="*/ 241 w 297"/>
                  <a:gd name="T19" fmla="*/ 57 h 431"/>
                  <a:gd name="T20" fmla="*/ 208 w 297"/>
                  <a:gd name="T21" fmla="*/ 109 h 431"/>
                  <a:gd name="T22" fmla="*/ 134 w 297"/>
                  <a:gd name="T23" fmla="*/ 207 h 431"/>
                  <a:gd name="T24" fmla="*/ 81 w 297"/>
                  <a:gd name="T25" fmla="*/ 273 h 431"/>
                  <a:gd name="T26" fmla="*/ 36 w 297"/>
                  <a:gd name="T27" fmla="*/ 354 h 431"/>
                  <a:gd name="T28" fmla="*/ 23 w 297"/>
                  <a:gd name="T29" fmla="*/ 382 h 431"/>
                  <a:gd name="T30" fmla="*/ 42 w 297"/>
                  <a:gd name="T31" fmla="*/ 403 h 431"/>
                  <a:gd name="T32" fmla="*/ 66 w 297"/>
                  <a:gd name="T33" fmla="*/ 389 h 431"/>
                  <a:gd name="T34" fmla="*/ 112 w 297"/>
                  <a:gd name="T35" fmla="*/ 330 h 431"/>
                  <a:gd name="T36" fmla="*/ 163 w 297"/>
                  <a:gd name="T37" fmla="*/ 249 h 431"/>
                  <a:gd name="T38" fmla="*/ 227 w 297"/>
                  <a:gd name="T39" fmla="*/ 136 h 431"/>
                  <a:gd name="T40" fmla="*/ 269 w 297"/>
                  <a:gd name="T41" fmla="*/ 42 h 431"/>
                  <a:gd name="T42" fmla="*/ 279 w 297"/>
                  <a:gd name="T43" fmla="*/ 0 h 431"/>
                  <a:gd name="T44" fmla="*/ 297 w 297"/>
                  <a:gd name="T45" fmla="*/ 42 h 4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7"/>
                  <a:gd name="T70" fmla="*/ 0 h 431"/>
                  <a:gd name="T71" fmla="*/ 297 w 297"/>
                  <a:gd name="T72" fmla="*/ 431 h 4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7" h="431">
                    <a:moveTo>
                      <a:pt x="297" y="42"/>
                    </a:moveTo>
                    <a:lnTo>
                      <a:pt x="208" y="224"/>
                    </a:lnTo>
                    <a:lnTo>
                      <a:pt x="107" y="382"/>
                    </a:lnTo>
                    <a:lnTo>
                      <a:pt x="56" y="431"/>
                    </a:lnTo>
                    <a:lnTo>
                      <a:pt x="16" y="424"/>
                    </a:lnTo>
                    <a:lnTo>
                      <a:pt x="0" y="379"/>
                    </a:lnTo>
                    <a:lnTo>
                      <a:pt x="16" y="324"/>
                    </a:lnTo>
                    <a:lnTo>
                      <a:pt x="94" y="211"/>
                    </a:lnTo>
                    <a:lnTo>
                      <a:pt x="219" y="71"/>
                    </a:lnTo>
                    <a:lnTo>
                      <a:pt x="241" y="57"/>
                    </a:lnTo>
                    <a:lnTo>
                      <a:pt x="208" y="109"/>
                    </a:lnTo>
                    <a:lnTo>
                      <a:pt x="134" y="207"/>
                    </a:lnTo>
                    <a:lnTo>
                      <a:pt x="81" y="273"/>
                    </a:lnTo>
                    <a:lnTo>
                      <a:pt x="36" y="354"/>
                    </a:lnTo>
                    <a:lnTo>
                      <a:pt x="23" y="382"/>
                    </a:lnTo>
                    <a:lnTo>
                      <a:pt x="42" y="403"/>
                    </a:lnTo>
                    <a:lnTo>
                      <a:pt x="66" y="389"/>
                    </a:lnTo>
                    <a:lnTo>
                      <a:pt x="112" y="330"/>
                    </a:lnTo>
                    <a:lnTo>
                      <a:pt x="163" y="249"/>
                    </a:lnTo>
                    <a:lnTo>
                      <a:pt x="227" y="136"/>
                    </a:lnTo>
                    <a:lnTo>
                      <a:pt x="269" y="42"/>
                    </a:lnTo>
                    <a:lnTo>
                      <a:pt x="279" y="0"/>
                    </a:lnTo>
                    <a:lnTo>
                      <a:pt x="297" y="42"/>
                    </a:lnTo>
                    <a:close/>
                  </a:path>
                </a:pathLst>
              </a:custGeom>
              <a:solidFill>
                <a:srgbClr val="000000"/>
              </a:solidFill>
              <a:ln w="9525">
                <a:noFill/>
                <a:round/>
                <a:headEnd/>
                <a:tailEnd/>
              </a:ln>
            </p:spPr>
            <p:txBody>
              <a:bodyPr>
                <a:prstTxWarp prst="textNoShape">
                  <a:avLst/>
                </a:prstTxWarp>
              </a:bodyPr>
              <a:lstStyle/>
              <a:p>
                <a:endParaRPr lang="en-US"/>
              </a:p>
            </p:txBody>
          </p:sp>
          <p:sp>
            <p:nvSpPr>
              <p:cNvPr id="65592" name="Freeform 86"/>
              <p:cNvSpPr>
                <a:spLocks noChangeAspect="1"/>
              </p:cNvSpPr>
              <p:nvPr/>
            </p:nvSpPr>
            <p:spPr bwMode="auto">
              <a:xfrm>
                <a:off x="992" y="2636"/>
                <a:ext cx="432" cy="292"/>
              </a:xfrm>
              <a:custGeom>
                <a:avLst/>
                <a:gdLst>
                  <a:gd name="T0" fmla="*/ 0 w 432"/>
                  <a:gd name="T1" fmla="*/ 263 h 292"/>
                  <a:gd name="T2" fmla="*/ 424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4"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5593" name="Freeform 87"/>
              <p:cNvSpPr>
                <a:spLocks noChangeAspect="1"/>
              </p:cNvSpPr>
              <p:nvPr/>
            </p:nvSpPr>
            <p:spPr bwMode="auto">
              <a:xfrm>
                <a:off x="1026" y="2684"/>
                <a:ext cx="432" cy="292"/>
              </a:xfrm>
              <a:custGeom>
                <a:avLst/>
                <a:gdLst>
                  <a:gd name="T0" fmla="*/ 0 w 432"/>
                  <a:gd name="T1" fmla="*/ 263 h 292"/>
                  <a:gd name="T2" fmla="*/ 425 w 432"/>
                  <a:gd name="T3" fmla="*/ 0 h 292"/>
                  <a:gd name="T4" fmla="*/ 432 w 432"/>
                  <a:gd name="T5" fmla="*/ 29 h 292"/>
                  <a:gd name="T6" fmla="*/ 7 w 432"/>
                  <a:gd name="T7" fmla="*/ 292 h 292"/>
                  <a:gd name="T8" fmla="*/ 0 w 432"/>
                  <a:gd name="T9" fmla="*/ 263 h 292"/>
                  <a:gd name="T10" fmla="*/ 0 60000 65536"/>
                  <a:gd name="T11" fmla="*/ 0 60000 65536"/>
                  <a:gd name="T12" fmla="*/ 0 60000 65536"/>
                  <a:gd name="T13" fmla="*/ 0 60000 65536"/>
                  <a:gd name="T14" fmla="*/ 0 60000 65536"/>
                  <a:gd name="T15" fmla="*/ 0 w 432"/>
                  <a:gd name="T16" fmla="*/ 0 h 292"/>
                  <a:gd name="T17" fmla="*/ 432 w 432"/>
                  <a:gd name="T18" fmla="*/ 292 h 292"/>
                </a:gdLst>
                <a:ahLst/>
                <a:cxnLst>
                  <a:cxn ang="T10">
                    <a:pos x="T0" y="T1"/>
                  </a:cxn>
                  <a:cxn ang="T11">
                    <a:pos x="T2" y="T3"/>
                  </a:cxn>
                  <a:cxn ang="T12">
                    <a:pos x="T4" y="T5"/>
                  </a:cxn>
                  <a:cxn ang="T13">
                    <a:pos x="T6" y="T7"/>
                  </a:cxn>
                  <a:cxn ang="T14">
                    <a:pos x="T8" y="T9"/>
                  </a:cxn>
                </a:cxnLst>
                <a:rect l="T15" t="T16" r="T17" b="T18"/>
                <a:pathLst>
                  <a:path w="432" h="292">
                    <a:moveTo>
                      <a:pt x="0" y="263"/>
                    </a:moveTo>
                    <a:lnTo>
                      <a:pt x="425" y="0"/>
                    </a:lnTo>
                    <a:lnTo>
                      <a:pt x="432" y="29"/>
                    </a:lnTo>
                    <a:lnTo>
                      <a:pt x="7" y="292"/>
                    </a:lnTo>
                    <a:lnTo>
                      <a:pt x="0" y="263"/>
                    </a:lnTo>
                    <a:close/>
                  </a:path>
                </a:pathLst>
              </a:custGeom>
              <a:solidFill>
                <a:srgbClr val="000000"/>
              </a:solidFill>
              <a:ln w="9525">
                <a:noFill/>
                <a:round/>
                <a:headEnd/>
                <a:tailEnd/>
              </a:ln>
            </p:spPr>
            <p:txBody>
              <a:bodyPr>
                <a:prstTxWarp prst="textNoShape">
                  <a:avLst/>
                </a:prstTxWarp>
              </a:bodyPr>
              <a:lstStyle/>
              <a:p>
                <a:endParaRPr lang="en-US"/>
              </a:p>
            </p:txBody>
          </p:sp>
          <p:sp>
            <p:nvSpPr>
              <p:cNvPr id="65594" name="Freeform 88"/>
              <p:cNvSpPr>
                <a:spLocks noChangeAspect="1"/>
              </p:cNvSpPr>
              <p:nvPr/>
            </p:nvSpPr>
            <p:spPr bwMode="auto">
              <a:xfrm>
                <a:off x="792" y="2398"/>
                <a:ext cx="516" cy="230"/>
              </a:xfrm>
              <a:custGeom>
                <a:avLst/>
                <a:gdLst>
                  <a:gd name="T0" fmla="*/ 28 w 516"/>
                  <a:gd name="T1" fmla="*/ 194 h 230"/>
                  <a:gd name="T2" fmla="*/ 496 w 516"/>
                  <a:gd name="T3" fmla="*/ 0 h 230"/>
                  <a:gd name="T4" fmla="*/ 516 w 516"/>
                  <a:gd name="T5" fmla="*/ 29 h 230"/>
                  <a:gd name="T6" fmla="*/ 0 w 516"/>
                  <a:gd name="T7" fmla="*/ 230 h 230"/>
                  <a:gd name="T8" fmla="*/ 28 w 516"/>
                  <a:gd name="T9" fmla="*/ 194 h 230"/>
                  <a:gd name="T10" fmla="*/ 0 60000 65536"/>
                  <a:gd name="T11" fmla="*/ 0 60000 65536"/>
                  <a:gd name="T12" fmla="*/ 0 60000 65536"/>
                  <a:gd name="T13" fmla="*/ 0 60000 65536"/>
                  <a:gd name="T14" fmla="*/ 0 60000 65536"/>
                  <a:gd name="T15" fmla="*/ 0 w 516"/>
                  <a:gd name="T16" fmla="*/ 0 h 230"/>
                  <a:gd name="T17" fmla="*/ 516 w 516"/>
                  <a:gd name="T18" fmla="*/ 230 h 230"/>
                </a:gdLst>
                <a:ahLst/>
                <a:cxnLst>
                  <a:cxn ang="T10">
                    <a:pos x="T0" y="T1"/>
                  </a:cxn>
                  <a:cxn ang="T11">
                    <a:pos x="T2" y="T3"/>
                  </a:cxn>
                  <a:cxn ang="T12">
                    <a:pos x="T4" y="T5"/>
                  </a:cxn>
                  <a:cxn ang="T13">
                    <a:pos x="T6" y="T7"/>
                  </a:cxn>
                  <a:cxn ang="T14">
                    <a:pos x="T8" y="T9"/>
                  </a:cxn>
                </a:cxnLst>
                <a:rect l="T15" t="T16" r="T17" b="T18"/>
                <a:pathLst>
                  <a:path w="516" h="230">
                    <a:moveTo>
                      <a:pt x="28" y="194"/>
                    </a:moveTo>
                    <a:lnTo>
                      <a:pt x="496" y="0"/>
                    </a:lnTo>
                    <a:lnTo>
                      <a:pt x="516" y="29"/>
                    </a:lnTo>
                    <a:lnTo>
                      <a:pt x="0" y="230"/>
                    </a:lnTo>
                    <a:lnTo>
                      <a:pt x="28" y="194"/>
                    </a:lnTo>
                    <a:close/>
                  </a:path>
                </a:pathLst>
              </a:custGeom>
              <a:solidFill>
                <a:srgbClr val="000000"/>
              </a:solidFill>
              <a:ln w="9525">
                <a:noFill/>
                <a:round/>
                <a:headEnd/>
                <a:tailEnd/>
              </a:ln>
            </p:spPr>
            <p:txBody>
              <a:bodyPr>
                <a:prstTxWarp prst="textNoShape">
                  <a:avLst/>
                </a:prstTxWarp>
              </a:bodyPr>
              <a:lstStyle/>
              <a:p>
                <a:endParaRPr lang="en-US"/>
              </a:p>
            </p:txBody>
          </p:sp>
          <p:sp>
            <p:nvSpPr>
              <p:cNvPr id="65595" name="Freeform 89"/>
              <p:cNvSpPr>
                <a:spLocks noChangeAspect="1"/>
              </p:cNvSpPr>
              <p:nvPr/>
            </p:nvSpPr>
            <p:spPr bwMode="auto">
              <a:xfrm>
                <a:off x="801" y="2460"/>
                <a:ext cx="523" cy="225"/>
              </a:xfrm>
              <a:custGeom>
                <a:avLst/>
                <a:gdLst>
                  <a:gd name="T0" fmla="*/ 0 w 523"/>
                  <a:gd name="T1" fmla="*/ 197 h 225"/>
                  <a:gd name="T2" fmla="*/ 523 w 523"/>
                  <a:gd name="T3" fmla="*/ 0 h 225"/>
                  <a:gd name="T4" fmla="*/ 503 w 523"/>
                  <a:gd name="T5" fmla="*/ 46 h 225"/>
                  <a:gd name="T6" fmla="*/ 7 w 523"/>
                  <a:gd name="T7" fmla="*/ 225 h 225"/>
                  <a:gd name="T8" fmla="*/ 0 w 523"/>
                  <a:gd name="T9" fmla="*/ 197 h 225"/>
                  <a:gd name="T10" fmla="*/ 0 60000 65536"/>
                  <a:gd name="T11" fmla="*/ 0 60000 65536"/>
                  <a:gd name="T12" fmla="*/ 0 60000 65536"/>
                  <a:gd name="T13" fmla="*/ 0 60000 65536"/>
                  <a:gd name="T14" fmla="*/ 0 60000 65536"/>
                  <a:gd name="T15" fmla="*/ 0 w 523"/>
                  <a:gd name="T16" fmla="*/ 0 h 225"/>
                  <a:gd name="T17" fmla="*/ 523 w 523"/>
                  <a:gd name="T18" fmla="*/ 225 h 225"/>
                </a:gdLst>
                <a:ahLst/>
                <a:cxnLst>
                  <a:cxn ang="T10">
                    <a:pos x="T0" y="T1"/>
                  </a:cxn>
                  <a:cxn ang="T11">
                    <a:pos x="T2" y="T3"/>
                  </a:cxn>
                  <a:cxn ang="T12">
                    <a:pos x="T4" y="T5"/>
                  </a:cxn>
                  <a:cxn ang="T13">
                    <a:pos x="T6" y="T7"/>
                  </a:cxn>
                  <a:cxn ang="T14">
                    <a:pos x="T8" y="T9"/>
                  </a:cxn>
                </a:cxnLst>
                <a:rect l="T15" t="T16" r="T17" b="T18"/>
                <a:pathLst>
                  <a:path w="523" h="225">
                    <a:moveTo>
                      <a:pt x="0" y="197"/>
                    </a:moveTo>
                    <a:lnTo>
                      <a:pt x="523" y="0"/>
                    </a:lnTo>
                    <a:lnTo>
                      <a:pt x="503" y="46"/>
                    </a:lnTo>
                    <a:lnTo>
                      <a:pt x="7" y="225"/>
                    </a:lnTo>
                    <a:lnTo>
                      <a:pt x="0" y="197"/>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65568" name="Freeform 90"/>
            <p:cNvSpPr>
              <a:spLocks noChangeAspect="1"/>
            </p:cNvSpPr>
            <p:nvPr/>
          </p:nvSpPr>
          <p:spPr bwMode="auto">
            <a:xfrm>
              <a:off x="785" y="2445"/>
              <a:ext cx="366" cy="166"/>
            </a:xfrm>
            <a:custGeom>
              <a:avLst/>
              <a:gdLst>
                <a:gd name="T0" fmla="*/ 0 w 487"/>
                <a:gd name="T1" fmla="*/ 6 h 221"/>
                <a:gd name="T2" fmla="*/ 2 w 487"/>
                <a:gd name="T3" fmla="*/ 13 h 221"/>
                <a:gd name="T4" fmla="*/ 5 w 487"/>
                <a:gd name="T5" fmla="*/ 11 h 221"/>
                <a:gd name="T6" fmla="*/ 8 w 487"/>
                <a:gd name="T7" fmla="*/ 10 h 221"/>
                <a:gd name="T8" fmla="*/ 17 w 487"/>
                <a:gd name="T9" fmla="*/ 6 h 221"/>
                <a:gd name="T10" fmla="*/ 29 w 487"/>
                <a:gd name="T11" fmla="*/ 2 h 221"/>
                <a:gd name="T12" fmla="*/ 11 w 487"/>
                <a:gd name="T13" fmla="*/ 0 h 221"/>
                <a:gd name="T14" fmla="*/ 6 w 487"/>
                <a:gd name="T15" fmla="*/ 6 h 221"/>
                <a:gd name="T16" fmla="*/ 0 w 487"/>
                <a:gd name="T17" fmla="*/ 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221"/>
                <a:gd name="T29" fmla="*/ 487 w 487"/>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221">
                  <a:moveTo>
                    <a:pt x="0" y="112"/>
                  </a:moveTo>
                  <a:lnTo>
                    <a:pt x="8" y="221"/>
                  </a:lnTo>
                  <a:lnTo>
                    <a:pt x="70" y="192"/>
                  </a:lnTo>
                  <a:lnTo>
                    <a:pt x="149" y="166"/>
                  </a:lnTo>
                  <a:lnTo>
                    <a:pt x="294" y="98"/>
                  </a:lnTo>
                  <a:lnTo>
                    <a:pt x="487" y="7"/>
                  </a:lnTo>
                  <a:lnTo>
                    <a:pt x="191" y="0"/>
                  </a:lnTo>
                  <a:lnTo>
                    <a:pt x="107" y="94"/>
                  </a:lnTo>
                  <a:lnTo>
                    <a:pt x="0" y="112"/>
                  </a:lnTo>
                  <a:close/>
                </a:path>
              </a:pathLst>
            </a:custGeom>
            <a:solidFill>
              <a:srgbClr val="FCFEB9"/>
            </a:solidFill>
            <a:ln w="9525">
              <a:noFill/>
              <a:round/>
              <a:headEnd/>
              <a:tailEnd/>
            </a:ln>
          </p:spPr>
          <p:txBody>
            <a:bodyPr>
              <a:prstTxWarp prst="textNoShape">
                <a:avLst/>
              </a:prstTxWarp>
            </a:bodyPr>
            <a:lstStyle/>
            <a:p>
              <a:endParaRPr lang="en-US"/>
            </a:p>
          </p:txBody>
        </p:sp>
        <p:sp>
          <p:nvSpPr>
            <p:cNvPr id="65569" name="Freeform 91"/>
            <p:cNvSpPr>
              <a:spLocks noChangeAspect="1"/>
            </p:cNvSpPr>
            <p:nvPr/>
          </p:nvSpPr>
          <p:spPr bwMode="auto">
            <a:xfrm>
              <a:off x="646" y="1764"/>
              <a:ext cx="532" cy="496"/>
            </a:xfrm>
            <a:custGeom>
              <a:avLst/>
              <a:gdLst>
                <a:gd name="T0" fmla="*/ 1 w 748"/>
                <a:gd name="T1" fmla="*/ 5 h 760"/>
                <a:gd name="T2" fmla="*/ 4 w 748"/>
                <a:gd name="T3" fmla="*/ 5 h 760"/>
                <a:gd name="T4" fmla="*/ 6 w 748"/>
                <a:gd name="T5" fmla="*/ 5 h 760"/>
                <a:gd name="T6" fmla="*/ 9 w 748"/>
                <a:gd name="T7" fmla="*/ 7 h 760"/>
                <a:gd name="T8" fmla="*/ 12 w 748"/>
                <a:gd name="T9" fmla="*/ 7 h 760"/>
                <a:gd name="T10" fmla="*/ 16 w 748"/>
                <a:gd name="T11" fmla="*/ 8 h 760"/>
                <a:gd name="T12" fmla="*/ 17 w 748"/>
                <a:gd name="T13" fmla="*/ 8 h 760"/>
                <a:gd name="T14" fmla="*/ 18 w 748"/>
                <a:gd name="T15" fmla="*/ 8 h 760"/>
                <a:gd name="T16" fmla="*/ 19 w 748"/>
                <a:gd name="T17" fmla="*/ 8 h 760"/>
                <a:gd name="T18" fmla="*/ 19 w 748"/>
                <a:gd name="T19" fmla="*/ 6 h 760"/>
                <a:gd name="T20" fmla="*/ 20 w 748"/>
                <a:gd name="T21" fmla="*/ 5 h 760"/>
                <a:gd name="T22" fmla="*/ 19 w 748"/>
                <a:gd name="T23" fmla="*/ 4 h 760"/>
                <a:gd name="T24" fmla="*/ 18 w 748"/>
                <a:gd name="T25" fmla="*/ 3 h 760"/>
                <a:gd name="T26" fmla="*/ 17 w 748"/>
                <a:gd name="T27" fmla="*/ 3 h 760"/>
                <a:gd name="T28" fmla="*/ 20 w 748"/>
                <a:gd name="T29" fmla="*/ 3 h 760"/>
                <a:gd name="T30" fmla="*/ 22 w 748"/>
                <a:gd name="T31" fmla="*/ 3 h 760"/>
                <a:gd name="T32" fmla="*/ 22 w 748"/>
                <a:gd name="T33" fmla="*/ 2 h 760"/>
                <a:gd name="T34" fmla="*/ 22 w 748"/>
                <a:gd name="T35" fmla="*/ 1 h 760"/>
                <a:gd name="T36" fmla="*/ 22 w 748"/>
                <a:gd name="T37" fmla="*/ 1 h 760"/>
                <a:gd name="T38" fmla="*/ 23 w 748"/>
                <a:gd name="T39" fmla="*/ 0 h 760"/>
                <a:gd name="T40" fmla="*/ 23 w 748"/>
                <a:gd name="T41" fmla="*/ 1 h 760"/>
                <a:gd name="T42" fmla="*/ 24 w 748"/>
                <a:gd name="T43" fmla="*/ 1 h 760"/>
                <a:gd name="T44" fmla="*/ 25 w 748"/>
                <a:gd name="T45" fmla="*/ 2 h 760"/>
                <a:gd name="T46" fmla="*/ 25 w 748"/>
                <a:gd name="T47" fmla="*/ 2 h 760"/>
                <a:gd name="T48" fmla="*/ 24 w 748"/>
                <a:gd name="T49" fmla="*/ 3 h 760"/>
                <a:gd name="T50" fmla="*/ 23 w 748"/>
                <a:gd name="T51" fmla="*/ 4 h 760"/>
                <a:gd name="T52" fmla="*/ 22 w 748"/>
                <a:gd name="T53" fmla="*/ 5 h 760"/>
                <a:gd name="T54" fmla="*/ 21 w 748"/>
                <a:gd name="T55" fmla="*/ 5 h 760"/>
                <a:gd name="T56" fmla="*/ 21 w 748"/>
                <a:gd name="T57" fmla="*/ 7 h 760"/>
                <a:gd name="T58" fmla="*/ 21 w 748"/>
                <a:gd name="T59" fmla="*/ 8 h 760"/>
                <a:gd name="T60" fmla="*/ 20 w 748"/>
                <a:gd name="T61" fmla="*/ 10 h 760"/>
                <a:gd name="T62" fmla="*/ 19 w 748"/>
                <a:gd name="T63" fmla="*/ 10 h 760"/>
                <a:gd name="T64" fmla="*/ 18 w 748"/>
                <a:gd name="T65" fmla="*/ 10 h 760"/>
                <a:gd name="T66" fmla="*/ 17 w 748"/>
                <a:gd name="T67" fmla="*/ 10 h 760"/>
                <a:gd name="T68" fmla="*/ 13 w 748"/>
                <a:gd name="T69" fmla="*/ 9 h 760"/>
                <a:gd name="T70" fmla="*/ 9 w 748"/>
                <a:gd name="T71" fmla="*/ 8 h 760"/>
                <a:gd name="T72" fmla="*/ 4 w 748"/>
                <a:gd name="T73" fmla="*/ 8 h 760"/>
                <a:gd name="T74" fmla="*/ 1 w 748"/>
                <a:gd name="T75" fmla="*/ 7 h 760"/>
                <a:gd name="T76" fmla="*/ 0 w 748"/>
                <a:gd name="T77" fmla="*/ 6 h 760"/>
                <a:gd name="T78" fmla="*/ 0 w 748"/>
                <a:gd name="T79" fmla="*/ 5 h 760"/>
                <a:gd name="T80" fmla="*/ 1 w 748"/>
                <a:gd name="T81" fmla="*/ 5 h 760"/>
                <a:gd name="T82" fmla="*/ 1 w 748"/>
                <a:gd name="T83" fmla="*/ 5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8"/>
                <a:gd name="T127" fmla="*/ 0 h 760"/>
                <a:gd name="T128" fmla="*/ 748 w 748"/>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8" h="760">
                  <a:moveTo>
                    <a:pt x="50" y="360"/>
                  </a:moveTo>
                  <a:lnTo>
                    <a:pt x="107" y="365"/>
                  </a:lnTo>
                  <a:lnTo>
                    <a:pt x="173" y="393"/>
                  </a:lnTo>
                  <a:lnTo>
                    <a:pt x="263" y="462"/>
                  </a:lnTo>
                  <a:lnTo>
                    <a:pt x="367" y="524"/>
                  </a:lnTo>
                  <a:lnTo>
                    <a:pt x="463" y="582"/>
                  </a:lnTo>
                  <a:lnTo>
                    <a:pt x="528" y="614"/>
                  </a:lnTo>
                  <a:lnTo>
                    <a:pt x="554" y="602"/>
                  </a:lnTo>
                  <a:lnTo>
                    <a:pt x="570" y="533"/>
                  </a:lnTo>
                  <a:lnTo>
                    <a:pt x="589" y="436"/>
                  </a:lnTo>
                  <a:lnTo>
                    <a:pt x="598" y="351"/>
                  </a:lnTo>
                  <a:lnTo>
                    <a:pt x="591" y="290"/>
                  </a:lnTo>
                  <a:lnTo>
                    <a:pt x="543" y="255"/>
                  </a:lnTo>
                  <a:lnTo>
                    <a:pt x="528" y="221"/>
                  </a:lnTo>
                  <a:lnTo>
                    <a:pt x="612" y="227"/>
                  </a:lnTo>
                  <a:lnTo>
                    <a:pt x="658" y="188"/>
                  </a:lnTo>
                  <a:lnTo>
                    <a:pt x="676" y="131"/>
                  </a:lnTo>
                  <a:lnTo>
                    <a:pt x="676" y="60"/>
                  </a:lnTo>
                  <a:lnTo>
                    <a:pt x="664" y="11"/>
                  </a:lnTo>
                  <a:lnTo>
                    <a:pt x="686" y="0"/>
                  </a:lnTo>
                  <a:lnTo>
                    <a:pt x="718" y="20"/>
                  </a:lnTo>
                  <a:lnTo>
                    <a:pt x="739" y="73"/>
                  </a:lnTo>
                  <a:lnTo>
                    <a:pt x="748" y="131"/>
                  </a:lnTo>
                  <a:lnTo>
                    <a:pt x="745" y="170"/>
                  </a:lnTo>
                  <a:lnTo>
                    <a:pt x="721" y="219"/>
                  </a:lnTo>
                  <a:lnTo>
                    <a:pt x="686" y="270"/>
                  </a:lnTo>
                  <a:lnTo>
                    <a:pt x="648" y="316"/>
                  </a:lnTo>
                  <a:lnTo>
                    <a:pt x="644" y="360"/>
                  </a:lnTo>
                  <a:lnTo>
                    <a:pt x="632" y="464"/>
                  </a:lnTo>
                  <a:lnTo>
                    <a:pt x="617" y="607"/>
                  </a:lnTo>
                  <a:lnTo>
                    <a:pt x="605" y="686"/>
                  </a:lnTo>
                  <a:lnTo>
                    <a:pt x="591" y="745"/>
                  </a:lnTo>
                  <a:lnTo>
                    <a:pt x="567" y="760"/>
                  </a:lnTo>
                  <a:lnTo>
                    <a:pt x="513" y="725"/>
                  </a:lnTo>
                  <a:lnTo>
                    <a:pt x="401" y="663"/>
                  </a:lnTo>
                  <a:lnTo>
                    <a:pt x="265" y="586"/>
                  </a:lnTo>
                  <a:lnTo>
                    <a:pt x="120" y="533"/>
                  </a:lnTo>
                  <a:lnTo>
                    <a:pt x="27" y="492"/>
                  </a:lnTo>
                  <a:lnTo>
                    <a:pt x="0" y="435"/>
                  </a:lnTo>
                  <a:lnTo>
                    <a:pt x="0" y="393"/>
                  </a:lnTo>
                  <a:lnTo>
                    <a:pt x="30" y="360"/>
                  </a:lnTo>
                  <a:lnTo>
                    <a:pt x="50" y="360"/>
                  </a:lnTo>
                  <a:close/>
                </a:path>
              </a:pathLst>
            </a:custGeom>
            <a:solidFill>
              <a:schemeClr val="tx1"/>
            </a:solidFill>
            <a:ln w="9525">
              <a:noFill/>
              <a:round/>
              <a:headEnd/>
              <a:tailEnd/>
            </a:ln>
          </p:spPr>
          <p:txBody>
            <a:bodyPr>
              <a:prstTxWarp prst="textNoShape">
                <a:avLst/>
              </a:prstTxWarp>
            </a:bodyPr>
            <a:lstStyle/>
            <a:p>
              <a:endParaRPr lang="en-US"/>
            </a:p>
          </p:txBody>
        </p:sp>
        <p:sp>
          <p:nvSpPr>
            <p:cNvPr id="65570" name="Freeform 92"/>
            <p:cNvSpPr>
              <a:spLocks/>
            </p:cNvSpPr>
            <p:nvPr/>
          </p:nvSpPr>
          <p:spPr bwMode="auto">
            <a:xfrm>
              <a:off x="760" y="1771"/>
              <a:ext cx="76" cy="98"/>
            </a:xfrm>
            <a:custGeom>
              <a:avLst/>
              <a:gdLst>
                <a:gd name="T0" fmla="*/ 76 w 76"/>
                <a:gd name="T1" fmla="*/ 44 h 98"/>
                <a:gd name="T2" fmla="*/ 11 w 76"/>
                <a:gd name="T3" fmla="*/ 17 h 98"/>
                <a:gd name="T4" fmla="*/ 6 w 76"/>
                <a:gd name="T5" fmla="*/ 0 h 98"/>
                <a:gd name="T6" fmla="*/ 0 w 76"/>
                <a:gd name="T7" fmla="*/ 17 h 98"/>
                <a:gd name="T8" fmla="*/ 11 w 76"/>
                <a:gd name="T9" fmla="*/ 66 h 98"/>
                <a:gd name="T10" fmla="*/ 49 w 76"/>
                <a:gd name="T11" fmla="*/ 98 h 98"/>
                <a:gd name="T12" fmla="*/ 0 60000 65536"/>
                <a:gd name="T13" fmla="*/ 0 60000 65536"/>
                <a:gd name="T14" fmla="*/ 0 60000 65536"/>
                <a:gd name="T15" fmla="*/ 0 60000 65536"/>
                <a:gd name="T16" fmla="*/ 0 60000 65536"/>
                <a:gd name="T17" fmla="*/ 0 60000 65536"/>
                <a:gd name="T18" fmla="*/ 0 w 76"/>
                <a:gd name="T19" fmla="*/ 0 h 98"/>
                <a:gd name="T20" fmla="*/ 76 w 7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76" h="98">
                  <a:moveTo>
                    <a:pt x="76" y="44"/>
                  </a:moveTo>
                  <a:cubicBezTo>
                    <a:pt x="47" y="39"/>
                    <a:pt x="28" y="42"/>
                    <a:pt x="11" y="17"/>
                  </a:cubicBezTo>
                  <a:cubicBezTo>
                    <a:pt x="9" y="11"/>
                    <a:pt x="12" y="0"/>
                    <a:pt x="6" y="0"/>
                  </a:cubicBezTo>
                  <a:cubicBezTo>
                    <a:pt x="0" y="0"/>
                    <a:pt x="0" y="11"/>
                    <a:pt x="0" y="17"/>
                  </a:cubicBezTo>
                  <a:cubicBezTo>
                    <a:pt x="0" y="20"/>
                    <a:pt x="7" y="57"/>
                    <a:pt x="11" y="66"/>
                  </a:cubicBezTo>
                  <a:cubicBezTo>
                    <a:pt x="21" y="86"/>
                    <a:pt x="35" y="84"/>
                    <a:pt x="49" y="98"/>
                  </a:cubicBezTo>
                </a:path>
              </a:pathLst>
            </a:custGeom>
            <a:solidFill>
              <a:schemeClr val="bg2"/>
            </a:solidFill>
            <a:ln w="12700" cap="sq">
              <a:noFill/>
              <a:round/>
              <a:headEnd/>
              <a:tailEnd/>
            </a:ln>
          </p:spPr>
          <p:txBody>
            <a:bodyPr lIns="274320" rIns="274320">
              <a:prstTxWarp prst="textNoShape">
                <a:avLst/>
              </a:prstTxWarp>
              <a:spAutoFit/>
            </a:bodyPr>
            <a:lstStyle/>
            <a:p>
              <a:endParaRPr lang="en-US"/>
            </a:p>
          </p:txBody>
        </p:sp>
        <p:sp>
          <p:nvSpPr>
            <p:cNvPr id="65571" name="Oval 93"/>
            <p:cNvSpPr>
              <a:spLocks noChangeArrowheads="1"/>
            </p:cNvSpPr>
            <p:nvPr/>
          </p:nvSpPr>
          <p:spPr bwMode="auto">
            <a:xfrm>
              <a:off x="790" y="1652"/>
              <a:ext cx="55" cy="48"/>
            </a:xfrm>
            <a:prstGeom prst="ellipse">
              <a:avLst/>
            </a:prstGeom>
            <a:solidFill>
              <a:schemeClr val="bg2"/>
            </a:solidFill>
            <a:ln w="12700" cap="sq">
              <a:noFill/>
              <a:round/>
              <a:headEnd/>
              <a:tailEnd/>
            </a:ln>
          </p:spPr>
          <p:txBody>
            <a:bodyPr wrap="none" lIns="274320" rIns="274320" anchor="ctr">
              <a:prstTxWarp prst="textNoShape">
                <a:avLst/>
              </a:prstTxWarp>
              <a:spAutoFit/>
            </a:bodyPr>
            <a:lstStyle/>
            <a:p>
              <a:endParaRPr lang="en-US"/>
            </a:p>
          </p:txBody>
        </p:sp>
        <p:grpSp>
          <p:nvGrpSpPr>
            <p:cNvPr id="65572" name="Group 94"/>
            <p:cNvGrpSpPr>
              <a:grpSpLocks/>
            </p:cNvGrpSpPr>
            <p:nvPr/>
          </p:nvGrpSpPr>
          <p:grpSpPr bwMode="auto">
            <a:xfrm>
              <a:off x="440" y="1535"/>
              <a:ext cx="408" cy="568"/>
              <a:chOff x="440" y="1535"/>
              <a:chExt cx="408" cy="568"/>
            </a:xfrm>
          </p:grpSpPr>
          <p:grpSp>
            <p:nvGrpSpPr>
              <p:cNvPr id="65573" name="Group 95"/>
              <p:cNvGrpSpPr>
                <a:grpSpLocks/>
              </p:cNvGrpSpPr>
              <p:nvPr/>
            </p:nvGrpSpPr>
            <p:grpSpPr bwMode="auto">
              <a:xfrm>
                <a:off x="440" y="1535"/>
                <a:ext cx="408" cy="552"/>
                <a:chOff x="440" y="1535"/>
                <a:chExt cx="408" cy="552"/>
              </a:xfrm>
            </p:grpSpPr>
            <p:sp>
              <p:nvSpPr>
                <p:cNvPr id="65575" name="Freeform 96"/>
                <p:cNvSpPr>
                  <a:spLocks/>
                </p:cNvSpPr>
                <p:nvPr/>
              </p:nvSpPr>
              <p:spPr bwMode="auto">
                <a:xfrm>
                  <a:off x="440" y="1560"/>
                  <a:ext cx="408" cy="445"/>
                </a:xfrm>
                <a:custGeom>
                  <a:avLst/>
                  <a:gdLst>
                    <a:gd name="T0" fmla="*/ 408 w 408"/>
                    <a:gd name="T1" fmla="*/ 32 h 445"/>
                    <a:gd name="T2" fmla="*/ 386 w 408"/>
                    <a:gd name="T3" fmla="*/ 10 h 445"/>
                    <a:gd name="T4" fmla="*/ 342 w 408"/>
                    <a:gd name="T5" fmla="*/ 0 h 445"/>
                    <a:gd name="T6" fmla="*/ 239 w 408"/>
                    <a:gd name="T7" fmla="*/ 5 h 445"/>
                    <a:gd name="T8" fmla="*/ 158 w 408"/>
                    <a:gd name="T9" fmla="*/ 97 h 445"/>
                    <a:gd name="T10" fmla="*/ 120 w 408"/>
                    <a:gd name="T11" fmla="*/ 173 h 445"/>
                    <a:gd name="T12" fmla="*/ 87 w 408"/>
                    <a:gd name="T13" fmla="*/ 239 h 445"/>
                    <a:gd name="T14" fmla="*/ 76 w 408"/>
                    <a:gd name="T15" fmla="*/ 260 h 445"/>
                    <a:gd name="T16" fmla="*/ 54 w 408"/>
                    <a:gd name="T17" fmla="*/ 315 h 445"/>
                    <a:gd name="T18" fmla="*/ 27 w 408"/>
                    <a:gd name="T19" fmla="*/ 402 h 445"/>
                    <a:gd name="T20" fmla="*/ 0 w 408"/>
                    <a:gd name="T21" fmla="*/ 445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445"/>
                    <a:gd name="T35" fmla="*/ 408 w 408"/>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445">
                      <a:moveTo>
                        <a:pt x="408" y="32"/>
                      </a:moveTo>
                      <a:cubicBezTo>
                        <a:pt x="401" y="13"/>
                        <a:pt x="406" y="15"/>
                        <a:pt x="386" y="10"/>
                      </a:cubicBezTo>
                      <a:cubicBezTo>
                        <a:pt x="371" y="6"/>
                        <a:pt x="342" y="0"/>
                        <a:pt x="342" y="0"/>
                      </a:cubicBezTo>
                      <a:cubicBezTo>
                        <a:pt x="308" y="2"/>
                        <a:pt x="273" y="0"/>
                        <a:pt x="239" y="5"/>
                      </a:cubicBezTo>
                      <a:cubicBezTo>
                        <a:pt x="205" y="10"/>
                        <a:pt x="181" y="74"/>
                        <a:pt x="158" y="97"/>
                      </a:cubicBezTo>
                      <a:cubicBezTo>
                        <a:pt x="148" y="126"/>
                        <a:pt x="139" y="148"/>
                        <a:pt x="120" y="173"/>
                      </a:cubicBezTo>
                      <a:cubicBezTo>
                        <a:pt x="108" y="208"/>
                        <a:pt x="118" y="182"/>
                        <a:pt x="87" y="239"/>
                      </a:cubicBezTo>
                      <a:cubicBezTo>
                        <a:pt x="83" y="246"/>
                        <a:pt x="76" y="260"/>
                        <a:pt x="76" y="260"/>
                      </a:cubicBezTo>
                      <a:cubicBezTo>
                        <a:pt x="64" y="342"/>
                        <a:pt x="83" y="251"/>
                        <a:pt x="54" y="315"/>
                      </a:cubicBezTo>
                      <a:cubicBezTo>
                        <a:pt x="40" y="347"/>
                        <a:pt x="48" y="367"/>
                        <a:pt x="27" y="402"/>
                      </a:cubicBezTo>
                      <a:cubicBezTo>
                        <a:pt x="22" y="423"/>
                        <a:pt x="17" y="431"/>
                        <a:pt x="0" y="445"/>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76" name="Freeform 97"/>
                <p:cNvSpPr>
                  <a:spLocks/>
                </p:cNvSpPr>
                <p:nvPr/>
              </p:nvSpPr>
              <p:spPr bwMode="auto">
                <a:xfrm>
                  <a:off x="473" y="1535"/>
                  <a:ext cx="348" cy="519"/>
                </a:xfrm>
                <a:custGeom>
                  <a:avLst/>
                  <a:gdLst>
                    <a:gd name="T0" fmla="*/ 348 w 348"/>
                    <a:gd name="T1" fmla="*/ 19 h 519"/>
                    <a:gd name="T2" fmla="*/ 217 w 348"/>
                    <a:gd name="T3" fmla="*/ 30 h 519"/>
                    <a:gd name="T4" fmla="*/ 168 w 348"/>
                    <a:gd name="T5" fmla="*/ 63 h 519"/>
                    <a:gd name="T6" fmla="*/ 146 w 348"/>
                    <a:gd name="T7" fmla="*/ 95 h 519"/>
                    <a:gd name="T8" fmla="*/ 103 w 348"/>
                    <a:gd name="T9" fmla="*/ 182 h 519"/>
                    <a:gd name="T10" fmla="*/ 65 w 348"/>
                    <a:gd name="T11" fmla="*/ 302 h 519"/>
                    <a:gd name="T12" fmla="*/ 32 w 348"/>
                    <a:gd name="T13" fmla="*/ 399 h 519"/>
                    <a:gd name="T14" fmla="*/ 5 w 348"/>
                    <a:gd name="T15" fmla="*/ 481 h 519"/>
                    <a:gd name="T16" fmla="*/ 0 w 348"/>
                    <a:gd name="T17" fmla="*/ 519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519"/>
                    <a:gd name="T29" fmla="*/ 348 w 348"/>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519">
                      <a:moveTo>
                        <a:pt x="348" y="19"/>
                      </a:moveTo>
                      <a:cubicBezTo>
                        <a:pt x="310" y="0"/>
                        <a:pt x="259" y="22"/>
                        <a:pt x="217" y="30"/>
                      </a:cubicBezTo>
                      <a:cubicBezTo>
                        <a:pt x="199" y="43"/>
                        <a:pt x="183" y="45"/>
                        <a:pt x="168" y="63"/>
                      </a:cubicBezTo>
                      <a:cubicBezTo>
                        <a:pt x="160" y="73"/>
                        <a:pt x="146" y="95"/>
                        <a:pt x="146" y="95"/>
                      </a:cubicBezTo>
                      <a:cubicBezTo>
                        <a:pt x="131" y="142"/>
                        <a:pt x="121" y="101"/>
                        <a:pt x="103" y="182"/>
                      </a:cubicBezTo>
                      <a:cubicBezTo>
                        <a:pt x="95" y="217"/>
                        <a:pt x="80" y="271"/>
                        <a:pt x="65" y="302"/>
                      </a:cubicBezTo>
                      <a:cubicBezTo>
                        <a:pt x="57" y="335"/>
                        <a:pt x="44" y="367"/>
                        <a:pt x="32" y="399"/>
                      </a:cubicBezTo>
                      <a:cubicBezTo>
                        <a:pt x="22" y="427"/>
                        <a:pt x="19" y="454"/>
                        <a:pt x="5" y="481"/>
                      </a:cubicBezTo>
                      <a:cubicBezTo>
                        <a:pt x="3" y="494"/>
                        <a:pt x="0" y="519"/>
                        <a:pt x="0"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77" name="Freeform 98"/>
                <p:cNvSpPr>
                  <a:spLocks/>
                </p:cNvSpPr>
                <p:nvPr/>
              </p:nvSpPr>
              <p:spPr bwMode="auto">
                <a:xfrm>
                  <a:off x="538" y="1543"/>
                  <a:ext cx="277" cy="544"/>
                </a:xfrm>
                <a:custGeom>
                  <a:avLst/>
                  <a:gdLst>
                    <a:gd name="T0" fmla="*/ 277 w 277"/>
                    <a:gd name="T1" fmla="*/ 0 h 544"/>
                    <a:gd name="T2" fmla="*/ 217 w 277"/>
                    <a:gd name="T3" fmla="*/ 17 h 544"/>
                    <a:gd name="T4" fmla="*/ 185 w 277"/>
                    <a:gd name="T5" fmla="*/ 49 h 544"/>
                    <a:gd name="T6" fmla="*/ 120 w 277"/>
                    <a:gd name="T7" fmla="*/ 120 h 544"/>
                    <a:gd name="T8" fmla="*/ 65 w 277"/>
                    <a:gd name="T9" fmla="*/ 207 h 544"/>
                    <a:gd name="T10" fmla="*/ 33 w 277"/>
                    <a:gd name="T11" fmla="*/ 310 h 544"/>
                    <a:gd name="T12" fmla="*/ 11 w 277"/>
                    <a:gd name="T13" fmla="*/ 424 h 544"/>
                    <a:gd name="T14" fmla="*/ 0 w 27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544"/>
                    <a:gd name="T26" fmla="*/ 277 w 277"/>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544">
                      <a:moveTo>
                        <a:pt x="277" y="0"/>
                      </a:moveTo>
                      <a:cubicBezTo>
                        <a:pt x="257" y="5"/>
                        <a:pt x="237" y="12"/>
                        <a:pt x="217" y="17"/>
                      </a:cubicBezTo>
                      <a:cubicBezTo>
                        <a:pt x="165" y="85"/>
                        <a:pt x="232" y="2"/>
                        <a:pt x="185" y="49"/>
                      </a:cubicBezTo>
                      <a:cubicBezTo>
                        <a:pt x="162" y="72"/>
                        <a:pt x="147" y="101"/>
                        <a:pt x="120" y="120"/>
                      </a:cubicBezTo>
                      <a:cubicBezTo>
                        <a:pt x="110" y="155"/>
                        <a:pt x="79" y="173"/>
                        <a:pt x="65" y="207"/>
                      </a:cubicBezTo>
                      <a:cubicBezTo>
                        <a:pt x="52" y="238"/>
                        <a:pt x="38" y="277"/>
                        <a:pt x="33" y="310"/>
                      </a:cubicBezTo>
                      <a:cubicBezTo>
                        <a:pt x="18" y="414"/>
                        <a:pt x="34" y="367"/>
                        <a:pt x="11" y="424"/>
                      </a:cubicBezTo>
                      <a:cubicBezTo>
                        <a:pt x="5" y="464"/>
                        <a:pt x="0" y="504"/>
                        <a:pt x="0" y="544"/>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78" name="Freeform 99"/>
                <p:cNvSpPr>
                  <a:spLocks/>
                </p:cNvSpPr>
                <p:nvPr/>
              </p:nvSpPr>
              <p:spPr bwMode="auto">
                <a:xfrm>
                  <a:off x="590" y="1549"/>
                  <a:ext cx="231" cy="538"/>
                </a:xfrm>
                <a:custGeom>
                  <a:avLst/>
                  <a:gdLst>
                    <a:gd name="T0" fmla="*/ 231 w 231"/>
                    <a:gd name="T1" fmla="*/ 0 h 538"/>
                    <a:gd name="T2" fmla="*/ 187 w 231"/>
                    <a:gd name="T3" fmla="*/ 16 h 538"/>
                    <a:gd name="T4" fmla="*/ 160 w 231"/>
                    <a:gd name="T5" fmla="*/ 43 h 538"/>
                    <a:gd name="T6" fmla="*/ 116 w 231"/>
                    <a:gd name="T7" fmla="*/ 81 h 538"/>
                    <a:gd name="T8" fmla="*/ 84 w 231"/>
                    <a:gd name="T9" fmla="*/ 130 h 538"/>
                    <a:gd name="T10" fmla="*/ 35 w 231"/>
                    <a:gd name="T11" fmla="*/ 271 h 538"/>
                    <a:gd name="T12" fmla="*/ 29 w 231"/>
                    <a:gd name="T13" fmla="*/ 380 h 538"/>
                    <a:gd name="T14" fmla="*/ 2 w 231"/>
                    <a:gd name="T15" fmla="*/ 451 h 538"/>
                    <a:gd name="T16" fmla="*/ 2 w 231"/>
                    <a:gd name="T17" fmla="*/ 538 h 5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538"/>
                    <a:gd name="T29" fmla="*/ 231 w 231"/>
                    <a:gd name="T30" fmla="*/ 538 h 5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538">
                      <a:moveTo>
                        <a:pt x="231" y="0"/>
                      </a:moveTo>
                      <a:cubicBezTo>
                        <a:pt x="218" y="3"/>
                        <a:pt x="197" y="6"/>
                        <a:pt x="187" y="16"/>
                      </a:cubicBezTo>
                      <a:cubicBezTo>
                        <a:pt x="154" y="49"/>
                        <a:pt x="197" y="31"/>
                        <a:pt x="160" y="43"/>
                      </a:cubicBezTo>
                      <a:cubicBezTo>
                        <a:pt x="152" y="50"/>
                        <a:pt x="125" y="71"/>
                        <a:pt x="116" y="81"/>
                      </a:cubicBezTo>
                      <a:cubicBezTo>
                        <a:pt x="102" y="98"/>
                        <a:pt x="100" y="114"/>
                        <a:pt x="84" y="130"/>
                      </a:cubicBezTo>
                      <a:cubicBezTo>
                        <a:pt x="65" y="176"/>
                        <a:pt x="47" y="222"/>
                        <a:pt x="35" y="271"/>
                      </a:cubicBezTo>
                      <a:cubicBezTo>
                        <a:pt x="33" y="307"/>
                        <a:pt x="32" y="344"/>
                        <a:pt x="29" y="380"/>
                      </a:cubicBezTo>
                      <a:cubicBezTo>
                        <a:pt x="27" y="406"/>
                        <a:pt x="3" y="426"/>
                        <a:pt x="2" y="451"/>
                      </a:cubicBezTo>
                      <a:cubicBezTo>
                        <a:pt x="0" y="480"/>
                        <a:pt x="2" y="509"/>
                        <a:pt x="2" y="538"/>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79" name="Freeform 100"/>
                <p:cNvSpPr>
                  <a:spLocks/>
                </p:cNvSpPr>
                <p:nvPr/>
              </p:nvSpPr>
              <p:spPr bwMode="auto">
                <a:xfrm>
                  <a:off x="647" y="1551"/>
                  <a:ext cx="141" cy="519"/>
                </a:xfrm>
                <a:custGeom>
                  <a:avLst/>
                  <a:gdLst>
                    <a:gd name="T0" fmla="*/ 141 w 141"/>
                    <a:gd name="T1" fmla="*/ 9 h 519"/>
                    <a:gd name="T2" fmla="*/ 103 w 141"/>
                    <a:gd name="T3" fmla="*/ 9 h 519"/>
                    <a:gd name="T4" fmla="*/ 59 w 141"/>
                    <a:gd name="T5" fmla="*/ 30 h 519"/>
                    <a:gd name="T6" fmla="*/ 27 w 141"/>
                    <a:gd name="T7" fmla="*/ 101 h 519"/>
                    <a:gd name="T8" fmla="*/ 0 w 141"/>
                    <a:gd name="T9" fmla="*/ 416 h 519"/>
                    <a:gd name="T10" fmla="*/ 5 w 141"/>
                    <a:gd name="T11" fmla="*/ 481 h 519"/>
                    <a:gd name="T12" fmla="*/ 21 w 141"/>
                    <a:gd name="T13" fmla="*/ 519 h 519"/>
                    <a:gd name="T14" fmla="*/ 0 60000 65536"/>
                    <a:gd name="T15" fmla="*/ 0 60000 65536"/>
                    <a:gd name="T16" fmla="*/ 0 60000 65536"/>
                    <a:gd name="T17" fmla="*/ 0 60000 65536"/>
                    <a:gd name="T18" fmla="*/ 0 60000 65536"/>
                    <a:gd name="T19" fmla="*/ 0 60000 65536"/>
                    <a:gd name="T20" fmla="*/ 0 60000 65536"/>
                    <a:gd name="T21" fmla="*/ 0 w 141"/>
                    <a:gd name="T22" fmla="*/ 0 h 519"/>
                    <a:gd name="T23" fmla="*/ 141 w 141"/>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519">
                      <a:moveTo>
                        <a:pt x="141" y="9"/>
                      </a:moveTo>
                      <a:cubicBezTo>
                        <a:pt x="121" y="2"/>
                        <a:pt x="126" y="0"/>
                        <a:pt x="103" y="9"/>
                      </a:cubicBezTo>
                      <a:cubicBezTo>
                        <a:pt x="88" y="15"/>
                        <a:pt x="59" y="30"/>
                        <a:pt x="59" y="30"/>
                      </a:cubicBezTo>
                      <a:cubicBezTo>
                        <a:pt x="52" y="55"/>
                        <a:pt x="27" y="101"/>
                        <a:pt x="27" y="101"/>
                      </a:cubicBezTo>
                      <a:cubicBezTo>
                        <a:pt x="5" y="202"/>
                        <a:pt x="10" y="313"/>
                        <a:pt x="0" y="416"/>
                      </a:cubicBezTo>
                      <a:cubicBezTo>
                        <a:pt x="2" y="438"/>
                        <a:pt x="2" y="459"/>
                        <a:pt x="5" y="481"/>
                      </a:cubicBezTo>
                      <a:cubicBezTo>
                        <a:pt x="7" y="496"/>
                        <a:pt x="21" y="505"/>
                        <a:pt x="21" y="51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80" name="Freeform 101"/>
                <p:cNvSpPr>
                  <a:spLocks/>
                </p:cNvSpPr>
                <p:nvPr/>
              </p:nvSpPr>
              <p:spPr bwMode="auto">
                <a:xfrm>
                  <a:off x="609" y="1565"/>
                  <a:ext cx="239" cy="500"/>
                </a:xfrm>
                <a:custGeom>
                  <a:avLst/>
                  <a:gdLst>
                    <a:gd name="T0" fmla="*/ 239 w 239"/>
                    <a:gd name="T1" fmla="*/ 11 h 500"/>
                    <a:gd name="T2" fmla="*/ 157 w 239"/>
                    <a:gd name="T3" fmla="*/ 5 h 500"/>
                    <a:gd name="T4" fmla="*/ 103 w 239"/>
                    <a:gd name="T5" fmla="*/ 27 h 500"/>
                    <a:gd name="T6" fmla="*/ 92 w 239"/>
                    <a:gd name="T7" fmla="*/ 43 h 500"/>
                    <a:gd name="T8" fmla="*/ 70 w 239"/>
                    <a:gd name="T9" fmla="*/ 54 h 500"/>
                    <a:gd name="T10" fmla="*/ 65 w 239"/>
                    <a:gd name="T11" fmla="*/ 71 h 500"/>
                    <a:gd name="T12" fmla="*/ 38 w 239"/>
                    <a:gd name="T13" fmla="*/ 103 h 500"/>
                    <a:gd name="T14" fmla="*/ 32 w 239"/>
                    <a:gd name="T15" fmla="*/ 120 h 500"/>
                    <a:gd name="T16" fmla="*/ 27 w 239"/>
                    <a:gd name="T17" fmla="*/ 141 h 500"/>
                    <a:gd name="T18" fmla="*/ 10 w 239"/>
                    <a:gd name="T19" fmla="*/ 190 h 500"/>
                    <a:gd name="T20" fmla="*/ 0 w 239"/>
                    <a:gd name="T21" fmla="*/ 500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500"/>
                    <a:gd name="T35" fmla="*/ 239 w 239"/>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500">
                      <a:moveTo>
                        <a:pt x="239" y="11"/>
                      </a:moveTo>
                      <a:cubicBezTo>
                        <a:pt x="203" y="1"/>
                        <a:pt x="199" y="0"/>
                        <a:pt x="157" y="5"/>
                      </a:cubicBezTo>
                      <a:cubicBezTo>
                        <a:pt x="137" y="11"/>
                        <a:pt x="123" y="21"/>
                        <a:pt x="103" y="27"/>
                      </a:cubicBezTo>
                      <a:cubicBezTo>
                        <a:pt x="99" y="32"/>
                        <a:pt x="97" y="39"/>
                        <a:pt x="92" y="43"/>
                      </a:cubicBezTo>
                      <a:cubicBezTo>
                        <a:pt x="86" y="48"/>
                        <a:pt x="76" y="48"/>
                        <a:pt x="70" y="54"/>
                      </a:cubicBezTo>
                      <a:cubicBezTo>
                        <a:pt x="66" y="58"/>
                        <a:pt x="68" y="66"/>
                        <a:pt x="65" y="71"/>
                      </a:cubicBezTo>
                      <a:cubicBezTo>
                        <a:pt x="58" y="84"/>
                        <a:pt x="48" y="93"/>
                        <a:pt x="38" y="103"/>
                      </a:cubicBezTo>
                      <a:cubicBezTo>
                        <a:pt x="36" y="109"/>
                        <a:pt x="34" y="114"/>
                        <a:pt x="32" y="120"/>
                      </a:cubicBezTo>
                      <a:cubicBezTo>
                        <a:pt x="30" y="127"/>
                        <a:pt x="29" y="134"/>
                        <a:pt x="27" y="141"/>
                      </a:cubicBezTo>
                      <a:cubicBezTo>
                        <a:pt x="22" y="157"/>
                        <a:pt x="10" y="190"/>
                        <a:pt x="10" y="190"/>
                      </a:cubicBezTo>
                      <a:cubicBezTo>
                        <a:pt x="4" y="293"/>
                        <a:pt x="0" y="396"/>
                        <a:pt x="0" y="500"/>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sp>
              <p:nvSpPr>
                <p:cNvPr id="65581" name="Freeform 102"/>
                <p:cNvSpPr>
                  <a:spLocks/>
                </p:cNvSpPr>
                <p:nvPr/>
              </p:nvSpPr>
              <p:spPr bwMode="auto">
                <a:xfrm>
                  <a:off x="483" y="1547"/>
                  <a:ext cx="343" cy="529"/>
                </a:xfrm>
                <a:custGeom>
                  <a:avLst/>
                  <a:gdLst>
                    <a:gd name="T0" fmla="*/ 343 w 343"/>
                    <a:gd name="T1" fmla="*/ 18 h 529"/>
                    <a:gd name="T2" fmla="*/ 229 w 343"/>
                    <a:gd name="T3" fmla="*/ 40 h 529"/>
                    <a:gd name="T4" fmla="*/ 185 w 343"/>
                    <a:gd name="T5" fmla="*/ 61 h 529"/>
                    <a:gd name="T6" fmla="*/ 158 w 343"/>
                    <a:gd name="T7" fmla="*/ 94 h 529"/>
                    <a:gd name="T8" fmla="*/ 136 w 343"/>
                    <a:gd name="T9" fmla="*/ 127 h 529"/>
                    <a:gd name="T10" fmla="*/ 115 w 343"/>
                    <a:gd name="T11" fmla="*/ 165 h 529"/>
                    <a:gd name="T12" fmla="*/ 93 w 343"/>
                    <a:gd name="T13" fmla="*/ 235 h 529"/>
                    <a:gd name="T14" fmla="*/ 71 w 343"/>
                    <a:gd name="T15" fmla="*/ 279 h 529"/>
                    <a:gd name="T16" fmla="*/ 66 w 343"/>
                    <a:gd name="T17" fmla="*/ 306 h 529"/>
                    <a:gd name="T18" fmla="*/ 55 w 343"/>
                    <a:gd name="T19" fmla="*/ 322 h 529"/>
                    <a:gd name="T20" fmla="*/ 39 w 343"/>
                    <a:gd name="T21" fmla="*/ 398 h 529"/>
                    <a:gd name="T22" fmla="*/ 6 w 343"/>
                    <a:gd name="T23" fmla="*/ 474 h 529"/>
                    <a:gd name="T24" fmla="*/ 1 w 343"/>
                    <a:gd name="T25" fmla="*/ 529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529"/>
                    <a:gd name="T41" fmla="*/ 343 w 343"/>
                    <a:gd name="T42" fmla="*/ 529 h 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529">
                      <a:moveTo>
                        <a:pt x="343" y="18"/>
                      </a:moveTo>
                      <a:cubicBezTo>
                        <a:pt x="285" y="0"/>
                        <a:pt x="270" y="15"/>
                        <a:pt x="229" y="40"/>
                      </a:cubicBezTo>
                      <a:cubicBezTo>
                        <a:pt x="215" y="48"/>
                        <a:pt x="185" y="61"/>
                        <a:pt x="185" y="61"/>
                      </a:cubicBezTo>
                      <a:cubicBezTo>
                        <a:pt x="158" y="107"/>
                        <a:pt x="195" y="47"/>
                        <a:pt x="158" y="94"/>
                      </a:cubicBezTo>
                      <a:cubicBezTo>
                        <a:pt x="150" y="104"/>
                        <a:pt x="136" y="127"/>
                        <a:pt x="136" y="127"/>
                      </a:cubicBezTo>
                      <a:cubicBezTo>
                        <a:pt x="120" y="192"/>
                        <a:pt x="145" y="103"/>
                        <a:pt x="115" y="165"/>
                      </a:cubicBezTo>
                      <a:cubicBezTo>
                        <a:pt x="105" y="186"/>
                        <a:pt x="103" y="213"/>
                        <a:pt x="93" y="235"/>
                      </a:cubicBezTo>
                      <a:cubicBezTo>
                        <a:pt x="63" y="298"/>
                        <a:pt x="87" y="237"/>
                        <a:pt x="71" y="279"/>
                      </a:cubicBezTo>
                      <a:cubicBezTo>
                        <a:pt x="69" y="288"/>
                        <a:pt x="69" y="297"/>
                        <a:pt x="66" y="306"/>
                      </a:cubicBezTo>
                      <a:cubicBezTo>
                        <a:pt x="64" y="312"/>
                        <a:pt x="57" y="316"/>
                        <a:pt x="55" y="322"/>
                      </a:cubicBezTo>
                      <a:cubicBezTo>
                        <a:pt x="47" y="347"/>
                        <a:pt x="48" y="374"/>
                        <a:pt x="39" y="398"/>
                      </a:cubicBezTo>
                      <a:cubicBezTo>
                        <a:pt x="29" y="424"/>
                        <a:pt x="14" y="447"/>
                        <a:pt x="6" y="474"/>
                      </a:cubicBezTo>
                      <a:cubicBezTo>
                        <a:pt x="0" y="514"/>
                        <a:pt x="1" y="496"/>
                        <a:pt x="1" y="529"/>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sp>
            <p:nvSpPr>
              <p:cNvPr id="65574" name="Freeform 103"/>
              <p:cNvSpPr>
                <a:spLocks/>
              </p:cNvSpPr>
              <p:nvPr/>
            </p:nvSpPr>
            <p:spPr bwMode="auto">
              <a:xfrm>
                <a:off x="549" y="1540"/>
                <a:ext cx="239" cy="563"/>
              </a:xfrm>
              <a:custGeom>
                <a:avLst/>
                <a:gdLst>
                  <a:gd name="T0" fmla="*/ 239 w 239"/>
                  <a:gd name="T1" fmla="*/ 9 h 563"/>
                  <a:gd name="T2" fmla="*/ 168 w 239"/>
                  <a:gd name="T3" fmla="*/ 14 h 563"/>
                  <a:gd name="T4" fmla="*/ 125 w 239"/>
                  <a:gd name="T5" fmla="*/ 52 h 563"/>
                  <a:gd name="T6" fmla="*/ 81 w 239"/>
                  <a:gd name="T7" fmla="*/ 117 h 563"/>
                  <a:gd name="T8" fmla="*/ 43 w 239"/>
                  <a:gd name="T9" fmla="*/ 237 h 563"/>
                  <a:gd name="T10" fmla="*/ 0 w 239"/>
                  <a:gd name="T11" fmla="*/ 563 h 563"/>
                  <a:gd name="T12" fmla="*/ 0 60000 65536"/>
                  <a:gd name="T13" fmla="*/ 0 60000 65536"/>
                  <a:gd name="T14" fmla="*/ 0 60000 65536"/>
                  <a:gd name="T15" fmla="*/ 0 60000 65536"/>
                  <a:gd name="T16" fmla="*/ 0 60000 65536"/>
                  <a:gd name="T17" fmla="*/ 0 60000 65536"/>
                  <a:gd name="T18" fmla="*/ 0 w 239"/>
                  <a:gd name="T19" fmla="*/ 0 h 563"/>
                  <a:gd name="T20" fmla="*/ 239 w 239"/>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239" h="563">
                    <a:moveTo>
                      <a:pt x="239" y="9"/>
                    </a:moveTo>
                    <a:cubicBezTo>
                      <a:pt x="214" y="0"/>
                      <a:pt x="193" y="7"/>
                      <a:pt x="168" y="14"/>
                    </a:cubicBezTo>
                    <a:cubicBezTo>
                      <a:pt x="148" y="28"/>
                      <a:pt x="148" y="45"/>
                      <a:pt x="125" y="52"/>
                    </a:cubicBezTo>
                    <a:cubicBezTo>
                      <a:pt x="105" y="72"/>
                      <a:pt x="97" y="94"/>
                      <a:pt x="81" y="117"/>
                    </a:cubicBezTo>
                    <a:cubicBezTo>
                      <a:pt x="69" y="157"/>
                      <a:pt x="59" y="198"/>
                      <a:pt x="43" y="237"/>
                    </a:cubicBezTo>
                    <a:cubicBezTo>
                      <a:pt x="27" y="344"/>
                      <a:pt x="0" y="456"/>
                      <a:pt x="0" y="563"/>
                    </a:cubicBezTo>
                  </a:path>
                </a:pathLst>
              </a:custGeom>
              <a:noFill/>
              <a:ln w="44450" cap="sq">
                <a:solidFill>
                  <a:schemeClr val="accent1"/>
                </a:solidFill>
                <a:round/>
                <a:headEnd/>
                <a:tailEnd/>
              </a:ln>
            </p:spPr>
            <p:txBody>
              <a:bodyPr lIns="274320" rIns="274320">
                <a:prstTxWarp prst="textNoShape">
                  <a:avLst/>
                </a:prstTxWarp>
                <a:spAutoFit/>
              </a:bodyPr>
              <a:lstStyle/>
              <a:p>
                <a:endParaRPr lang="en-US"/>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2178"/>
                                        </p:tgtEl>
                                        <p:attrNameLst>
                                          <p:attrName>style.visibility</p:attrName>
                                        </p:attrNameLst>
                                      </p:cBhvr>
                                      <p:to>
                                        <p:strVal val="visible"/>
                                      </p:to>
                                    </p:set>
                                    <p:animEffect transition="in" filter="fade">
                                      <p:cBhvr>
                                        <p:cTn id="7" dur="500"/>
                                        <p:tgtEl>
                                          <p:spTgt spid="1202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2192"/>
                                        </p:tgtEl>
                                        <p:attrNameLst>
                                          <p:attrName>style.visibility</p:attrName>
                                        </p:attrNameLst>
                                      </p:cBhvr>
                                      <p:to>
                                        <p:strVal val="visible"/>
                                      </p:to>
                                    </p:set>
                                    <p:animEffect transition="in" filter="fade">
                                      <p:cBhvr>
                                        <p:cTn id="12" dur="500"/>
                                        <p:tgtEl>
                                          <p:spTgt spid="12021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2193"/>
                                        </p:tgtEl>
                                        <p:attrNameLst>
                                          <p:attrName>style.visibility</p:attrName>
                                        </p:attrNameLst>
                                      </p:cBhvr>
                                      <p:to>
                                        <p:strVal val="visible"/>
                                      </p:to>
                                    </p:set>
                                    <p:animEffect transition="in" filter="fade">
                                      <p:cBhvr>
                                        <p:cTn id="17" dur="500"/>
                                        <p:tgtEl>
                                          <p:spTgt spid="12021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02194"/>
                                        </p:tgtEl>
                                        <p:attrNameLst>
                                          <p:attrName>style.visibility</p:attrName>
                                        </p:attrNameLst>
                                      </p:cBhvr>
                                      <p:to>
                                        <p:strVal val="visible"/>
                                      </p:to>
                                    </p:set>
                                    <p:animEffect transition="in" filter="fade">
                                      <p:cBhvr>
                                        <p:cTn id="22" dur="500"/>
                                        <p:tgtEl>
                                          <p:spTgt spid="1202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78" grpId="0" animBg="1"/>
      <p:bldP spid="1202192" grpId="0" animBg="1"/>
      <p:bldP spid="1202193" grpId="0" animBg="1"/>
      <p:bldP spid="120219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Ink 1"/>
          <p:cNvSpPr>
            <a:spLocks noRot="1" noChangeAspect="1" noEditPoints="1" noChangeArrowheads="1" noChangeShapeType="1" noTextEdit="1"/>
          </p:cNvSpPr>
          <p:nvPr/>
        </p:nvSpPr>
        <p:spPr bwMode="auto">
          <a:xfrm>
            <a:off x="604838" y="3751263"/>
            <a:ext cx="346075" cy="261937"/>
          </a:xfrm>
          <a:custGeom>
            <a:avLst/>
            <a:gdLst>
              <a:gd name="T0" fmla="*/ 334 w 961"/>
              <a:gd name="T1" fmla="*/ 49 h 730"/>
              <a:gd name="T2" fmla="*/ 339 w 961"/>
              <a:gd name="T3" fmla="*/ 11 h 730"/>
              <a:gd name="T4" fmla="*/ 348 w 961"/>
              <a:gd name="T5" fmla="*/ 89 h 730"/>
              <a:gd name="T6" fmla="*/ 393 w 961"/>
              <a:gd name="T7" fmla="*/ 323 h 730"/>
              <a:gd name="T8" fmla="*/ 431 w 961"/>
              <a:gd name="T9" fmla="*/ 557 h 730"/>
              <a:gd name="T10" fmla="*/ 424 w 961"/>
              <a:gd name="T11" fmla="*/ 677 h 730"/>
              <a:gd name="T12" fmla="*/ 415 w 961"/>
              <a:gd name="T13" fmla="*/ 684 h 730"/>
              <a:gd name="T14" fmla="*/ 351 w 961"/>
              <a:gd name="T15" fmla="*/ 538 h 730"/>
              <a:gd name="T16" fmla="*/ 234 w 961"/>
              <a:gd name="T17" fmla="*/ 396 h 730"/>
              <a:gd name="T18" fmla="*/ 56 w 961"/>
              <a:gd name="T19" fmla="*/ 436 h 730"/>
              <a:gd name="T20" fmla="*/ 0 w 961"/>
              <a:gd name="T21" fmla="*/ 611 h 730"/>
              <a:gd name="T22" fmla="*/ 86 w 961"/>
              <a:gd name="T23" fmla="*/ 722 h 730"/>
              <a:gd name="T24" fmla="*/ 272 w 961"/>
              <a:gd name="T25" fmla="*/ 701 h 730"/>
              <a:gd name="T26" fmla="*/ 412 w 961"/>
              <a:gd name="T27" fmla="*/ 633 h 730"/>
              <a:gd name="T28" fmla="*/ 713 w 961"/>
              <a:gd name="T29" fmla="*/ 405 h 730"/>
              <a:gd name="T30" fmla="*/ 703 w 961"/>
              <a:gd name="T31" fmla="*/ 374 h 730"/>
              <a:gd name="T32" fmla="*/ 802 w 961"/>
              <a:gd name="T33" fmla="*/ 364 h 730"/>
              <a:gd name="T34" fmla="*/ 924 w 961"/>
              <a:gd name="T35" fmla="*/ 355 h 730"/>
              <a:gd name="T36" fmla="*/ 668 w 961"/>
              <a:gd name="T37" fmla="*/ 610 h 730"/>
              <a:gd name="T38" fmla="*/ 794 w 961"/>
              <a:gd name="T39" fmla="*/ 607 h 730"/>
              <a:gd name="T40" fmla="*/ 960 w 961"/>
              <a:gd name="T41" fmla="*/ 576 h 7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1"/>
              <a:gd name="T64" fmla="*/ 0 h 730"/>
              <a:gd name="T65" fmla="*/ 961 w 961"/>
              <a:gd name="T66" fmla="*/ 730 h 7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1" h="730" extrusionOk="0">
                <a:moveTo>
                  <a:pt x="334" y="49"/>
                </a:moveTo>
                <a:cubicBezTo>
                  <a:pt x="332" y="27"/>
                  <a:pt x="330" y="22"/>
                  <a:pt x="339" y="11"/>
                </a:cubicBezTo>
                <a:cubicBezTo>
                  <a:pt x="339" y="45"/>
                  <a:pt x="343" y="56"/>
                  <a:pt x="348" y="89"/>
                </a:cubicBezTo>
                <a:cubicBezTo>
                  <a:pt x="361" y="167"/>
                  <a:pt x="378" y="245"/>
                  <a:pt x="393" y="323"/>
                </a:cubicBezTo>
                <a:cubicBezTo>
                  <a:pt x="408" y="400"/>
                  <a:pt x="428" y="479"/>
                  <a:pt x="431" y="557"/>
                </a:cubicBezTo>
                <a:cubicBezTo>
                  <a:pt x="432" y="589"/>
                  <a:pt x="439" y="647"/>
                  <a:pt x="424" y="677"/>
                </a:cubicBezTo>
                <a:cubicBezTo>
                  <a:pt x="421" y="679"/>
                  <a:pt x="418" y="682"/>
                  <a:pt x="415" y="684"/>
                </a:cubicBezTo>
                <a:cubicBezTo>
                  <a:pt x="393" y="636"/>
                  <a:pt x="376" y="585"/>
                  <a:pt x="351" y="538"/>
                </a:cubicBezTo>
                <a:cubicBezTo>
                  <a:pt x="323" y="485"/>
                  <a:pt x="286" y="429"/>
                  <a:pt x="234" y="396"/>
                </a:cubicBezTo>
                <a:cubicBezTo>
                  <a:pt x="170" y="355"/>
                  <a:pt x="100" y="379"/>
                  <a:pt x="56" y="436"/>
                </a:cubicBezTo>
                <a:cubicBezTo>
                  <a:pt x="19" y="483"/>
                  <a:pt x="-3" y="551"/>
                  <a:pt x="0" y="611"/>
                </a:cubicBezTo>
                <a:cubicBezTo>
                  <a:pt x="2" y="668"/>
                  <a:pt x="32" y="707"/>
                  <a:pt x="86" y="722"/>
                </a:cubicBezTo>
                <a:cubicBezTo>
                  <a:pt x="153" y="740"/>
                  <a:pt x="209" y="722"/>
                  <a:pt x="272" y="701"/>
                </a:cubicBezTo>
                <a:cubicBezTo>
                  <a:pt x="323" y="684"/>
                  <a:pt x="365" y="659"/>
                  <a:pt x="412" y="633"/>
                </a:cubicBezTo>
              </a:path>
              <a:path w="961" h="730" extrusionOk="0">
                <a:moveTo>
                  <a:pt x="713" y="405"/>
                </a:moveTo>
                <a:cubicBezTo>
                  <a:pt x="700" y="390"/>
                  <a:pt x="695" y="387"/>
                  <a:pt x="703" y="374"/>
                </a:cubicBezTo>
                <a:cubicBezTo>
                  <a:pt x="736" y="360"/>
                  <a:pt x="766" y="367"/>
                  <a:pt x="802" y="364"/>
                </a:cubicBezTo>
                <a:cubicBezTo>
                  <a:pt x="843" y="361"/>
                  <a:pt x="883" y="359"/>
                  <a:pt x="924" y="355"/>
                </a:cubicBezTo>
              </a:path>
              <a:path w="961" h="730" extrusionOk="0">
                <a:moveTo>
                  <a:pt x="668" y="610"/>
                </a:moveTo>
                <a:cubicBezTo>
                  <a:pt x="693" y="652"/>
                  <a:pt x="742" y="615"/>
                  <a:pt x="794" y="607"/>
                </a:cubicBezTo>
                <a:cubicBezTo>
                  <a:pt x="851" y="598"/>
                  <a:pt x="903" y="587"/>
                  <a:pt x="960" y="57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87" name="Ink 2"/>
          <p:cNvSpPr>
            <a:spLocks noRot="1" noChangeAspect="1" noEditPoints="1" noChangeArrowheads="1" noChangeShapeType="1" noTextEdit="1"/>
          </p:cNvSpPr>
          <p:nvPr/>
        </p:nvSpPr>
        <p:spPr bwMode="auto">
          <a:xfrm>
            <a:off x="1177925" y="3687763"/>
            <a:ext cx="279400" cy="333375"/>
          </a:xfrm>
          <a:custGeom>
            <a:avLst/>
            <a:gdLst>
              <a:gd name="T0" fmla="*/ 37 w 778"/>
              <a:gd name="T1" fmla="*/ 437 h 928"/>
              <a:gd name="T2" fmla="*/ 3 w 778"/>
              <a:gd name="T3" fmla="*/ 389 h 928"/>
              <a:gd name="T4" fmla="*/ 112 w 778"/>
              <a:gd name="T5" fmla="*/ 370 h 928"/>
              <a:gd name="T6" fmla="*/ 286 w 778"/>
              <a:gd name="T7" fmla="*/ 367 h 928"/>
              <a:gd name="T8" fmla="*/ 353 w 778"/>
              <a:gd name="T9" fmla="*/ 432 h 928"/>
              <a:gd name="T10" fmla="*/ 264 w 778"/>
              <a:gd name="T11" fmla="*/ 550 h 928"/>
              <a:gd name="T12" fmla="*/ 183 w 778"/>
              <a:gd name="T13" fmla="*/ 625 h 928"/>
              <a:gd name="T14" fmla="*/ 278 w 778"/>
              <a:gd name="T15" fmla="*/ 635 h 928"/>
              <a:gd name="T16" fmla="*/ 429 w 778"/>
              <a:gd name="T17" fmla="*/ 660 h 928"/>
              <a:gd name="T18" fmla="*/ 471 w 778"/>
              <a:gd name="T19" fmla="*/ 749 h 928"/>
              <a:gd name="T20" fmla="*/ 273 w 778"/>
              <a:gd name="T21" fmla="*/ 901 h 928"/>
              <a:gd name="T22" fmla="*/ 107 w 778"/>
              <a:gd name="T23" fmla="*/ 924 h 928"/>
              <a:gd name="T24" fmla="*/ 48 w 778"/>
              <a:gd name="T25" fmla="*/ 836 h 928"/>
              <a:gd name="T26" fmla="*/ 462 w 778"/>
              <a:gd name="T27" fmla="*/ 260 h 928"/>
              <a:gd name="T28" fmla="*/ 559 w 778"/>
              <a:gd name="T29" fmla="*/ 255 h 928"/>
              <a:gd name="T30" fmla="*/ 679 w 778"/>
              <a:gd name="T31" fmla="*/ 237 h 928"/>
              <a:gd name="T32" fmla="*/ 774 w 778"/>
              <a:gd name="T33" fmla="*/ 0 h 928"/>
              <a:gd name="T34" fmla="*/ 775 w 778"/>
              <a:gd name="T35" fmla="*/ 102 h 928"/>
              <a:gd name="T36" fmla="*/ 763 w 778"/>
              <a:gd name="T37" fmla="*/ 289 h 928"/>
              <a:gd name="T38" fmla="*/ 777 w 778"/>
              <a:gd name="T39" fmla="*/ 370 h 9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8"/>
              <a:gd name="T61" fmla="*/ 0 h 928"/>
              <a:gd name="T62" fmla="*/ 778 w 778"/>
              <a:gd name="T63" fmla="*/ 928 h 9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8" h="928" extrusionOk="0">
                <a:moveTo>
                  <a:pt x="37" y="437"/>
                </a:moveTo>
                <a:cubicBezTo>
                  <a:pt x="6" y="422"/>
                  <a:pt x="10" y="417"/>
                  <a:pt x="3" y="389"/>
                </a:cubicBezTo>
                <a:cubicBezTo>
                  <a:pt x="39" y="380"/>
                  <a:pt x="75" y="373"/>
                  <a:pt x="112" y="370"/>
                </a:cubicBezTo>
                <a:cubicBezTo>
                  <a:pt x="169" y="365"/>
                  <a:pt x="229" y="358"/>
                  <a:pt x="286" y="367"/>
                </a:cubicBezTo>
                <a:cubicBezTo>
                  <a:pt x="317" y="372"/>
                  <a:pt x="366" y="390"/>
                  <a:pt x="353" y="432"/>
                </a:cubicBezTo>
                <a:cubicBezTo>
                  <a:pt x="340" y="474"/>
                  <a:pt x="294" y="520"/>
                  <a:pt x="264" y="550"/>
                </a:cubicBezTo>
                <a:cubicBezTo>
                  <a:pt x="238" y="576"/>
                  <a:pt x="208" y="598"/>
                  <a:pt x="183" y="625"/>
                </a:cubicBezTo>
                <a:cubicBezTo>
                  <a:pt x="212" y="633"/>
                  <a:pt x="242" y="635"/>
                  <a:pt x="278" y="635"/>
                </a:cubicBezTo>
                <a:cubicBezTo>
                  <a:pt x="329" y="635"/>
                  <a:pt x="382" y="638"/>
                  <a:pt x="429" y="660"/>
                </a:cubicBezTo>
                <a:cubicBezTo>
                  <a:pt x="464" y="676"/>
                  <a:pt x="483" y="711"/>
                  <a:pt x="471" y="749"/>
                </a:cubicBezTo>
                <a:cubicBezTo>
                  <a:pt x="447" y="826"/>
                  <a:pt x="342" y="877"/>
                  <a:pt x="273" y="901"/>
                </a:cubicBezTo>
                <a:cubicBezTo>
                  <a:pt x="220" y="919"/>
                  <a:pt x="163" y="930"/>
                  <a:pt x="107" y="924"/>
                </a:cubicBezTo>
                <a:cubicBezTo>
                  <a:pt x="52" y="918"/>
                  <a:pt x="48" y="882"/>
                  <a:pt x="48" y="836"/>
                </a:cubicBezTo>
              </a:path>
              <a:path w="778" h="928" extrusionOk="0">
                <a:moveTo>
                  <a:pt x="462" y="260"/>
                </a:moveTo>
                <a:cubicBezTo>
                  <a:pt x="498" y="265"/>
                  <a:pt x="523" y="258"/>
                  <a:pt x="559" y="255"/>
                </a:cubicBezTo>
                <a:cubicBezTo>
                  <a:pt x="602" y="252"/>
                  <a:pt x="637" y="244"/>
                  <a:pt x="679" y="237"/>
                </a:cubicBezTo>
              </a:path>
              <a:path w="778" h="928" extrusionOk="0">
                <a:moveTo>
                  <a:pt x="774" y="0"/>
                </a:moveTo>
                <a:cubicBezTo>
                  <a:pt x="775" y="33"/>
                  <a:pt x="778" y="69"/>
                  <a:pt x="775" y="102"/>
                </a:cubicBezTo>
                <a:cubicBezTo>
                  <a:pt x="770" y="165"/>
                  <a:pt x="761" y="225"/>
                  <a:pt x="763" y="289"/>
                </a:cubicBezTo>
                <a:cubicBezTo>
                  <a:pt x="765" y="331"/>
                  <a:pt x="766" y="344"/>
                  <a:pt x="777" y="370"/>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88" name="Ink 3"/>
          <p:cNvSpPr>
            <a:spLocks noRot="1" noChangeAspect="1" noEditPoints="1" noChangeArrowheads="1" noChangeShapeType="1" noTextEdit="1"/>
          </p:cNvSpPr>
          <p:nvPr/>
        </p:nvSpPr>
        <p:spPr bwMode="auto">
          <a:xfrm>
            <a:off x="1625600" y="3816350"/>
            <a:ext cx="493713" cy="223838"/>
          </a:xfrm>
          <a:custGeom>
            <a:avLst/>
            <a:gdLst>
              <a:gd name="T0" fmla="*/ 10 w 1369"/>
              <a:gd name="T1" fmla="*/ 288 h 621"/>
              <a:gd name="T2" fmla="*/ 32 w 1369"/>
              <a:gd name="T3" fmla="*/ 341 h 621"/>
              <a:gd name="T4" fmla="*/ 94 w 1369"/>
              <a:gd name="T5" fmla="*/ 446 h 621"/>
              <a:gd name="T6" fmla="*/ 117 w 1369"/>
              <a:gd name="T7" fmla="*/ 527 h 621"/>
              <a:gd name="T8" fmla="*/ 116 w 1369"/>
              <a:gd name="T9" fmla="*/ 536 h 621"/>
              <a:gd name="T10" fmla="*/ 131 w 1369"/>
              <a:gd name="T11" fmla="*/ 452 h 621"/>
              <a:gd name="T12" fmla="*/ 209 w 1369"/>
              <a:gd name="T13" fmla="*/ 316 h 621"/>
              <a:gd name="T14" fmla="*/ 285 w 1369"/>
              <a:gd name="T15" fmla="*/ 343 h 621"/>
              <a:gd name="T16" fmla="*/ 323 w 1369"/>
              <a:gd name="T17" fmla="*/ 458 h 621"/>
              <a:gd name="T18" fmla="*/ 333 w 1369"/>
              <a:gd name="T19" fmla="*/ 548 h 621"/>
              <a:gd name="T20" fmla="*/ 337 w 1369"/>
              <a:gd name="T21" fmla="*/ 547 h 621"/>
              <a:gd name="T22" fmla="*/ 306 w 1369"/>
              <a:gd name="T23" fmla="*/ 500 h 621"/>
              <a:gd name="T24" fmla="*/ 326 w 1369"/>
              <a:gd name="T25" fmla="*/ 410 h 621"/>
              <a:gd name="T26" fmla="*/ 463 w 1369"/>
              <a:gd name="T27" fmla="*/ 318 h 621"/>
              <a:gd name="T28" fmla="*/ 579 w 1369"/>
              <a:gd name="T29" fmla="*/ 346 h 621"/>
              <a:gd name="T30" fmla="*/ 597 w 1369"/>
              <a:gd name="T31" fmla="*/ 490 h 621"/>
              <a:gd name="T32" fmla="*/ 600 w 1369"/>
              <a:gd name="T33" fmla="*/ 598 h 621"/>
              <a:gd name="T34" fmla="*/ 845 w 1369"/>
              <a:gd name="T35" fmla="*/ 352 h 621"/>
              <a:gd name="T36" fmla="*/ 777 w 1369"/>
              <a:gd name="T37" fmla="*/ 337 h 621"/>
              <a:gd name="T38" fmla="*/ 726 w 1369"/>
              <a:gd name="T39" fmla="*/ 469 h 621"/>
              <a:gd name="T40" fmla="*/ 742 w 1369"/>
              <a:gd name="T41" fmla="*/ 604 h 621"/>
              <a:gd name="T42" fmla="*/ 841 w 1369"/>
              <a:gd name="T43" fmla="*/ 605 h 621"/>
              <a:gd name="T44" fmla="*/ 916 w 1369"/>
              <a:gd name="T45" fmla="*/ 511 h 621"/>
              <a:gd name="T46" fmla="*/ 869 w 1369"/>
              <a:gd name="T47" fmla="*/ 412 h 621"/>
              <a:gd name="T48" fmla="*/ 781 w 1369"/>
              <a:gd name="T49" fmla="*/ 398 h 621"/>
              <a:gd name="T50" fmla="*/ 1163 w 1369"/>
              <a:gd name="T51" fmla="*/ 337 h 621"/>
              <a:gd name="T52" fmla="*/ 1091 w 1369"/>
              <a:gd name="T53" fmla="*/ 409 h 621"/>
              <a:gd name="T54" fmla="*/ 1005 w 1369"/>
              <a:gd name="T55" fmla="*/ 543 h 621"/>
              <a:gd name="T56" fmla="*/ 997 w 1369"/>
              <a:gd name="T57" fmla="*/ 582 h 621"/>
              <a:gd name="T58" fmla="*/ 1113 w 1369"/>
              <a:gd name="T59" fmla="*/ 493 h 621"/>
              <a:gd name="T60" fmla="*/ 1253 w 1369"/>
              <a:gd name="T61" fmla="*/ 248 h 621"/>
              <a:gd name="T62" fmla="*/ 1278 w 1369"/>
              <a:gd name="T63" fmla="*/ 30 h 621"/>
              <a:gd name="T64" fmla="*/ 1241 w 1369"/>
              <a:gd name="T65" fmla="*/ 0 h 621"/>
              <a:gd name="T66" fmla="*/ 1168 w 1369"/>
              <a:gd name="T67" fmla="*/ 133 h 621"/>
              <a:gd name="T68" fmla="*/ 1208 w 1369"/>
              <a:gd name="T69" fmla="*/ 385 h 621"/>
              <a:gd name="T70" fmla="*/ 1368 w 1369"/>
              <a:gd name="T71" fmla="*/ 515 h 6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9"/>
              <a:gd name="T109" fmla="*/ 0 h 621"/>
              <a:gd name="T110" fmla="*/ 1369 w 1369"/>
              <a:gd name="T111" fmla="*/ 621 h 6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9" h="621" extrusionOk="0">
                <a:moveTo>
                  <a:pt x="10" y="288"/>
                </a:moveTo>
                <a:cubicBezTo>
                  <a:pt x="-9" y="298"/>
                  <a:pt x="20" y="323"/>
                  <a:pt x="32" y="341"/>
                </a:cubicBezTo>
                <a:cubicBezTo>
                  <a:pt x="54" y="374"/>
                  <a:pt x="77" y="409"/>
                  <a:pt x="94" y="446"/>
                </a:cubicBezTo>
                <a:cubicBezTo>
                  <a:pt x="105" y="470"/>
                  <a:pt x="115" y="501"/>
                  <a:pt x="117" y="527"/>
                </a:cubicBezTo>
                <a:cubicBezTo>
                  <a:pt x="117" y="530"/>
                  <a:pt x="116" y="533"/>
                  <a:pt x="116" y="536"/>
                </a:cubicBezTo>
                <a:cubicBezTo>
                  <a:pt x="115" y="508"/>
                  <a:pt x="123" y="479"/>
                  <a:pt x="131" y="452"/>
                </a:cubicBezTo>
                <a:cubicBezTo>
                  <a:pt x="145" y="405"/>
                  <a:pt x="163" y="344"/>
                  <a:pt x="209" y="316"/>
                </a:cubicBezTo>
                <a:cubicBezTo>
                  <a:pt x="239" y="298"/>
                  <a:pt x="268" y="318"/>
                  <a:pt x="285" y="343"/>
                </a:cubicBezTo>
                <a:cubicBezTo>
                  <a:pt x="307" y="376"/>
                  <a:pt x="316" y="420"/>
                  <a:pt x="323" y="458"/>
                </a:cubicBezTo>
                <a:cubicBezTo>
                  <a:pt x="328" y="488"/>
                  <a:pt x="329" y="518"/>
                  <a:pt x="333" y="548"/>
                </a:cubicBezTo>
                <a:cubicBezTo>
                  <a:pt x="336" y="571"/>
                  <a:pt x="333" y="567"/>
                  <a:pt x="337" y="547"/>
                </a:cubicBezTo>
              </a:path>
              <a:path w="1369" h="621" extrusionOk="0">
                <a:moveTo>
                  <a:pt x="306" y="500"/>
                </a:moveTo>
                <a:cubicBezTo>
                  <a:pt x="293" y="465"/>
                  <a:pt x="297" y="442"/>
                  <a:pt x="326" y="410"/>
                </a:cubicBezTo>
                <a:cubicBezTo>
                  <a:pt x="361" y="371"/>
                  <a:pt x="414" y="336"/>
                  <a:pt x="463" y="318"/>
                </a:cubicBezTo>
                <a:cubicBezTo>
                  <a:pt x="507" y="302"/>
                  <a:pt x="553" y="303"/>
                  <a:pt x="579" y="346"/>
                </a:cubicBezTo>
                <a:cubicBezTo>
                  <a:pt x="603" y="386"/>
                  <a:pt x="598" y="445"/>
                  <a:pt x="597" y="490"/>
                </a:cubicBezTo>
                <a:cubicBezTo>
                  <a:pt x="596" y="530"/>
                  <a:pt x="589" y="560"/>
                  <a:pt x="600" y="598"/>
                </a:cubicBezTo>
              </a:path>
              <a:path w="1369" h="621" extrusionOk="0">
                <a:moveTo>
                  <a:pt x="845" y="352"/>
                </a:moveTo>
                <a:cubicBezTo>
                  <a:pt x="827" y="337"/>
                  <a:pt x="801" y="311"/>
                  <a:pt x="777" y="337"/>
                </a:cubicBezTo>
                <a:cubicBezTo>
                  <a:pt x="748" y="369"/>
                  <a:pt x="733" y="428"/>
                  <a:pt x="726" y="469"/>
                </a:cubicBezTo>
                <a:cubicBezTo>
                  <a:pt x="719" y="512"/>
                  <a:pt x="711" y="568"/>
                  <a:pt x="742" y="604"/>
                </a:cubicBezTo>
                <a:cubicBezTo>
                  <a:pt x="767" y="634"/>
                  <a:pt x="812" y="619"/>
                  <a:pt x="841" y="605"/>
                </a:cubicBezTo>
                <a:cubicBezTo>
                  <a:pt x="877" y="588"/>
                  <a:pt x="910" y="552"/>
                  <a:pt x="916" y="511"/>
                </a:cubicBezTo>
                <a:cubicBezTo>
                  <a:pt x="921" y="474"/>
                  <a:pt x="902" y="431"/>
                  <a:pt x="869" y="412"/>
                </a:cubicBezTo>
                <a:cubicBezTo>
                  <a:pt x="839" y="395"/>
                  <a:pt x="813" y="392"/>
                  <a:pt x="781" y="398"/>
                </a:cubicBezTo>
              </a:path>
              <a:path w="1369" h="621" extrusionOk="0">
                <a:moveTo>
                  <a:pt x="1163" y="337"/>
                </a:moveTo>
                <a:cubicBezTo>
                  <a:pt x="1137" y="359"/>
                  <a:pt x="1113" y="381"/>
                  <a:pt x="1091" y="409"/>
                </a:cubicBezTo>
                <a:cubicBezTo>
                  <a:pt x="1058" y="451"/>
                  <a:pt x="1027" y="495"/>
                  <a:pt x="1005" y="543"/>
                </a:cubicBezTo>
                <a:cubicBezTo>
                  <a:pt x="998" y="563"/>
                  <a:pt x="995" y="568"/>
                  <a:pt x="997" y="582"/>
                </a:cubicBezTo>
                <a:cubicBezTo>
                  <a:pt x="1052" y="571"/>
                  <a:pt x="1077" y="538"/>
                  <a:pt x="1113" y="493"/>
                </a:cubicBezTo>
                <a:cubicBezTo>
                  <a:pt x="1172" y="419"/>
                  <a:pt x="1221" y="337"/>
                  <a:pt x="1253" y="248"/>
                </a:cubicBezTo>
                <a:cubicBezTo>
                  <a:pt x="1275" y="186"/>
                  <a:pt x="1301" y="96"/>
                  <a:pt x="1278" y="30"/>
                </a:cubicBezTo>
                <a:cubicBezTo>
                  <a:pt x="1263" y="8"/>
                  <a:pt x="1260" y="1"/>
                  <a:pt x="1241" y="0"/>
                </a:cubicBezTo>
                <a:cubicBezTo>
                  <a:pt x="1189" y="30"/>
                  <a:pt x="1176" y="72"/>
                  <a:pt x="1168" y="133"/>
                </a:cubicBezTo>
                <a:cubicBezTo>
                  <a:pt x="1156" y="219"/>
                  <a:pt x="1168" y="307"/>
                  <a:pt x="1208" y="385"/>
                </a:cubicBezTo>
                <a:cubicBezTo>
                  <a:pt x="1247" y="461"/>
                  <a:pt x="1291" y="490"/>
                  <a:pt x="1368" y="515"/>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89" name="Ink 4"/>
          <p:cNvSpPr>
            <a:spLocks noRot="1" noChangeAspect="1" noEditPoints="1" noChangeArrowheads="1" noChangeShapeType="1" noTextEdit="1"/>
          </p:cNvSpPr>
          <p:nvPr/>
        </p:nvSpPr>
        <p:spPr bwMode="auto">
          <a:xfrm>
            <a:off x="2263775" y="3800475"/>
            <a:ext cx="285750" cy="163513"/>
          </a:xfrm>
          <a:custGeom>
            <a:avLst/>
            <a:gdLst>
              <a:gd name="T0" fmla="*/ 1 w 792"/>
              <a:gd name="T1" fmla="*/ 79 h 455"/>
              <a:gd name="T2" fmla="*/ 33 w 792"/>
              <a:gd name="T3" fmla="*/ 32 h 455"/>
              <a:gd name="T4" fmla="*/ 118 w 792"/>
              <a:gd name="T5" fmla="*/ 45 h 455"/>
              <a:gd name="T6" fmla="*/ 147 w 792"/>
              <a:gd name="T7" fmla="*/ 194 h 455"/>
              <a:gd name="T8" fmla="*/ 100 w 792"/>
              <a:gd name="T9" fmla="*/ 383 h 455"/>
              <a:gd name="T10" fmla="*/ 95 w 792"/>
              <a:gd name="T11" fmla="*/ 441 h 455"/>
              <a:gd name="T12" fmla="*/ 198 w 792"/>
              <a:gd name="T13" fmla="*/ 426 h 455"/>
              <a:gd name="T14" fmla="*/ 369 w 792"/>
              <a:gd name="T15" fmla="*/ 280 h 455"/>
              <a:gd name="T16" fmla="*/ 461 w 792"/>
              <a:gd name="T17" fmla="*/ 109 h 455"/>
              <a:gd name="T18" fmla="*/ 464 w 792"/>
              <a:gd name="T19" fmla="*/ 43 h 455"/>
              <a:gd name="T20" fmla="*/ 451 w 792"/>
              <a:gd name="T21" fmla="*/ 152 h 455"/>
              <a:gd name="T22" fmla="*/ 500 w 792"/>
              <a:gd name="T23" fmla="*/ 304 h 455"/>
              <a:gd name="T24" fmla="*/ 634 w 792"/>
              <a:gd name="T25" fmla="*/ 345 h 455"/>
              <a:gd name="T26" fmla="*/ 767 w 792"/>
              <a:gd name="T27" fmla="*/ 230 h 455"/>
              <a:gd name="T28" fmla="*/ 773 w 792"/>
              <a:gd name="T29" fmla="*/ 46 h 455"/>
              <a:gd name="T30" fmla="*/ 600 w 792"/>
              <a:gd name="T31" fmla="*/ 20 h 455"/>
              <a:gd name="T32" fmla="*/ 491 w 792"/>
              <a:gd name="T33" fmla="*/ 94 h 4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
              <a:gd name="T52" fmla="*/ 0 h 455"/>
              <a:gd name="T53" fmla="*/ 792 w 792"/>
              <a:gd name="T54" fmla="*/ 455 h 4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 h="455" extrusionOk="0">
                <a:moveTo>
                  <a:pt x="1" y="79"/>
                </a:moveTo>
                <a:cubicBezTo>
                  <a:pt x="12" y="43"/>
                  <a:pt x="-4" y="56"/>
                  <a:pt x="33" y="32"/>
                </a:cubicBezTo>
                <a:cubicBezTo>
                  <a:pt x="61" y="14"/>
                  <a:pt x="95" y="20"/>
                  <a:pt x="118" y="45"/>
                </a:cubicBezTo>
                <a:cubicBezTo>
                  <a:pt x="153" y="84"/>
                  <a:pt x="152" y="146"/>
                  <a:pt x="147" y="194"/>
                </a:cubicBezTo>
                <a:cubicBezTo>
                  <a:pt x="141" y="259"/>
                  <a:pt x="116" y="320"/>
                  <a:pt x="100" y="383"/>
                </a:cubicBezTo>
                <a:cubicBezTo>
                  <a:pt x="94" y="413"/>
                  <a:pt x="91" y="421"/>
                  <a:pt x="95" y="441"/>
                </a:cubicBezTo>
                <a:cubicBezTo>
                  <a:pt x="140" y="451"/>
                  <a:pt x="150" y="451"/>
                  <a:pt x="198" y="426"/>
                </a:cubicBezTo>
                <a:cubicBezTo>
                  <a:pt x="265" y="392"/>
                  <a:pt x="321" y="338"/>
                  <a:pt x="369" y="280"/>
                </a:cubicBezTo>
                <a:cubicBezTo>
                  <a:pt x="408" y="232"/>
                  <a:pt x="446" y="170"/>
                  <a:pt x="461" y="109"/>
                </a:cubicBezTo>
                <a:cubicBezTo>
                  <a:pt x="467" y="85"/>
                  <a:pt x="464" y="65"/>
                  <a:pt x="464" y="43"/>
                </a:cubicBezTo>
                <a:cubicBezTo>
                  <a:pt x="455" y="81"/>
                  <a:pt x="448" y="112"/>
                  <a:pt x="451" y="152"/>
                </a:cubicBezTo>
                <a:cubicBezTo>
                  <a:pt x="455" y="205"/>
                  <a:pt x="465" y="262"/>
                  <a:pt x="500" y="304"/>
                </a:cubicBezTo>
                <a:cubicBezTo>
                  <a:pt x="532" y="342"/>
                  <a:pt x="586" y="358"/>
                  <a:pt x="634" y="345"/>
                </a:cubicBezTo>
                <a:cubicBezTo>
                  <a:pt x="690" y="330"/>
                  <a:pt x="742" y="282"/>
                  <a:pt x="767" y="230"/>
                </a:cubicBezTo>
                <a:cubicBezTo>
                  <a:pt x="792" y="178"/>
                  <a:pt x="805" y="98"/>
                  <a:pt x="773" y="46"/>
                </a:cubicBezTo>
                <a:cubicBezTo>
                  <a:pt x="733" y="-18"/>
                  <a:pt x="657" y="-4"/>
                  <a:pt x="600" y="20"/>
                </a:cubicBezTo>
                <a:cubicBezTo>
                  <a:pt x="541" y="50"/>
                  <a:pt x="522" y="61"/>
                  <a:pt x="491" y="94"/>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0" name="Ink 5"/>
          <p:cNvSpPr>
            <a:spLocks noRot="1" noChangeAspect="1" noEditPoints="1" noChangeArrowheads="1" noChangeShapeType="1" noTextEdit="1"/>
          </p:cNvSpPr>
          <p:nvPr/>
        </p:nvSpPr>
        <p:spPr bwMode="auto">
          <a:xfrm>
            <a:off x="804863" y="3078163"/>
            <a:ext cx="776287" cy="487362"/>
          </a:xfrm>
          <a:custGeom>
            <a:avLst/>
            <a:gdLst>
              <a:gd name="T0" fmla="*/ 141 w 2157"/>
              <a:gd name="T1" fmla="*/ 397 h 1354"/>
              <a:gd name="T2" fmla="*/ 64 w 2157"/>
              <a:gd name="T3" fmla="*/ 418 h 1354"/>
              <a:gd name="T4" fmla="*/ 8 w 2157"/>
              <a:gd name="T5" fmla="*/ 654 h 1354"/>
              <a:gd name="T6" fmla="*/ 129 w 2157"/>
              <a:gd name="T7" fmla="*/ 778 h 1354"/>
              <a:gd name="T8" fmla="*/ 333 w 2157"/>
              <a:gd name="T9" fmla="*/ 730 h 1354"/>
              <a:gd name="T10" fmla="*/ 500 w 2157"/>
              <a:gd name="T11" fmla="*/ 485 h 1354"/>
              <a:gd name="T12" fmla="*/ 447 w 2157"/>
              <a:gd name="T13" fmla="*/ 315 h 1354"/>
              <a:gd name="T14" fmla="*/ 289 w 2157"/>
              <a:gd name="T15" fmla="*/ 316 h 1354"/>
              <a:gd name="T16" fmla="*/ 231 w 2157"/>
              <a:gd name="T17" fmla="*/ 382 h 1354"/>
              <a:gd name="T18" fmla="*/ 292 w 2157"/>
              <a:gd name="T19" fmla="*/ 26 h 1354"/>
              <a:gd name="T20" fmla="*/ 255 w 2157"/>
              <a:gd name="T21" fmla="*/ 77 h 1354"/>
              <a:gd name="T22" fmla="*/ 229 w 2157"/>
              <a:gd name="T23" fmla="*/ 393 h 1354"/>
              <a:gd name="T24" fmla="*/ 211 w 2157"/>
              <a:gd name="T25" fmla="*/ 826 h 1354"/>
              <a:gd name="T26" fmla="*/ 221 w 2157"/>
              <a:gd name="T27" fmla="*/ 1119 h 1354"/>
              <a:gd name="T28" fmla="*/ 250 w 2157"/>
              <a:gd name="T29" fmla="*/ 1150 h 1354"/>
              <a:gd name="T30" fmla="*/ 726 w 2157"/>
              <a:gd name="T31" fmla="*/ 39 h 1354"/>
              <a:gd name="T32" fmla="*/ 627 w 2157"/>
              <a:gd name="T33" fmla="*/ 142 h 1354"/>
              <a:gd name="T34" fmla="*/ 485 w 2157"/>
              <a:gd name="T35" fmla="*/ 467 h 1354"/>
              <a:gd name="T36" fmla="*/ 550 w 2157"/>
              <a:gd name="T37" fmla="*/ 858 h 1354"/>
              <a:gd name="T38" fmla="*/ 727 w 2157"/>
              <a:gd name="T39" fmla="*/ 962 h 1354"/>
              <a:gd name="T40" fmla="*/ 760 w 2157"/>
              <a:gd name="T41" fmla="*/ 955 h 1354"/>
              <a:gd name="T42" fmla="*/ 878 w 2157"/>
              <a:gd name="T43" fmla="*/ 568 h 1354"/>
              <a:gd name="T44" fmla="*/ 881 w 2157"/>
              <a:gd name="T45" fmla="*/ 722 h 1354"/>
              <a:gd name="T46" fmla="*/ 943 w 2157"/>
              <a:gd name="T47" fmla="*/ 1061 h 1354"/>
              <a:gd name="T48" fmla="*/ 984 w 2157"/>
              <a:gd name="T49" fmla="*/ 1150 h 1354"/>
              <a:gd name="T50" fmla="*/ 982 w 2157"/>
              <a:gd name="T51" fmla="*/ 1130 h 1354"/>
              <a:gd name="T52" fmla="*/ 868 w 2157"/>
              <a:gd name="T53" fmla="*/ 767 h 1354"/>
              <a:gd name="T54" fmla="*/ 883 w 2157"/>
              <a:gd name="T55" fmla="*/ 491 h 1354"/>
              <a:gd name="T56" fmla="*/ 1026 w 2157"/>
              <a:gd name="T57" fmla="*/ 401 h 1354"/>
              <a:gd name="T58" fmla="*/ 1100 w 2157"/>
              <a:gd name="T59" fmla="*/ 504 h 1354"/>
              <a:gd name="T60" fmla="*/ 1017 w 2157"/>
              <a:gd name="T61" fmla="*/ 644 h 1354"/>
              <a:gd name="T62" fmla="*/ 931 w 2157"/>
              <a:gd name="T63" fmla="*/ 704 h 1354"/>
              <a:gd name="T64" fmla="*/ 1214 w 2157"/>
              <a:gd name="T65" fmla="*/ 427 h 1354"/>
              <a:gd name="T66" fmla="*/ 1235 w 2157"/>
              <a:gd name="T67" fmla="*/ 392 h 1354"/>
              <a:gd name="T68" fmla="*/ 1133 w 2157"/>
              <a:gd name="T69" fmla="*/ 554 h 1354"/>
              <a:gd name="T70" fmla="*/ 1119 w 2157"/>
              <a:gd name="T71" fmla="*/ 647 h 1354"/>
              <a:gd name="T72" fmla="*/ 1125 w 2157"/>
              <a:gd name="T73" fmla="*/ 657 h 1354"/>
              <a:gd name="T74" fmla="*/ 1175 w 2157"/>
              <a:gd name="T75" fmla="*/ 666 h 1354"/>
              <a:gd name="T76" fmla="*/ 1207 w 2157"/>
              <a:gd name="T77" fmla="*/ 862 h 1354"/>
              <a:gd name="T78" fmla="*/ 1213 w 2157"/>
              <a:gd name="T79" fmla="*/ 1197 h 1354"/>
              <a:gd name="T80" fmla="*/ 1214 w 2157"/>
              <a:gd name="T81" fmla="*/ 1353 h 1354"/>
              <a:gd name="T82" fmla="*/ 1282 w 2157"/>
              <a:gd name="T83" fmla="*/ 1213 h 1354"/>
              <a:gd name="T84" fmla="*/ 1384 w 2157"/>
              <a:gd name="T85" fmla="*/ 982 h 1354"/>
              <a:gd name="T86" fmla="*/ 1442 w 2157"/>
              <a:gd name="T87" fmla="*/ 861 h 1354"/>
              <a:gd name="T88" fmla="*/ 1463 w 2157"/>
              <a:gd name="T89" fmla="*/ 158 h 1354"/>
              <a:gd name="T90" fmla="*/ 1471 w 2157"/>
              <a:gd name="T91" fmla="*/ 139 h 1354"/>
              <a:gd name="T92" fmla="*/ 1541 w 2157"/>
              <a:gd name="T93" fmla="*/ 271 h 1354"/>
              <a:gd name="T94" fmla="*/ 1613 w 2157"/>
              <a:gd name="T95" fmla="*/ 500 h 1354"/>
              <a:gd name="T96" fmla="*/ 1607 w 2157"/>
              <a:gd name="T97" fmla="*/ 724 h 1354"/>
              <a:gd name="T98" fmla="*/ 1504 w 2157"/>
              <a:gd name="T99" fmla="*/ 934 h 1354"/>
              <a:gd name="T100" fmla="*/ 1458 w 2157"/>
              <a:gd name="T101" fmla="*/ 988 h 1354"/>
              <a:gd name="T102" fmla="*/ 1860 w 2157"/>
              <a:gd name="T103" fmla="*/ 418 h 1354"/>
              <a:gd name="T104" fmla="*/ 1964 w 2157"/>
              <a:gd name="T105" fmla="*/ 400 h 1354"/>
              <a:gd name="T106" fmla="*/ 2152 w 2157"/>
              <a:gd name="T107" fmla="*/ 397 h 1354"/>
              <a:gd name="T108" fmla="*/ 1982 w 2157"/>
              <a:gd name="T109" fmla="*/ 659 h 1354"/>
              <a:gd name="T110" fmla="*/ 1946 w 2157"/>
              <a:gd name="T111" fmla="*/ 693 h 1354"/>
              <a:gd name="T112" fmla="*/ 2102 w 2157"/>
              <a:gd name="T113" fmla="*/ 667 h 1354"/>
              <a:gd name="T114" fmla="*/ 2156 w 2157"/>
              <a:gd name="T115" fmla="*/ 636 h 1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7"/>
              <a:gd name="T175" fmla="*/ 0 h 1354"/>
              <a:gd name="T176" fmla="*/ 2157 w 2157"/>
              <a:gd name="T177" fmla="*/ 1354 h 1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7" h="1354" extrusionOk="0">
                <a:moveTo>
                  <a:pt x="141" y="397"/>
                </a:moveTo>
                <a:cubicBezTo>
                  <a:pt x="107" y="377"/>
                  <a:pt x="91" y="385"/>
                  <a:pt x="64" y="418"/>
                </a:cubicBezTo>
                <a:cubicBezTo>
                  <a:pt x="12" y="482"/>
                  <a:pt x="-11" y="574"/>
                  <a:pt x="8" y="654"/>
                </a:cubicBezTo>
                <a:cubicBezTo>
                  <a:pt x="23" y="718"/>
                  <a:pt x="66" y="760"/>
                  <a:pt x="129" y="778"/>
                </a:cubicBezTo>
                <a:cubicBezTo>
                  <a:pt x="200" y="798"/>
                  <a:pt x="274" y="768"/>
                  <a:pt x="333" y="730"/>
                </a:cubicBezTo>
                <a:cubicBezTo>
                  <a:pt x="418" y="676"/>
                  <a:pt x="484" y="586"/>
                  <a:pt x="500" y="485"/>
                </a:cubicBezTo>
                <a:cubicBezTo>
                  <a:pt x="509" y="426"/>
                  <a:pt x="496" y="353"/>
                  <a:pt x="447" y="315"/>
                </a:cubicBezTo>
                <a:cubicBezTo>
                  <a:pt x="405" y="282"/>
                  <a:pt x="332" y="283"/>
                  <a:pt x="289" y="316"/>
                </a:cubicBezTo>
                <a:cubicBezTo>
                  <a:pt x="261" y="351"/>
                  <a:pt x="252" y="362"/>
                  <a:pt x="231" y="382"/>
                </a:cubicBezTo>
              </a:path>
              <a:path w="2157" h="1354" extrusionOk="0">
                <a:moveTo>
                  <a:pt x="292" y="26"/>
                </a:moveTo>
                <a:cubicBezTo>
                  <a:pt x="256" y="-4"/>
                  <a:pt x="266" y="19"/>
                  <a:pt x="255" y="77"/>
                </a:cubicBezTo>
                <a:cubicBezTo>
                  <a:pt x="235" y="181"/>
                  <a:pt x="236" y="288"/>
                  <a:pt x="229" y="393"/>
                </a:cubicBezTo>
                <a:cubicBezTo>
                  <a:pt x="220" y="537"/>
                  <a:pt x="213" y="682"/>
                  <a:pt x="211" y="826"/>
                </a:cubicBezTo>
                <a:cubicBezTo>
                  <a:pt x="210" y="923"/>
                  <a:pt x="199" y="1024"/>
                  <a:pt x="221" y="1119"/>
                </a:cubicBezTo>
                <a:cubicBezTo>
                  <a:pt x="229" y="1141"/>
                  <a:pt x="231" y="1148"/>
                  <a:pt x="250" y="1150"/>
                </a:cubicBezTo>
              </a:path>
              <a:path w="2157" h="1354" extrusionOk="0">
                <a:moveTo>
                  <a:pt x="726" y="39"/>
                </a:moveTo>
                <a:cubicBezTo>
                  <a:pt x="699" y="59"/>
                  <a:pt x="654" y="100"/>
                  <a:pt x="627" y="142"/>
                </a:cubicBezTo>
                <a:cubicBezTo>
                  <a:pt x="564" y="240"/>
                  <a:pt x="509" y="353"/>
                  <a:pt x="485" y="467"/>
                </a:cubicBezTo>
                <a:cubicBezTo>
                  <a:pt x="458" y="597"/>
                  <a:pt x="467" y="749"/>
                  <a:pt x="550" y="858"/>
                </a:cubicBezTo>
                <a:cubicBezTo>
                  <a:pt x="591" y="912"/>
                  <a:pt x="657" y="960"/>
                  <a:pt x="727" y="962"/>
                </a:cubicBezTo>
                <a:cubicBezTo>
                  <a:pt x="738" y="960"/>
                  <a:pt x="749" y="957"/>
                  <a:pt x="760" y="955"/>
                </a:cubicBezTo>
              </a:path>
              <a:path w="2157" h="1354" extrusionOk="0">
                <a:moveTo>
                  <a:pt x="878" y="568"/>
                </a:moveTo>
                <a:cubicBezTo>
                  <a:pt x="889" y="619"/>
                  <a:pt x="878" y="669"/>
                  <a:pt x="881" y="722"/>
                </a:cubicBezTo>
                <a:cubicBezTo>
                  <a:pt x="887" y="836"/>
                  <a:pt x="904" y="953"/>
                  <a:pt x="943" y="1061"/>
                </a:cubicBezTo>
                <a:cubicBezTo>
                  <a:pt x="954" y="1092"/>
                  <a:pt x="972" y="1180"/>
                  <a:pt x="984" y="1150"/>
                </a:cubicBezTo>
                <a:cubicBezTo>
                  <a:pt x="983" y="1143"/>
                  <a:pt x="983" y="1137"/>
                  <a:pt x="982" y="1130"/>
                </a:cubicBezTo>
              </a:path>
              <a:path w="2157" h="1354" extrusionOk="0">
                <a:moveTo>
                  <a:pt x="868" y="767"/>
                </a:moveTo>
                <a:cubicBezTo>
                  <a:pt x="854" y="673"/>
                  <a:pt x="838" y="581"/>
                  <a:pt x="883" y="491"/>
                </a:cubicBezTo>
                <a:cubicBezTo>
                  <a:pt x="908" y="441"/>
                  <a:pt x="966" y="391"/>
                  <a:pt x="1026" y="401"/>
                </a:cubicBezTo>
                <a:cubicBezTo>
                  <a:pt x="1076" y="409"/>
                  <a:pt x="1105" y="457"/>
                  <a:pt x="1100" y="504"/>
                </a:cubicBezTo>
                <a:cubicBezTo>
                  <a:pt x="1094" y="560"/>
                  <a:pt x="1052" y="604"/>
                  <a:pt x="1017" y="644"/>
                </a:cubicBezTo>
                <a:cubicBezTo>
                  <a:pt x="993" y="671"/>
                  <a:pt x="964" y="694"/>
                  <a:pt x="931" y="704"/>
                </a:cubicBezTo>
              </a:path>
              <a:path w="2157" h="1354" extrusionOk="0">
                <a:moveTo>
                  <a:pt x="1214" y="427"/>
                </a:moveTo>
                <a:cubicBezTo>
                  <a:pt x="1230" y="411"/>
                  <a:pt x="1236" y="408"/>
                  <a:pt x="1235" y="392"/>
                </a:cubicBezTo>
                <a:cubicBezTo>
                  <a:pt x="1188" y="437"/>
                  <a:pt x="1156" y="493"/>
                  <a:pt x="1133" y="554"/>
                </a:cubicBezTo>
                <a:cubicBezTo>
                  <a:pt x="1121" y="585"/>
                  <a:pt x="1113" y="614"/>
                  <a:pt x="1119" y="647"/>
                </a:cubicBezTo>
                <a:cubicBezTo>
                  <a:pt x="1121" y="650"/>
                  <a:pt x="1123" y="654"/>
                  <a:pt x="1125" y="657"/>
                </a:cubicBezTo>
                <a:cubicBezTo>
                  <a:pt x="1146" y="658"/>
                  <a:pt x="1159" y="650"/>
                  <a:pt x="1175" y="666"/>
                </a:cubicBezTo>
                <a:cubicBezTo>
                  <a:pt x="1211" y="703"/>
                  <a:pt x="1204" y="818"/>
                  <a:pt x="1207" y="862"/>
                </a:cubicBezTo>
                <a:cubicBezTo>
                  <a:pt x="1213" y="973"/>
                  <a:pt x="1215" y="1086"/>
                  <a:pt x="1213" y="1197"/>
                </a:cubicBezTo>
                <a:cubicBezTo>
                  <a:pt x="1212" y="1249"/>
                  <a:pt x="1212" y="1301"/>
                  <a:pt x="1214" y="1353"/>
                </a:cubicBezTo>
                <a:cubicBezTo>
                  <a:pt x="1247" y="1311"/>
                  <a:pt x="1262" y="1262"/>
                  <a:pt x="1282" y="1213"/>
                </a:cubicBezTo>
                <a:cubicBezTo>
                  <a:pt x="1314" y="1135"/>
                  <a:pt x="1350" y="1059"/>
                  <a:pt x="1384" y="982"/>
                </a:cubicBezTo>
                <a:cubicBezTo>
                  <a:pt x="1402" y="941"/>
                  <a:pt x="1422" y="901"/>
                  <a:pt x="1442" y="861"/>
                </a:cubicBezTo>
              </a:path>
              <a:path w="2157" h="1354" extrusionOk="0">
                <a:moveTo>
                  <a:pt x="1463" y="158"/>
                </a:moveTo>
                <a:cubicBezTo>
                  <a:pt x="1466" y="152"/>
                  <a:pt x="1468" y="145"/>
                  <a:pt x="1471" y="139"/>
                </a:cubicBezTo>
                <a:cubicBezTo>
                  <a:pt x="1510" y="169"/>
                  <a:pt x="1523" y="222"/>
                  <a:pt x="1541" y="271"/>
                </a:cubicBezTo>
                <a:cubicBezTo>
                  <a:pt x="1568" y="346"/>
                  <a:pt x="1598" y="422"/>
                  <a:pt x="1613" y="500"/>
                </a:cubicBezTo>
                <a:cubicBezTo>
                  <a:pt x="1628" y="576"/>
                  <a:pt x="1628" y="649"/>
                  <a:pt x="1607" y="724"/>
                </a:cubicBezTo>
                <a:cubicBezTo>
                  <a:pt x="1587" y="793"/>
                  <a:pt x="1546" y="875"/>
                  <a:pt x="1504" y="934"/>
                </a:cubicBezTo>
                <a:cubicBezTo>
                  <a:pt x="1478" y="962"/>
                  <a:pt x="1471" y="968"/>
                  <a:pt x="1458" y="988"/>
                </a:cubicBezTo>
              </a:path>
              <a:path w="2157" h="1354" extrusionOk="0">
                <a:moveTo>
                  <a:pt x="1860" y="418"/>
                </a:moveTo>
                <a:cubicBezTo>
                  <a:pt x="1896" y="419"/>
                  <a:pt x="1928" y="408"/>
                  <a:pt x="1964" y="400"/>
                </a:cubicBezTo>
                <a:cubicBezTo>
                  <a:pt x="2027" y="386"/>
                  <a:pt x="2089" y="390"/>
                  <a:pt x="2152" y="397"/>
                </a:cubicBezTo>
              </a:path>
              <a:path w="2157" h="1354" extrusionOk="0">
                <a:moveTo>
                  <a:pt x="1982" y="659"/>
                </a:moveTo>
                <a:cubicBezTo>
                  <a:pt x="1956" y="673"/>
                  <a:pt x="1948" y="673"/>
                  <a:pt x="1946" y="693"/>
                </a:cubicBezTo>
                <a:cubicBezTo>
                  <a:pt x="1996" y="695"/>
                  <a:pt x="2055" y="687"/>
                  <a:pt x="2102" y="667"/>
                </a:cubicBezTo>
                <a:cubicBezTo>
                  <a:pt x="2120" y="657"/>
                  <a:pt x="2138" y="646"/>
                  <a:pt x="2156" y="63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1" name="Ink 6"/>
          <p:cNvSpPr>
            <a:spLocks noRot="1" noChangeAspect="1" noEditPoints="1" noChangeArrowheads="1" noChangeShapeType="1" noTextEdit="1"/>
          </p:cNvSpPr>
          <p:nvPr/>
        </p:nvSpPr>
        <p:spPr bwMode="auto">
          <a:xfrm>
            <a:off x="1751013" y="3136900"/>
            <a:ext cx="315912" cy="214313"/>
          </a:xfrm>
          <a:custGeom>
            <a:avLst/>
            <a:gdLst>
              <a:gd name="T0" fmla="*/ 0 w 880"/>
              <a:gd name="T1" fmla="*/ 53 h 596"/>
              <a:gd name="T2" fmla="*/ 62 w 880"/>
              <a:gd name="T3" fmla="*/ 10 h 596"/>
              <a:gd name="T4" fmla="*/ 208 w 880"/>
              <a:gd name="T5" fmla="*/ 12 h 596"/>
              <a:gd name="T6" fmla="*/ 277 w 880"/>
              <a:gd name="T7" fmla="*/ 135 h 596"/>
              <a:gd name="T8" fmla="*/ 88 w 880"/>
              <a:gd name="T9" fmla="*/ 488 h 596"/>
              <a:gd name="T10" fmla="*/ 78 w 880"/>
              <a:gd name="T11" fmla="*/ 587 h 596"/>
              <a:gd name="T12" fmla="*/ 217 w 880"/>
              <a:gd name="T13" fmla="*/ 568 h 596"/>
              <a:gd name="T14" fmla="*/ 511 w 880"/>
              <a:gd name="T15" fmla="*/ 388 h 596"/>
              <a:gd name="T16" fmla="*/ 568 w 880"/>
              <a:gd name="T17" fmla="*/ 344 h 596"/>
              <a:gd name="T18" fmla="*/ 693 w 880"/>
              <a:gd name="T19" fmla="*/ 74 h 596"/>
              <a:gd name="T20" fmla="*/ 623 w 880"/>
              <a:gd name="T21" fmla="*/ 95 h 596"/>
              <a:gd name="T22" fmla="*/ 597 w 880"/>
              <a:gd name="T23" fmla="*/ 248 h 596"/>
              <a:gd name="T24" fmla="*/ 663 w 880"/>
              <a:gd name="T25" fmla="*/ 386 h 596"/>
              <a:gd name="T26" fmla="*/ 780 w 880"/>
              <a:gd name="T27" fmla="*/ 379 h 596"/>
              <a:gd name="T28" fmla="*/ 870 w 880"/>
              <a:gd name="T29" fmla="*/ 206 h 596"/>
              <a:gd name="T30" fmla="*/ 831 w 880"/>
              <a:gd name="T31" fmla="*/ 29 h 596"/>
              <a:gd name="T32" fmla="*/ 542 w 880"/>
              <a:gd name="T33" fmla="*/ 75 h 5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0"/>
              <a:gd name="T52" fmla="*/ 0 h 596"/>
              <a:gd name="T53" fmla="*/ 880 w 880"/>
              <a:gd name="T54" fmla="*/ 596 h 5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0" h="596" extrusionOk="0">
                <a:moveTo>
                  <a:pt x="0" y="53"/>
                </a:moveTo>
                <a:cubicBezTo>
                  <a:pt x="17" y="30"/>
                  <a:pt x="30" y="18"/>
                  <a:pt x="62" y="10"/>
                </a:cubicBezTo>
                <a:cubicBezTo>
                  <a:pt x="109" y="-1"/>
                  <a:pt x="162" y="-6"/>
                  <a:pt x="208" y="12"/>
                </a:cubicBezTo>
                <a:cubicBezTo>
                  <a:pt x="259" y="32"/>
                  <a:pt x="283" y="82"/>
                  <a:pt x="277" y="135"/>
                </a:cubicBezTo>
                <a:cubicBezTo>
                  <a:pt x="263" y="266"/>
                  <a:pt x="149" y="377"/>
                  <a:pt x="88" y="488"/>
                </a:cubicBezTo>
                <a:cubicBezTo>
                  <a:pt x="74" y="514"/>
                  <a:pt x="45" y="563"/>
                  <a:pt x="78" y="587"/>
                </a:cubicBezTo>
                <a:cubicBezTo>
                  <a:pt x="116" y="616"/>
                  <a:pt x="181" y="581"/>
                  <a:pt x="217" y="568"/>
                </a:cubicBezTo>
                <a:cubicBezTo>
                  <a:pt x="326" y="528"/>
                  <a:pt x="420" y="459"/>
                  <a:pt x="511" y="388"/>
                </a:cubicBezTo>
                <a:cubicBezTo>
                  <a:pt x="530" y="373"/>
                  <a:pt x="549" y="359"/>
                  <a:pt x="568" y="344"/>
                </a:cubicBezTo>
              </a:path>
              <a:path w="880" h="596" extrusionOk="0">
                <a:moveTo>
                  <a:pt x="693" y="74"/>
                </a:moveTo>
                <a:cubicBezTo>
                  <a:pt x="665" y="59"/>
                  <a:pt x="643" y="62"/>
                  <a:pt x="623" y="95"/>
                </a:cubicBezTo>
                <a:cubicBezTo>
                  <a:pt x="596" y="140"/>
                  <a:pt x="592" y="197"/>
                  <a:pt x="597" y="248"/>
                </a:cubicBezTo>
                <a:cubicBezTo>
                  <a:pt x="601" y="298"/>
                  <a:pt x="622" y="354"/>
                  <a:pt x="663" y="386"/>
                </a:cubicBezTo>
                <a:cubicBezTo>
                  <a:pt x="704" y="417"/>
                  <a:pt x="743" y="407"/>
                  <a:pt x="780" y="379"/>
                </a:cubicBezTo>
                <a:cubicBezTo>
                  <a:pt x="834" y="338"/>
                  <a:pt x="856" y="270"/>
                  <a:pt x="870" y="206"/>
                </a:cubicBezTo>
                <a:cubicBezTo>
                  <a:pt x="883" y="148"/>
                  <a:pt x="893" y="64"/>
                  <a:pt x="831" y="29"/>
                </a:cubicBezTo>
                <a:cubicBezTo>
                  <a:pt x="740" y="-22"/>
                  <a:pt x="627" y="43"/>
                  <a:pt x="542" y="75"/>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2" name="Ink 7"/>
          <p:cNvSpPr>
            <a:spLocks noRot="1" noChangeAspect="1" noEditPoints="1" noChangeArrowheads="1" noChangeShapeType="1" noTextEdit="1"/>
          </p:cNvSpPr>
          <p:nvPr/>
        </p:nvSpPr>
        <p:spPr bwMode="auto">
          <a:xfrm>
            <a:off x="941388" y="4249738"/>
            <a:ext cx="525462" cy="304800"/>
          </a:xfrm>
          <a:custGeom>
            <a:avLst/>
            <a:gdLst>
              <a:gd name="T0" fmla="*/ 26 w 1462"/>
              <a:gd name="T1" fmla="*/ 316 h 849"/>
              <a:gd name="T2" fmla="*/ 0 w 1462"/>
              <a:gd name="T3" fmla="*/ 317 h 849"/>
              <a:gd name="T4" fmla="*/ 257 w 1462"/>
              <a:gd name="T5" fmla="*/ 277 h 849"/>
              <a:gd name="T6" fmla="*/ 425 w 1462"/>
              <a:gd name="T7" fmla="*/ 247 h 849"/>
              <a:gd name="T8" fmla="*/ 159 w 1462"/>
              <a:gd name="T9" fmla="*/ 461 h 849"/>
              <a:gd name="T10" fmla="*/ 126 w 1462"/>
              <a:gd name="T11" fmla="*/ 486 h 849"/>
              <a:gd name="T12" fmla="*/ 262 w 1462"/>
              <a:gd name="T13" fmla="*/ 476 h 849"/>
              <a:gd name="T14" fmla="*/ 432 w 1462"/>
              <a:gd name="T15" fmla="*/ 442 h 849"/>
              <a:gd name="T16" fmla="*/ 816 w 1462"/>
              <a:gd name="T17" fmla="*/ 129 h 849"/>
              <a:gd name="T18" fmla="*/ 752 w 1462"/>
              <a:gd name="T19" fmla="*/ 75 h 849"/>
              <a:gd name="T20" fmla="*/ 938 w 1462"/>
              <a:gd name="T21" fmla="*/ 40 h 849"/>
              <a:gd name="T22" fmla="*/ 1165 w 1462"/>
              <a:gd name="T23" fmla="*/ 4 h 849"/>
              <a:gd name="T24" fmla="*/ 1249 w 1462"/>
              <a:gd name="T25" fmla="*/ 46 h 849"/>
              <a:gd name="T26" fmla="*/ 1229 w 1462"/>
              <a:gd name="T27" fmla="*/ 251 h 849"/>
              <a:gd name="T28" fmla="*/ 1222 w 1462"/>
              <a:gd name="T29" fmla="*/ 608 h 849"/>
              <a:gd name="T30" fmla="*/ 1209 w 1462"/>
              <a:gd name="T31" fmla="*/ 798 h 849"/>
              <a:gd name="T32" fmla="*/ 1198 w 1462"/>
              <a:gd name="T33" fmla="*/ 848 h 849"/>
              <a:gd name="T34" fmla="*/ 884 w 1462"/>
              <a:gd name="T35" fmla="*/ 466 h 849"/>
              <a:gd name="T36" fmla="*/ 859 w 1462"/>
              <a:gd name="T37" fmla="*/ 453 h 849"/>
              <a:gd name="T38" fmla="*/ 1061 w 1462"/>
              <a:gd name="T39" fmla="*/ 381 h 849"/>
              <a:gd name="T40" fmla="*/ 1461 w 1462"/>
              <a:gd name="T41" fmla="*/ 262 h 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2"/>
              <a:gd name="T64" fmla="*/ 0 h 849"/>
              <a:gd name="T65" fmla="*/ 1462 w 1462"/>
              <a:gd name="T66" fmla="*/ 849 h 8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2" h="849" extrusionOk="0">
                <a:moveTo>
                  <a:pt x="26" y="316"/>
                </a:moveTo>
                <a:cubicBezTo>
                  <a:pt x="14" y="320"/>
                  <a:pt x="9" y="322"/>
                  <a:pt x="0" y="317"/>
                </a:cubicBezTo>
                <a:cubicBezTo>
                  <a:pt x="85" y="308"/>
                  <a:pt x="173" y="294"/>
                  <a:pt x="257" y="277"/>
                </a:cubicBezTo>
                <a:cubicBezTo>
                  <a:pt x="313" y="266"/>
                  <a:pt x="368" y="256"/>
                  <a:pt x="425" y="247"/>
                </a:cubicBezTo>
              </a:path>
              <a:path w="1462" h="849" extrusionOk="0">
                <a:moveTo>
                  <a:pt x="159" y="461"/>
                </a:moveTo>
                <a:cubicBezTo>
                  <a:pt x="136" y="470"/>
                  <a:pt x="128" y="469"/>
                  <a:pt x="126" y="486"/>
                </a:cubicBezTo>
                <a:cubicBezTo>
                  <a:pt x="169" y="490"/>
                  <a:pt x="219" y="484"/>
                  <a:pt x="262" y="476"/>
                </a:cubicBezTo>
                <a:cubicBezTo>
                  <a:pt x="319" y="465"/>
                  <a:pt x="375" y="454"/>
                  <a:pt x="432" y="442"/>
                </a:cubicBezTo>
              </a:path>
              <a:path w="1462" h="849" extrusionOk="0">
                <a:moveTo>
                  <a:pt x="816" y="129"/>
                </a:moveTo>
                <a:cubicBezTo>
                  <a:pt x="794" y="112"/>
                  <a:pt x="773" y="93"/>
                  <a:pt x="752" y="75"/>
                </a:cubicBezTo>
                <a:cubicBezTo>
                  <a:pt x="809" y="50"/>
                  <a:pt x="876" y="50"/>
                  <a:pt x="938" y="40"/>
                </a:cubicBezTo>
                <a:cubicBezTo>
                  <a:pt x="1014" y="28"/>
                  <a:pt x="1089" y="13"/>
                  <a:pt x="1165" y="4"/>
                </a:cubicBezTo>
                <a:cubicBezTo>
                  <a:pt x="1206" y="-1"/>
                  <a:pt x="1245" y="-5"/>
                  <a:pt x="1249" y="46"/>
                </a:cubicBezTo>
                <a:cubicBezTo>
                  <a:pt x="1254" y="112"/>
                  <a:pt x="1234" y="185"/>
                  <a:pt x="1229" y="251"/>
                </a:cubicBezTo>
                <a:cubicBezTo>
                  <a:pt x="1220" y="370"/>
                  <a:pt x="1222" y="489"/>
                  <a:pt x="1222" y="608"/>
                </a:cubicBezTo>
                <a:cubicBezTo>
                  <a:pt x="1222" y="673"/>
                  <a:pt x="1217" y="734"/>
                  <a:pt x="1209" y="798"/>
                </a:cubicBezTo>
                <a:cubicBezTo>
                  <a:pt x="1206" y="820"/>
                  <a:pt x="1204" y="829"/>
                  <a:pt x="1198" y="848"/>
                </a:cubicBezTo>
              </a:path>
              <a:path w="1462" h="849" extrusionOk="0">
                <a:moveTo>
                  <a:pt x="884" y="466"/>
                </a:moveTo>
                <a:cubicBezTo>
                  <a:pt x="876" y="462"/>
                  <a:pt x="867" y="457"/>
                  <a:pt x="859" y="453"/>
                </a:cubicBezTo>
                <a:cubicBezTo>
                  <a:pt x="914" y="412"/>
                  <a:pt x="993" y="397"/>
                  <a:pt x="1061" y="381"/>
                </a:cubicBezTo>
                <a:cubicBezTo>
                  <a:pt x="1198" y="348"/>
                  <a:pt x="1329" y="310"/>
                  <a:pt x="1461" y="262"/>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3" name="Ink 8"/>
          <p:cNvSpPr>
            <a:spLocks noRot="1" noChangeAspect="1" noEditPoints="1" noChangeArrowheads="1" noChangeShapeType="1" noTextEdit="1"/>
          </p:cNvSpPr>
          <p:nvPr/>
        </p:nvSpPr>
        <p:spPr bwMode="auto">
          <a:xfrm>
            <a:off x="928688" y="849313"/>
            <a:ext cx="2855912" cy="1800225"/>
          </a:xfrm>
          <a:custGeom>
            <a:avLst/>
            <a:gdLst>
              <a:gd name="T0" fmla="*/ 39 w 7932"/>
              <a:gd name="T1" fmla="*/ 895 h 5000"/>
              <a:gd name="T2" fmla="*/ 265 w 7932"/>
              <a:gd name="T3" fmla="*/ 14 h 5000"/>
              <a:gd name="T4" fmla="*/ 310 w 7932"/>
              <a:gd name="T5" fmla="*/ 163 h 5000"/>
              <a:gd name="T6" fmla="*/ 502 w 7932"/>
              <a:gd name="T7" fmla="*/ 832 h 5000"/>
              <a:gd name="T8" fmla="*/ 1 w 7932"/>
              <a:gd name="T9" fmla="*/ 681 h 5000"/>
              <a:gd name="T10" fmla="*/ 556 w 7932"/>
              <a:gd name="T11" fmla="*/ 182 h 5000"/>
              <a:gd name="T12" fmla="*/ 570 w 7932"/>
              <a:gd name="T13" fmla="*/ 282 h 5000"/>
              <a:gd name="T14" fmla="*/ 629 w 7932"/>
              <a:gd name="T15" fmla="*/ 817 h 5000"/>
              <a:gd name="T16" fmla="*/ 762 w 7932"/>
              <a:gd name="T17" fmla="*/ 672 h 5000"/>
              <a:gd name="T18" fmla="*/ 927 w 7932"/>
              <a:gd name="T19" fmla="*/ 889 h 5000"/>
              <a:gd name="T20" fmla="*/ 1173 w 7932"/>
              <a:gd name="T21" fmla="*/ 576 h 5000"/>
              <a:gd name="T22" fmla="*/ 1091 w 7932"/>
              <a:gd name="T23" fmla="*/ 816 h 5000"/>
              <a:gd name="T24" fmla="*/ 1306 w 7932"/>
              <a:gd name="T25" fmla="*/ 865 h 5000"/>
              <a:gd name="T26" fmla="*/ 1434 w 7932"/>
              <a:gd name="T27" fmla="*/ 674 h 5000"/>
              <a:gd name="T28" fmla="*/ 1396 w 7932"/>
              <a:gd name="T29" fmla="*/ 903 h 5000"/>
              <a:gd name="T30" fmla="*/ 602 w 7932"/>
              <a:gd name="T31" fmla="*/ 1852 h 5000"/>
              <a:gd name="T32" fmla="*/ 560 w 7932"/>
              <a:gd name="T33" fmla="*/ 2341 h 5000"/>
              <a:gd name="T34" fmla="*/ 579 w 7932"/>
              <a:gd name="T35" fmla="*/ 2637 h 5000"/>
              <a:gd name="T36" fmla="*/ 584 w 7932"/>
              <a:gd name="T37" fmla="*/ 2013 h 5000"/>
              <a:gd name="T38" fmla="*/ 788 w 7932"/>
              <a:gd name="T39" fmla="*/ 1795 h 5000"/>
              <a:gd name="T40" fmla="*/ 664 w 7932"/>
              <a:gd name="T41" fmla="*/ 2077 h 5000"/>
              <a:gd name="T42" fmla="*/ 990 w 7932"/>
              <a:gd name="T43" fmla="*/ 1957 h 5000"/>
              <a:gd name="T44" fmla="*/ 1274 w 7932"/>
              <a:gd name="T45" fmla="*/ 1847 h 5000"/>
              <a:gd name="T46" fmla="*/ 1179 w 7932"/>
              <a:gd name="T47" fmla="*/ 2082 h 5000"/>
              <a:gd name="T48" fmla="*/ 1241 w 7932"/>
              <a:gd name="T49" fmla="*/ 2071 h 5000"/>
              <a:gd name="T50" fmla="*/ 1743 w 7932"/>
              <a:gd name="T51" fmla="*/ 1619 h 5000"/>
              <a:gd name="T52" fmla="*/ 1739 w 7932"/>
              <a:gd name="T53" fmla="*/ 2031 h 5000"/>
              <a:gd name="T54" fmla="*/ 1953 w 7932"/>
              <a:gd name="T55" fmla="*/ 1532 h 5000"/>
              <a:gd name="T56" fmla="*/ 1981 w 7932"/>
              <a:gd name="T57" fmla="*/ 1969 h 5000"/>
              <a:gd name="T58" fmla="*/ 746 w 7932"/>
              <a:gd name="T59" fmla="*/ 3047 h 5000"/>
              <a:gd name="T60" fmla="*/ 616 w 7932"/>
              <a:gd name="T61" fmla="*/ 2882 h 5000"/>
              <a:gd name="T62" fmla="*/ 501 w 7932"/>
              <a:gd name="T63" fmla="*/ 3148 h 5000"/>
              <a:gd name="T64" fmla="*/ 653 w 7932"/>
              <a:gd name="T65" fmla="*/ 3104 h 5000"/>
              <a:gd name="T66" fmla="*/ 700 w 7932"/>
              <a:gd name="T67" fmla="*/ 3245 h 5000"/>
              <a:gd name="T68" fmla="*/ 730 w 7932"/>
              <a:gd name="T69" fmla="*/ 3953 h 5000"/>
              <a:gd name="T70" fmla="*/ 889 w 7932"/>
              <a:gd name="T71" fmla="*/ 3700 h 5000"/>
              <a:gd name="T72" fmla="*/ 1199 w 7932"/>
              <a:gd name="T73" fmla="*/ 3159 h 5000"/>
              <a:gd name="T74" fmla="*/ 1275 w 7932"/>
              <a:gd name="T75" fmla="*/ 3312 h 5000"/>
              <a:gd name="T76" fmla="*/ 1337 w 7932"/>
              <a:gd name="T77" fmla="*/ 3300 h 5000"/>
              <a:gd name="T78" fmla="*/ 1774 w 7932"/>
              <a:gd name="T79" fmla="*/ 2783 h 5000"/>
              <a:gd name="T80" fmla="*/ 1901 w 7932"/>
              <a:gd name="T81" fmla="*/ 2680 h 5000"/>
              <a:gd name="T82" fmla="*/ 1938 w 7932"/>
              <a:gd name="T83" fmla="*/ 2962 h 5000"/>
              <a:gd name="T84" fmla="*/ 2080 w 7932"/>
              <a:gd name="T85" fmla="*/ 3138 h 5000"/>
              <a:gd name="T86" fmla="*/ 1830 w 7932"/>
              <a:gd name="T87" fmla="*/ 3468 h 5000"/>
              <a:gd name="T88" fmla="*/ 7582 w 7932"/>
              <a:gd name="T89" fmla="*/ 1380 h 5000"/>
              <a:gd name="T90" fmla="*/ 7783 w 7932"/>
              <a:gd name="T91" fmla="*/ 3299 h 5000"/>
              <a:gd name="T92" fmla="*/ 7931 w 7932"/>
              <a:gd name="T93" fmla="*/ 4999 h 5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32"/>
              <a:gd name="T142" fmla="*/ 0 h 5000"/>
              <a:gd name="T143" fmla="*/ 7932 w 7932"/>
              <a:gd name="T144" fmla="*/ 5000 h 5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32" h="5000" extrusionOk="0">
                <a:moveTo>
                  <a:pt x="0" y="1022"/>
                </a:moveTo>
                <a:cubicBezTo>
                  <a:pt x="12" y="979"/>
                  <a:pt x="25" y="938"/>
                  <a:pt x="39" y="895"/>
                </a:cubicBezTo>
                <a:cubicBezTo>
                  <a:pt x="78" y="771"/>
                  <a:pt x="111" y="645"/>
                  <a:pt x="144" y="520"/>
                </a:cubicBezTo>
                <a:cubicBezTo>
                  <a:pt x="188" y="354"/>
                  <a:pt x="214" y="178"/>
                  <a:pt x="265" y="14"/>
                </a:cubicBezTo>
                <a:cubicBezTo>
                  <a:pt x="268" y="9"/>
                  <a:pt x="270" y="5"/>
                  <a:pt x="273" y="0"/>
                </a:cubicBezTo>
                <a:cubicBezTo>
                  <a:pt x="285" y="55"/>
                  <a:pt x="297" y="109"/>
                  <a:pt x="310" y="163"/>
                </a:cubicBezTo>
                <a:cubicBezTo>
                  <a:pt x="340" y="285"/>
                  <a:pt x="375" y="405"/>
                  <a:pt x="410" y="525"/>
                </a:cubicBezTo>
                <a:cubicBezTo>
                  <a:pt x="440" y="627"/>
                  <a:pt x="474" y="729"/>
                  <a:pt x="502" y="832"/>
                </a:cubicBezTo>
                <a:cubicBezTo>
                  <a:pt x="512" y="872"/>
                  <a:pt x="515" y="885"/>
                  <a:pt x="522" y="911"/>
                </a:cubicBezTo>
              </a:path>
              <a:path w="7932" h="5000" extrusionOk="0">
                <a:moveTo>
                  <a:pt x="1" y="681"/>
                </a:moveTo>
                <a:cubicBezTo>
                  <a:pt x="37" y="618"/>
                  <a:pt x="68" y="588"/>
                  <a:pt x="124" y="538"/>
                </a:cubicBezTo>
                <a:cubicBezTo>
                  <a:pt x="263" y="414"/>
                  <a:pt x="408" y="295"/>
                  <a:pt x="556" y="182"/>
                </a:cubicBezTo>
                <a:cubicBezTo>
                  <a:pt x="577" y="169"/>
                  <a:pt x="581" y="166"/>
                  <a:pt x="593" y="157"/>
                </a:cubicBezTo>
                <a:cubicBezTo>
                  <a:pt x="585" y="199"/>
                  <a:pt x="576" y="239"/>
                  <a:pt x="570" y="282"/>
                </a:cubicBezTo>
                <a:cubicBezTo>
                  <a:pt x="557" y="368"/>
                  <a:pt x="554" y="457"/>
                  <a:pt x="559" y="544"/>
                </a:cubicBezTo>
                <a:cubicBezTo>
                  <a:pt x="563" y="612"/>
                  <a:pt x="565" y="769"/>
                  <a:pt x="629" y="817"/>
                </a:cubicBezTo>
                <a:cubicBezTo>
                  <a:pt x="661" y="841"/>
                  <a:pt x="684" y="798"/>
                  <a:pt x="698" y="778"/>
                </a:cubicBezTo>
                <a:cubicBezTo>
                  <a:pt x="722" y="744"/>
                  <a:pt x="739" y="701"/>
                  <a:pt x="762" y="672"/>
                </a:cubicBezTo>
                <a:cubicBezTo>
                  <a:pt x="771" y="738"/>
                  <a:pt x="772" y="821"/>
                  <a:pt x="813" y="877"/>
                </a:cubicBezTo>
                <a:cubicBezTo>
                  <a:pt x="840" y="913"/>
                  <a:pt x="891" y="912"/>
                  <a:pt x="927" y="889"/>
                </a:cubicBezTo>
                <a:cubicBezTo>
                  <a:pt x="953" y="863"/>
                  <a:pt x="962" y="853"/>
                  <a:pt x="976" y="832"/>
                </a:cubicBezTo>
              </a:path>
              <a:path w="7932" h="5000" extrusionOk="0">
                <a:moveTo>
                  <a:pt x="1173" y="576"/>
                </a:moveTo>
                <a:cubicBezTo>
                  <a:pt x="1162" y="605"/>
                  <a:pt x="1147" y="632"/>
                  <a:pt x="1135" y="661"/>
                </a:cubicBezTo>
                <a:cubicBezTo>
                  <a:pt x="1114" y="710"/>
                  <a:pt x="1094" y="762"/>
                  <a:pt x="1091" y="816"/>
                </a:cubicBezTo>
                <a:cubicBezTo>
                  <a:pt x="1089" y="861"/>
                  <a:pt x="1105" y="902"/>
                  <a:pt x="1152" y="912"/>
                </a:cubicBezTo>
                <a:cubicBezTo>
                  <a:pt x="1206" y="924"/>
                  <a:pt x="1264" y="895"/>
                  <a:pt x="1306" y="865"/>
                </a:cubicBezTo>
                <a:cubicBezTo>
                  <a:pt x="1357" y="830"/>
                  <a:pt x="1393" y="779"/>
                  <a:pt x="1419" y="724"/>
                </a:cubicBezTo>
                <a:cubicBezTo>
                  <a:pt x="1430" y="698"/>
                  <a:pt x="1433" y="692"/>
                  <a:pt x="1434" y="674"/>
                </a:cubicBezTo>
                <a:cubicBezTo>
                  <a:pt x="1400" y="684"/>
                  <a:pt x="1391" y="723"/>
                  <a:pt x="1382" y="759"/>
                </a:cubicBezTo>
                <a:cubicBezTo>
                  <a:pt x="1373" y="798"/>
                  <a:pt x="1356" y="873"/>
                  <a:pt x="1396" y="903"/>
                </a:cubicBezTo>
                <a:cubicBezTo>
                  <a:pt x="1438" y="935"/>
                  <a:pt x="1504" y="910"/>
                  <a:pt x="1548" y="900"/>
                </a:cubicBezTo>
              </a:path>
              <a:path w="7932" h="5000" extrusionOk="0">
                <a:moveTo>
                  <a:pt x="602" y="1852"/>
                </a:moveTo>
                <a:cubicBezTo>
                  <a:pt x="584" y="1869"/>
                  <a:pt x="564" y="1904"/>
                  <a:pt x="559" y="1965"/>
                </a:cubicBezTo>
                <a:cubicBezTo>
                  <a:pt x="549" y="2089"/>
                  <a:pt x="557" y="2217"/>
                  <a:pt x="560" y="2341"/>
                </a:cubicBezTo>
                <a:cubicBezTo>
                  <a:pt x="562" y="2433"/>
                  <a:pt x="572" y="2524"/>
                  <a:pt x="579" y="2615"/>
                </a:cubicBezTo>
                <a:cubicBezTo>
                  <a:pt x="579" y="2622"/>
                  <a:pt x="579" y="2630"/>
                  <a:pt x="579" y="2637"/>
                </a:cubicBezTo>
                <a:cubicBezTo>
                  <a:pt x="581" y="2571"/>
                  <a:pt x="572" y="2505"/>
                  <a:pt x="568" y="2439"/>
                </a:cubicBezTo>
                <a:cubicBezTo>
                  <a:pt x="559" y="2297"/>
                  <a:pt x="554" y="2153"/>
                  <a:pt x="584" y="2013"/>
                </a:cubicBezTo>
                <a:cubicBezTo>
                  <a:pt x="600" y="1938"/>
                  <a:pt x="626" y="1849"/>
                  <a:pt x="695" y="1804"/>
                </a:cubicBezTo>
                <a:cubicBezTo>
                  <a:pt x="729" y="1782"/>
                  <a:pt x="754" y="1787"/>
                  <a:pt x="788" y="1795"/>
                </a:cubicBezTo>
                <a:cubicBezTo>
                  <a:pt x="816" y="1838"/>
                  <a:pt x="815" y="1871"/>
                  <a:pt x="790" y="1919"/>
                </a:cubicBezTo>
                <a:cubicBezTo>
                  <a:pt x="759" y="1980"/>
                  <a:pt x="710" y="2028"/>
                  <a:pt x="664" y="2077"/>
                </a:cubicBezTo>
                <a:cubicBezTo>
                  <a:pt x="635" y="2108"/>
                  <a:pt x="598" y="2139"/>
                  <a:pt x="582" y="2176"/>
                </a:cubicBezTo>
              </a:path>
              <a:path w="7932" h="5000" extrusionOk="0">
                <a:moveTo>
                  <a:pt x="990" y="1957"/>
                </a:moveTo>
                <a:cubicBezTo>
                  <a:pt x="1025" y="1939"/>
                  <a:pt x="1056" y="1918"/>
                  <a:pt x="1094" y="1901"/>
                </a:cubicBezTo>
                <a:cubicBezTo>
                  <a:pt x="1150" y="1875"/>
                  <a:pt x="1213" y="1854"/>
                  <a:pt x="1274" y="1847"/>
                </a:cubicBezTo>
                <a:cubicBezTo>
                  <a:pt x="1283" y="1847"/>
                  <a:pt x="1292" y="1846"/>
                  <a:pt x="1301" y="1846"/>
                </a:cubicBezTo>
              </a:path>
              <a:path w="7932" h="5000" extrusionOk="0">
                <a:moveTo>
                  <a:pt x="1179" y="2082"/>
                </a:moveTo>
                <a:cubicBezTo>
                  <a:pt x="1156" y="2099"/>
                  <a:pt x="1139" y="2114"/>
                  <a:pt x="1118" y="2132"/>
                </a:cubicBezTo>
                <a:cubicBezTo>
                  <a:pt x="1163" y="2117"/>
                  <a:pt x="1199" y="2093"/>
                  <a:pt x="1241" y="2071"/>
                </a:cubicBezTo>
                <a:cubicBezTo>
                  <a:pt x="1295" y="2045"/>
                  <a:pt x="1313" y="2036"/>
                  <a:pt x="1343" y="2008"/>
                </a:cubicBezTo>
              </a:path>
              <a:path w="7932" h="5000" extrusionOk="0">
                <a:moveTo>
                  <a:pt x="1743" y="1619"/>
                </a:moveTo>
                <a:cubicBezTo>
                  <a:pt x="1749" y="1661"/>
                  <a:pt x="1741" y="1706"/>
                  <a:pt x="1740" y="1749"/>
                </a:cubicBezTo>
                <a:cubicBezTo>
                  <a:pt x="1737" y="1844"/>
                  <a:pt x="1737" y="1936"/>
                  <a:pt x="1739" y="2031"/>
                </a:cubicBezTo>
                <a:cubicBezTo>
                  <a:pt x="1740" y="2085"/>
                  <a:pt x="1742" y="2138"/>
                  <a:pt x="1746" y="2192"/>
                </a:cubicBezTo>
              </a:path>
              <a:path w="7932" h="5000" extrusionOk="0">
                <a:moveTo>
                  <a:pt x="1953" y="1532"/>
                </a:moveTo>
                <a:cubicBezTo>
                  <a:pt x="1974" y="1567"/>
                  <a:pt x="1967" y="1590"/>
                  <a:pt x="1969" y="1631"/>
                </a:cubicBezTo>
                <a:cubicBezTo>
                  <a:pt x="1974" y="1743"/>
                  <a:pt x="1972" y="1857"/>
                  <a:pt x="1981" y="1969"/>
                </a:cubicBezTo>
                <a:cubicBezTo>
                  <a:pt x="1989" y="2072"/>
                  <a:pt x="2005" y="2174"/>
                  <a:pt x="2027" y="2275"/>
                </a:cubicBezTo>
              </a:path>
              <a:path w="7932" h="5000" extrusionOk="0">
                <a:moveTo>
                  <a:pt x="746" y="3047"/>
                </a:moveTo>
                <a:cubicBezTo>
                  <a:pt x="737" y="3011"/>
                  <a:pt x="730" y="2998"/>
                  <a:pt x="707" y="2964"/>
                </a:cubicBezTo>
                <a:cubicBezTo>
                  <a:pt x="687" y="2934"/>
                  <a:pt x="657" y="2884"/>
                  <a:pt x="616" y="2882"/>
                </a:cubicBezTo>
                <a:cubicBezTo>
                  <a:pt x="568" y="2879"/>
                  <a:pt x="538" y="2941"/>
                  <a:pt x="523" y="2976"/>
                </a:cubicBezTo>
                <a:cubicBezTo>
                  <a:pt x="500" y="3028"/>
                  <a:pt x="492" y="3092"/>
                  <a:pt x="501" y="3148"/>
                </a:cubicBezTo>
                <a:cubicBezTo>
                  <a:pt x="507" y="3187"/>
                  <a:pt x="530" y="3203"/>
                  <a:pt x="567" y="3192"/>
                </a:cubicBezTo>
                <a:cubicBezTo>
                  <a:pt x="605" y="3181"/>
                  <a:pt x="630" y="3133"/>
                  <a:pt x="653" y="3104"/>
                </a:cubicBezTo>
                <a:cubicBezTo>
                  <a:pt x="668" y="3086"/>
                  <a:pt x="672" y="3082"/>
                  <a:pt x="680" y="3069"/>
                </a:cubicBezTo>
                <a:cubicBezTo>
                  <a:pt x="693" y="3126"/>
                  <a:pt x="697" y="3182"/>
                  <a:pt x="700" y="3245"/>
                </a:cubicBezTo>
                <a:cubicBezTo>
                  <a:pt x="710" y="3475"/>
                  <a:pt x="733" y="3706"/>
                  <a:pt x="731" y="3936"/>
                </a:cubicBezTo>
                <a:cubicBezTo>
                  <a:pt x="731" y="3942"/>
                  <a:pt x="730" y="3947"/>
                  <a:pt x="730" y="3953"/>
                </a:cubicBezTo>
                <a:cubicBezTo>
                  <a:pt x="770" y="3912"/>
                  <a:pt x="785" y="3866"/>
                  <a:pt x="815" y="3817"/>
                </a:cubicBezTo>
                <a:cubicBezTo>
                  <a:pt x="854" y="3761"/>
                  <a:pt x="868" y="3741"/>
                  <a:pt x="889" y="3700"/>
                </a:cubicBezTo>
              </a:path>
              <a:path w="7932" h="5000" extrusionOk="0">
                <a:moveTo>
                  <a:pt x="1100" y="3215"/>
                </a:moveTo>
                <a:cubicBezTo>
                  <a:pt x="1123" y="3195"/>
                  <a:pt x="1167" y="3168"/>
                  <a:pt x="1199" y="3159"/>
                </a:cubicBezTo>
                <a:cubicBezTo>
                  <a:pt x="1241" y="3147"/>
                  <a:pt x="1280" y="3143"/>
                  <a:pt x="1323" y="3141"/>
                </a:cubicBezTo>
              </a:path>
              <a:path w="7932" h="5000" extrusionOk="0">
                <a:moveTo>
                  <a:pt x="1275" y="3312"/>
                </a:moveTo>
                <a:cubicBezTo>
                  <a:pt x="1254" y="3330"/>
                  <a:pt x="1246" y="3330"/>
                  <a:pt x="1243" y="3351"/>
                </a:cubicBezTo>
                <a:cubicBezTo>
                  <a:pt x="1274" y="3332"/>
                  <a:pt x="1307" y="3318"/>
                  <a:pt x="1337" y="3300"/>
                </a:cubicBezTo>
                <a:cubicBezTo>
                  <a:pt x="1378" y="3272"/>
                  <a:pt x="1393" y="3261"/>
                  <a:pt x="1425" y="3248"/>
                </a:cubicBezTo>
              </a:path>
              <a:path w="7932" h="5000" extrusionOk="0">
                <a:moveTo>
                  <a:pt x="1774" y="2783"/>
                </a:moveTo>
                <a:cubicBezTo>
                  <a:pt x="1780" y="2749"/>
                  <a:pt x="1784" y="2705"/>
                  <a:pt x="1811" y="2679"/>
                </a:cubicBezTo>
                <a:cubicBezTo>
                  <a:pt x="1837" y="2654"/>
                  <a:pt x="1875" y="2656"/>
                  <a:pt x="1901" y="2680"/>
                </a:cubicBezTo>
                <a:cubicBezTo>
                  <a:pt x="1947" y="2722"/>
                  <a:pt x="1951" y="2797"/>
                  <a:pt x="1947" y="2854"/>
                </a:cubicBezTo>
                <a:cubicBezTo>
                  <a:pt x="1945" y="2879"/>
                  <a:pt x="1919" y="2939"/>
                  <a:pt x="1938" y="2962"/>
                </a:cubicBezTo>
                <a:cubicBezTo>
                  <a:pt x="1961" y="2989"/>
                  <a:pt x="1993" y="2993"/>
                  <a:pt x="2022" y="3012"/>
                </a:cubicBezTo>
                <a:cubicBezTo>
                  <a:pt x="2067" y="3041"/>
                  <a:pt x="2090" y="3083"/>
                  <a:pt x="2080" y="3138"/>
                </a:cubicBezTo>
                <a:cubicBezTo>
                  <a:pt x="2065" y="3217"/>
                  <a:pt x="2003" y="3302"/>
                  <a:pt x="1951" y="3360"/>
                </a:cubicBezTo>
                <a:cubicBezTo>
                  <a:pt x="1915" y="3400"/>
                  <a:pt x="1872" y="3435"/>
                  <a:pt x="1830" y="3468"/>
                </a:cubicBezTo>
              </a:path>
              <a:path w="7932" h="5000" extrusionOk="0">
                <a:moveTo>
                  <a:pt x="7552" y="1173"/>
                </a:moveTo>
                <a:cubicBezTo>
                  <a:pt x="7560" y="1241"/>
                  <a:pt x="7572" y="1310"/>
                  <a:pt x="7582" y="1380"/>
                </a:cubicBezTo>
                <a:cubicBezTo>
                  <a:pt x="7618" y="1626"/>
                  <a:pt x="7651" y="1874"/>
                  <a:pt x="7679" y="2121"/>
                </a:cubicBezTo>
                <a:cubicBezTo>
                  <a:pt x="7723" y="2513"/>
                  <a:pt x="7749" y="2906"/>
                  <a:pt x="7783" y="3299"/>
                </a:cubicBezTo>
                <a:cubicBezTo>
                  <a:pt x="7830" y="3849"/>
                  <a:pt x="7873" y="4402"/>
                  <a:pt x="7928" y="4951"/>
                </a:cubicBezTo>
                <a:cubicBezTo>
                  <a:pt x="7926" y="4980"/>
                  <a:pt x="7922" y="4984"/>
                  <a:pt x="7931" y="4999"/>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4" name="Ink 9"/>
          <p:cNvSpPr>
            <a:spLocks noRot="1" noChangeAspect="1" noEditPoints="1" noChangeArrowheads="1" noChangeShapeType="1" noTextEdit="1"/>
          </p:cNvSpPr>
          <p:nvPr/>
        </p:nvSpPr>
        <p:spPr bwMode="auto">
          <a:xfrm>
            <a:off x="1089025" y="2613025"/>
            <a:ext cx="436563" cy="241300"/>
          </a:xfrm>
          <a:custGeom>
            <a:avLst/>
            <a:gdLst>
              <a:gd name="T0" fmla="*/ 1 w 1213"/>
              <a:gd name="T1" fmla="*/ 196 h 672"/>
              <a:gd name="T2" fmla="*/ 29 w 1213"/>
              <a:gd name="T3" fmla="*/ 259 h 672"/>
              <a:gd name="T4" fmla="*/ 184 w 1213"/>
              <a:gd name="T5" fmla="*/ 301 h 672"/>
              <a:gd name="T6" fmla="*/ 300 w 1213"/>
              <a:gd name="T7" fmla="*/ 218 h 672"/>
              <a:gd name="T8" fmla="*/ 315 w 1213"/>
              <a:gd name="T9" fmla="*/ 84 h 672"/>
              <a:gd name="T10" fmla="*/ 230 w 1213"/>
              <a:gd name="T11" fmla="*/ 3 h 672"/>
              <a:gd name="T12" fmla="*/ 116 w 1213"/>
              <a:gd name="T13" fmla="*/ 59 h 672"/>
              <a:gd name="T14" fmla="*/ 29 w 1213"/>
              <a:gd name="T15" fmla="*/ 268 h 672"/>
              <a:gd name="T16" fmla="*/ 46 w 1213"/>
              <a:gd name="T17" fmla="*/ 597 h 672"/>
              <a:gd name="T18" fmla="*/ 265 w 1213"/>
              <a:gd name="T19" fmla="*/ 671 h 672"/>
              <a:gd name="T20" fmla="*/ 416 w 1213"/>
              <a:gd name="T21" fmla="*/ 630 h 672"/>
              <a:gd name="T22" fmla="*/ 716 w 1213"/>
              <a:gd name="T23" fmla="*/ 256 h 672"/>
              <a:gd name="T24" fmla="*/ 780 w 1213"/>
              <a:gd name="T25" fmla="*/ 234 h 672"/>
              <a:gd name="T26" fmla="*/ 926 w 1213"/>
              <a:gd name="T27" fmla="*/ 207 h 672"/>
              <a:gd name="T28" fmla="*/ 1077 w 1213"/>
              <a:gd name="T29" fmla="*/ 206 h 672"/>
              <a:gd name="T30" fmla="*/ 778 w 1213"/>
              <a:gd name="T31" fmla="*/ 452 h 672"/>
              <a:gd name="T32" fmla="*/ 930 w 1213"/>
              <a:gd name="T33" fmla="*/ 420 h 672"/>
              <a:gd name="T34" fmla="*/ 1212 w 1213"/>
              <a:gd name="T35" fmla="*/ 335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3"/>
              <a:gd name="T55" fmla="*/ 0 h 672"/>
              <a:gd name="T56" fmla="*/ 1213 w 1213"/>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3" h="672" extrusionOk="0">
                <a:moveTo>
                  <a:pt x="1" y="196"/>
                </a:moveTo>
                <a:cubicBezTo>
                  <a:pt x="4" y="227"/>
                  <a:pt x="2" y="237"/>
                  <a:pt x="29" y="259"/>
                </a:cubicBezTo>
                <a:cubicBezTo>
                  <a:pt x="72" y="293"/>
                  <a:pt x="129" y="313"/>
                  <a:pt x="184" y="301"/>
                </a:cubicBezTo>
                <a:cubicBezTo>
                  <a:pt x="229" y="291"/>
                  <a:pt x="276" y="258"/>
                  <a:pt x="300" y="218"/>
                </a:cubicBezTo>
                <a:cubicBezTo>
                  <a:pt x="324" y="178"/>
                  <a:pt x="330" y="128"/>
                  <a:pt x="315" y="84"/>
                </a:cubicBezTo>
                <a:cubicBezTo>
                  <a:pt x="301" y="45"/>
                  <a:pt x="270" y="13"/>
                  <a:pt x="230" y="3"/>
                </a:cubicBezTo>
                <a:cubicBezTo>
                  <a:pt x="183" y="-9"/>
                  <a:pt x="143" y="23"/>
                  <a:pt x="116" y="59"/>
                </a:cubicBezTo>
                <a:cubicBezTo>
                  <a:pt x="71" y="119"/>
                  <a:pt x="47" y="196"/>
                  <a:pt x="29" y="268"/>
                </a:cubicBezTo>
                <a:cubicBezTo>
                  <a:pt x="3" y="369"/>
                  <a:pt x="-22" y="506"/>
                  <a:pt x="46" y="597"/>
                </a:cubicBezTo>
                <a:cubicBezTo>
                  <a:pt x="97" y="665"/>
                  <a:pt x="188" y="670"/>
                  <a:pt x="265" y="671"/>
                </a:cubicBezTo>
                <a:cubicBezTo>
                  <a:pt x="321" y="671"/>
                  <a:pt x="370" y="658"/>
                  <a:pt x="416" y="630"/>
                </a:cubicBezTo>
              </a:path>
              <a:path w="1213" h="672" extrusionOk="0">
                <a:moveTo>
                  <a:pt x="716" y="256"/>
                </a:moveTo>
                <a:cubicBezTo>
                  <a:pt x="735" y="239"/>
                  <a:pt x="754" y="241"/>
                  <a:pt x="780" y="234"/>
                </a:cubicBezTo>
                <a:cubicBezTo>
                  <a:pt x="828" y="221"/>
                  <a:pt x="877" y="215"/>
                  <a:pt x="926" y="207"/>
                </a:cubicBezTo>
                <a:cubicBezTo>
                  <a:pt x="977" y="199"/>
                  <a:pt x="1026" y="199"/>
                  <a:pt x="1077" y="206"/>
                </a:cubicBezTo>
              </a:path>
              <a:path w="1213" h="672" extrusionOk="0">
                <a:moveTo>
                  <a:pt x="778" y="452"/>
                </a:moveTo>
                <a:cubicBezTo>
                  <a:pt x="831" y="445"/>
                  <a:pt x="878" y="430"/>
                  <a:pt x="930" y="420"/>
                </a:cubicBezTo>
                <a:cubicBezTo>
                  <a:pt x="1027" y="401"/>
                  <a:pt x="1119" y="369"/>
                  <a:pt x="1212" y="335"/>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5" name="Ink 10"/>
          <p:cNvSpPr>
            <a:spLocks noRot="1" noChangeAspect="1" noEditPoints="1" noChangeArrowheads="1" noChangeShapeType="1" noTextEdit="1"/>
          </p:cNvSpPr>
          <p:nvPr/>
        </p:nvSpPr>
        <p:spPr bwMode="auto">
          <a:xfrm>
            <a:off x="1644650" y="2552700"/>
            <a:ext cx="160338" cy="295275"/>
          </a:xfrm>
          <a:custGeom>
            <a:avLst/>
            <a:gdLst>
              <a:gd name="T0" fmla="*/ 1 w 446"/>
              <a:gd name="T1" fmla="*/ 128 h 822"/>
              <a:gd name="T2" fmla="*/ 41 w 446"/>
              <a:gd name="T3" fmla="*/ 52 h 822"/>
              <a:gd name="T4" fmla="*/ 216 w 446"/>
              <a:gd name="T5" fmla="*/ 11 h 822"/>
              <a:gd name="T6" fmla="*/ 198 w 446"/>
              <a:gd name="T7" fmla="*/ 138 h 822"/>
              <a:gd name="T8" fmla="*/ 156 w 446"/>
              <a:gd name="T9" fmla="*/ 290 h 822"/>
              <a:gd name="T10" fmla="*/ 294 w 446"/>
              <a:gd name="T11" fmla="*/ 356 h 822"/>
              <a:gd name="T12" fmla="*/ 443 w 446"/>
              <a:gd name="T13" fmla="*/ 432 h 822"/>
              <a:gd name="T14" fmla="*/ 343 w 446"/>
              <a:gd name="T15" fmla="*/ 623 h 822"/>
              <a:gd name="T16" fmla="*/ 125 w 446"/>
              <a:gd name="T17" fmla="*/ 800 h 822"/>
              <a:gd name="T18" fmla="*/ 86 w 446"/>
              <a:gd name="T19" fmla="*/ 821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822"/>
              <a:gd name="T32" fmla="*/ 446 w 446"/>
              <a:gd name="T33" fmla="*/ 822 h 8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822" extrusionOk="0">
                <a:moveTo>
                  <a:pt x="1" y="128"/>
                </a:moveTo>
                <a:cubicBezTo>
                  <a:pt x="4" y="103"/>
                  <a:pt x="18" y="70"/>
                  <a:pt x="41" y="52"/>
                </a:cubicBezTo>
                <a:cubicBezTo>
                  <a:pt x="76" y="24"/>
                  <a:pt x="174" y="-27"/>
                  <a:pt x="216" y="11"/>
                </a:cubicBezTo>
                <a:cubicBezTo>
                  <a:pt x="248" y="40"/>
                  <a:pt x="209" y="110"/>
                  <a:pt x="198" y="138"/>
                </a:cubicBezTo>
                <a:cubicBezTo>
                  <a:pt x="181" y="181"/>
                  <a:pt x="139" y="241"/>
                  <a:pt x="156" y="290"/>
                </a:cubicBezTo>
                <a:cubicBezTo>
                  <a:pt x="174" y="343"/>
                  <a:pt x="250" y="346"/>
                  <a:pt x="294" y="356"/>
                </a:cubicBezTo>
                <a:cubicBezTo>
                  <a:pt x="343" y="367"/>
                  <a:pt x="424" y="374"/>
                  <a:pt x="443" y="432"/>
                </a:cubicBezTo>
                <a:cubicBezTo>
                  <a:pt x="465" y="498"/>
                  <a:pt x="382" y="582"/>
                  <a:pt x="343" y="623"/>
                </a:cubicBezTo>
                <a:cubicBezTo>
                  <a:pt x="280" y="690"/>
                  <a:pt x="204" y="753"/>
                  <a:pt x="125" y="800"/>
                </a:cubicBezTo>
                <a:cubicBezTo>
                  <a:pt x="112" y="807"/>
                  <a:pt x="99" y="814"/>
                  <a:pt x="86" y="821"/>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6" name="Ink 11"/>
          <p:cNvSpPr>
            <a:spLocks noRot="1" noChangeAspect="1" noEditPoints="1" noChangeArrowheads="1" noChangeShapeType="1" noTextEdit="1"/>
          </p:cNvSpPr>
          <p:nvPr/>
        </p:nvSpPr>
        <p:spPr bwMode="auto">
          <a:xfrm>
            <a:off x="3629025" y="777875"/>
            <a:ext cx="1277938" cy="601663"/>
          </a:xfrm>
          <a:custGeom>
            <a:avLst/>
            <a:gdLst>
              <a:gd name="T0" fmla="*/ 0 w 3551"/>
              <a:gd name="T1" fmla="*/ 497 h 1672"/>
              <a:gd name="T2" fmla="*/ 41 w 3551"/>
              <a:gd name="T3" fmla="*/ 697 h 1672"/>
              <a:gd name="T4" fmla="*/ 100 w 3551"/>
              <a:gd name="T5" fmla="*/ 1201 h 1672"/>
              <a:gd name="T6" fmla="*/ 171 w 3551"/>
              <a:gd name="T7" fmla="*/ 1613 h 1672"/>
              <a:gd name="T8" fmla="*/ 191 w 3551"/>
              <a:gd name="T9" fmla="*/ 1671 h 1672"/>
              <a:gd name="T10" fmla="*/ 131 w 3551"/>
              <a:gd name="T11" fmla="*/ 191 h 1672"/>
              <a:gd name="T12" fmla="*/ 803 w 3551"/>
              <a:gd name="T13" fmla="*/ 34 h 1672"/>
              <a:gd name="T14" fmla="*/ 2940 w 3551"/>
              <a:gd name="T15" fmla="*/ 76 h 1672"/>
              <a:gd name="T16" fmla="*/ 3485 w 3551"/>
              <a:gd name="T17" fmla="*/ 39 h 1672"/>
              <a:gd name="T18" fmla="*/ 3495 w 3551"/>
              <a:gd name="T19" fmla="*/ 38 h 1672"/>
              <a:gd name="T20" fmla="*/ 3523 w 3551"/>
              <a:gd name="T21" fmla="*/ 141 h 1672"/>
              <a:gd name="T22" fmla="*/ 3546 w 3551"/>
              <a:gd name="T23" fmla="*/ 1215 h 1672"/>
              <a:gd name="T24" fmla="*/ 3542 w 3551"/>
              <a:gd name="T25" fmla="*/ 1274 h 1672"/>
              <a:gd name="T26" fmla="*/ 2952 w 3551"/>
              <a:gd name="T27" fmla="*/ 518 h 1672"/>
              <a:gd name="T28" fmla="*/ 2921 w 3551"/>
              <a:gd name="T29" fmla="*/ 633 h 1672"/>
              <a:gd name="T30" fmla="*/ 2946 w 3551"/>
              <a:gd name="T31" fmla="*/ 823 h 1672"/>
              <a:gd name="T32" fmla="*/ 3062 w 3551"/>
              <a:gd name="T33" fmla="*/ 897 h 1672"/>
              <a:gd name="T34" fmla="*/ 3205 w 3551"/>
              <a:gd name="T35" fmla="*/ 778 h 1672"/>
              <a:gd name="T36" fmla="*/ 3236 w 3551"/>
              <a:gd name="T37" fmla="*/ 595 h 1672"/>
              <a:gd name="T38" fmla="*/ 3134 w 3551"/>
              <a:gd name="T39" fmla="*/ 509 h 1672"/>
              <a:gd name="T40" fmla="*/ 3058 w 3551"/>
              <a:gd name="T41" fmla="*/ 509 h 1672"/>
              <a:gd name="T42" fmla="*/ 3284 w 3551"/>
              <a:gd name="T43" fmla="*/ 422 h 1672"/>
              <a:gd name="T44" fmla="*/ 3256 w 3551"/>
              <a:gd name="T45" fmla="*/ 444 h 1672"/>
              <a:gd name="T46" fmla="*/ 3146 w 3551"/>
              <a:gd name="T47" fmla="*/ 607 h 1672"/>
              <a:gd name="T48" fmla="*/ 2975 w 3551"/>
              <a:gd name="T49" fmla="*/ 892 h 1672"/>
              <a:gd name="T50" fmla="*/ 2860 w 3551"/>
              <a:gd name="T51" fmla="*/ 1099 h 16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1"/>
              <a:gd name="T79" fmla="*/ 0 h 1672"/>
              <a:gd name="T80" fmla="*/ 3551 w 3551"/>
              <a:gd name="T81" fmla="*/ 1672 h 16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1" h="1672" extrusionOk="0">
                <a:moveTo>
                  <a:pt x="0" y="497"/>
                </a:moveTo>
                <a:cubicBezTo>
                  <a:pt x="18" y="545"/>
                  <a:pt x="33" y="630"/>
                  <a:pt x="41" y="697"/>
                </a:cubicBezTo>
                <a:cubicBezTo>
                  <a:pt x="60" y="865"/>
                  <a:pt x="78" y="1033"/>
                  <a:pt x="100" y="1201"/>
                </a:cubicBezTo>
                <a:cubicBezTo>
                  <a:pt x="118" y="1338"/>
                  <a:pt x="134" y="1479"/>
                  <a:pt x="171" y="1613"/>
                </a:cubicBezTo>
                <a:cubicBezTo>
                  <a:pt x="178" y="1632"/>
                  <a:pt x="184" y="1652"/>
                  <a:pt x="191" y="1671"/>
                </a:cubicBezTo>
              </a:path>
              <a:path w="3551" h="1672" extrusionOk="0">
                <a:moveTo>
                  <a:pt x="131" y="191"/>
                </a:moveTo>
                <a:cubicBezTo>
                  <a:pt x="346" y="95"/>
                  <a:pt x="568" y="60"/>
                  <a:pt x="803" y="34"/>
                </a:cubicBezTo>
                <a:cubicBezTo>
                  <a:pt x="1518" y="-44"/>
                  <a:pt x="2226" y="47"/>
                  <a:pt x="2940" y="76"/>
                </a:cubicBezTo>
                <a:cubicBezTo>
                  <a:pt x="3126" y="84"/>
                  <a:pt x="3304" y="71"/>
                  <a:pt x="3485" y="39"/>
                </a:cubicBezTo>
                <a:cubicBezTo>
                  <a:pt x="3488" y="39"/>
                  <a:pt x="3492" y="38"/>
                  <a:pt x="3495" y="38"/>
                </a:cubicBezTo>
                <a:cubicBezTo>
                  <a:pt x="3505" y="73"/>
                  <a:pt x="3517" y="104"/>
                  <a:pt x="3523" y="141"/>
                </a:cubicBezTo>
                <a:cubicBezTo>
                  <a:pt x="3578" y="488"/>
                  <a:pt x="3555" y="864"/>
                  <a:pt x="3546" y="1215"/>
                </a:cubicBezTo>
                <a:cubicBezTo>
                  <a:pt x="3549" y="1251"/>
                  <a:pt x="3556" y="1258"/>
                  <a:pt x="3542" y="1274"/>
                </a:cubicBezTo>
              </a:path>
              <a:path w="3551" h="1672" extrusionOk="0">
                <a:moveTo>
                  <a:pt x="2952" y="518"/>
                </a:moveTo>
                <a:cubicBezTo>
                  <a:pt x="2940" y="555"/>
                  <a:pt x="2925" y="593"/>
                  <a:pt x="2921" y="633"/>
                </a:cubicBezTo>
                <a:cubicBezTo>
                  <a:pt x="2915" y="695"/>
                  <a:pt x="2922" y="765"/>
                  <a:pt x="2946" y="823"/>
                </a:cubicBezTo>
                <a:cubicBezTo>
                  <a:pt x="2967" y="875"/>
                  <a:pt x="3004" y="907"/>
                  <a:pt x="3062" y="897"/>
                </a:cubicBezTo>
                <a:cubicBezTo>
                  <a:pt x="3126" y="886"/>
                  <a:pt x="3174" y="831"/>
                  <a:pt x="3205" y="778"/>
                </a:cubicBezTo>
                <a:cubicBezTo>
                  <a:pt x="3236" y="725"/>
                  <a:pt x="3254" y="656"/>
                  <a:pt x="3236" y="595"/>
                </a:cubicBezTo>
                <a:cubicBezTo>
                  <a:pt x="3219" y="540"/>
                  <a:pt x="3185" y="521"/>
                  <a:pt x="3134" y="509"/>
                </a:cubicBezTo>
                <a:cubicBezTo>
                  <a:pt x="3094" y="501"/>
                  <a:pt x="3083" y="497"/>
                  <a:pt x="3058" y="509"/>
                </a:cubicBezTo>
              </a:path>
              <a:path w="3551" h="1672" extrusionOk="0">
                <a:moveTo>
                  <a:pt x="3284" y="422"/>
                </a:moveTo>
                <a:cubicBezTo>
                  <a:pt x="3267" y="431"/>
                  <a:pt x="3270" y="430"/>
                  <a:pt x="3256" y="444"/>
                </a:cubicBezTo>
                <a:cubicBezTo>
                  <a:pt x="3211" y="490"/>
                  <a:pt x="3179" y="553"/>
                  <a:pt x="3146" y="607"/>
                </a:cubicBezTo>
                <a:cubicBezTo>
                  <a:pt x="3088" y="701"/>
                  <a:pt x="3027" y="794"/>
                  <a:pt x="2975" y="892"/>
                </a:cubicBezTo>
                <a:cubicBezTo>
                  <a:pt x="2938" y="962"/>
                  <a:pt x="2902" y="1034"/>
                  <a:pt x="2860" y="1099"/>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7" name="Ink 12"/>
          <p:cNvSpPr>
            <a:spLocks noRot="1" noChangeAspect="1" noEditPoints="1" noChangeArrowheads="1" noChangeShapeType="1" noTextEdit="1"/>
          </p:cNvSpPr>
          <p:nvPr/>
        </p:nvSpPr>
        <p:spPr bwMode="auto">
          <a:xfrm>
            <a:off x="3795713" y="900113"/>
            <a:ext cx="679450" cy="239712"/>
          </a:xfrm>
          <a:custGeom>
            <a:avLst/>
            <a:gdLst>
              <a:gd name="T0" fmla="*/ 16 w 1887"/>
              <a:gd name="T1" fmla="*/ 281 h 666"/>
              <a:gd name="T2" fmla="*/ 11 w 1887"/>
              <a:gd name="T3" fmla="*/ 478 h 666"/>
              <a:gd name="T4" fmla="*/ 7 w 1887"/>
              <a:gd name="T5" fmla="*/ 629 h 666"/>
              <a:gd name="T6" fmla="*/ 6 w 1887"/>
              <a:gd name="T7" fmla="*/ 558 h 666"/>
              <a:gd name="T8" fmla="*/ 5 w 1887"/>
              <a:gd name="T9" fmla="*/ 247 h 666"/>
              <a:gd name="T10" fmla="*/ 28 w 1887"/>
              <a:gd name="T11" fmla="*/ 131 h 666"/>
              <a:gd name="T12" fmla="*/ 106 w 1887"/>
              <a:gd name="T13" fmla="*/ 201 h 666"/>
              <a:gd name="T14" fmla="*/ 204 w 1887"/>
              <a:gd name="T15" fmla="*/ 352 h 666"/>
              <a:gd name="T16" fmla="*/ 258 w 1887"/>
              <a:gd name="T17" fmla="*/ 421 h 666"/>
              <a:gd name="T18" fmla="*/ 301 w 1887"/>
              <a:gd name="T19" fmla="*/ 342 h 666"/>
              <a:gd name="T20" fmla="*/ 359 w 1887"/>
              <a:gd name="T21" fmla="*/ 218 h 666"/>
              <a:gd name="T22" fmla="*/ 386 w 1887"/>
              <a:gd name="T23" fmla="*/ 196 h 666"/>
              <a:gd name="T24" fmla="*/ 421 w 1887"/>
              <a:gd name="T25" fmla="*/ 268 h 666"/>
              <a:gd name="T26" fmla="*/ 442 w 1887"/>
              <a:gd name="T27" fmla="*/ 404 h 666"/>
              <a:gd name="T28" fmla="*/ 478 w 1887"/>
              <a:gd name="T29" fmla="*/ 524 h 666"/>
              <a:gd name="T30" fmla="*/ 556 w 1887"/>
              <a:gd name="T31" fmla="*/ 369 h 666"/>
              <a:gd name="T32" fmla="*/ 573 w 1887"/>
              <a:gd name="T33" fmla="*/ 427 h 666"/>
              <a:gd name="T34" fmla="*/ 601 w 1887"/>
              <a:gd name="T35" fmla="*/ 560 h 666"/>
              <a:gd name="T36" fmla="*/ 642 w 1887"/>
              <a:gd name="T37" fmla="*/ 614 h 666"/>
              <a:gd name="T38" fmla="*/ 681 w 1887"/>
              <a:gd name="T39" fmla="*/ 562 h 666"/>
              <a:gd name="T40" fmla="*/ 656 w 1887"/>
              <a:gd name="T41" fmla="*/ 410 h 666"/>
              <a:gd name="T42" fmla="*/ 621 w 1887"/>
              <a:gd name="T43" fmla="*/ 344 h 666"/>
              <a:gd name="T44" fmla="*/ 703 w 1887"/>
              <a:gd name="T45" fmla="*/ 259 h 666"/>
              <a:gd name="T46" fmla="*/ 834 w 1887"/>
              <a:gd name="T47" fmla="*/ 268 h 666"/>
              <a:gd name="T48" fmla="*/ 910 w 1887"/>
              <a:gd name="T49" fmla="*/ 391 h 666"/>
              <a:gd name="T50" fmla="*/ 971 w 1887"/>
              <a:gd name="T51" fmla="*/ 588 h 666"/>
              <a:gd name="T52" fmla="*/ 1032 w 1887"/>
              <a:gd name="T53" fmla="*/ 616 h 666"/>
              <a:gd name="T54" fmla="*/ 852 w 1887"/>
              <a:gd name="T55" fmla="*/ 457 h 666"/>
              <a:gd name="T56" fmla="*/ 961 w 1887"/>
              <a:gd name="T57" fmla="*/ 384 h 666"/>
              <a:gd name="T58" fmla="*/ 1000 w 1887"/>
              <a:gd name="T59" fmla="*/ 354 h 666"/>
              <a:gd name="T60" fmla="*/ 1147 w 1887"/>
              <a:gd name="T61" fmla="*/ 353 h 666"/>
              <a:gd name="T62" fmla="*/ 1165 w 1887"/>
              <a:gd name="T63" fmla="*/ 521 h 666"/>
              <a:gd name="T64" fmla="*/ 1197 w 1887"/>
              <a:gd name="T65" fmla="*/ 597 h 666"/>
              <a:gd name="T66" fmla="*/ 1343 w 1887"/>
              <a:gd name="T67" fmla="*/ 14 h 666"/>
              <a:gd name="T68" fmla="*/ 1349 w 1887"/>
              <a:gd name="T69" fmla="*/ 0 h 666"/>
              <a:gd name="T70" fmla="*/ 1373 w 1887"/>
              <a:gd name="T71" fmla="*/ 83 h 666"/>
              <a:gd name="T72" fmla="*/ 1382 w 1887"/>
              <a:gd name="T73" fmla="*/ 317 h 666"/>
              <a:gd name="T74" fmla="*/ 1394 w 1887"/>
              <a:gd name="T75" fmla="*/ 567 h 666"/>
              <a:gd name="T76" fmla="*/ 1439 w 1887"/>
              <a:gd name="T77" fmla="*/ 665 h 666"/>
              <a:gd name="T78" fmla="*/ 1566 w 1887"/>
              <a:gd name="T79" fmla="*/ 168 h 666"/>
              <a:gd name="T80" fmla="*/ 1575 w 1887"/>
              <a:gd name="T81" fmla="*/ 151 h 666"/>
              <a:gd name="T82" fmla="*/ 1580 w 1887"/>
              <a:gd name="T83" fmla="*/ 305 h 666"/>
              <a:gd name="T84" fmla="*/ 1617 w 1887"/>
              <a:gd name="T85" fmla="*/ 545 h 666"/>
              <a:gd name="T86" fmla="*/ 1656 w 1887"/>
              <a:gd name="T87" fmla="*/ 612 h 666"/>
              <a:gd name="T88" fmla="*/ 1813 w 1887"/>
              <a:gd name="T89" fmla="*/ 408 h 666"/>
              <a:gd name="T90" fmla="*/ 1813 w 1887"/>
              <a:gd name="T91" fmla="*/ 367 h 666"/>
              <a:gd name="T92" fmla="*/ 1766 w 1887"/>
              <a:gd name="T93" fmla="*/ 446 h 666"/>
              <a:gd name="T94" fmla="*/ 1748 w 1887"/>
              <a:gd name="T95" fmla="*/ 513 h 666"/>
              <a:gd name="T96" fmla="*/ 1810 w 1887"/>
              <a:gd name="T97" fmla="*/ 492 h 666"/>
              <a:gd name="T98" fmla="*/ 1866 w 1887"/>
              <a:gd name="T99" fmla="*/ 536 h 666"/>
              <a:gd name="T100" fmla="*/ 1886 w 1887"/>
              <a:gd name="T101" fmla="*/ 571 h 666"/>
              <a:gd name="T102" fmla="*/ 1035 w 1887"/>
              <a:gd name="T103" fmla="*/ 86 h 666"/>
              <a:gd name="T104" fmla="*/ 1027 w 1887"/>
              <a:gd name="T105" fmla="*/ 74 h 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7"/>
              <a:gd name="T160" fmla="*/ 0 h 666"/>
              <a:gd name="T161" fmla="*/ 1887 w 1887"/>
              <a:gd name="T162" fmla="*/ 666 h 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7" h="666" extrusionOk="0">
                <a:moveTo>
                  <a:pt x="16" y="281"/>
                </a:moveTo>
                <a:cubicBezTo>
                  <a:pt x="14" y="347"/>
                  <a:pt x="12" y="412"/>
                  <a:pt x="11" y="478"/>
                </a:cubicBezTo>
                <a:cubicBezTo>
                  <a:pt x="10" y="528"/>
                  <a:pt x="7" y="579"/>
                  <a:pt x="7" y="629"/>
                </a:cubicBezTo>
                <a:cubicBezTo>
                  <a:pt x="12" y="597"/>
                  <a:pt x="8" y="590"/>
                  <a:pt x="6" y="558"/>
                </a:cubicBezTo>
                <a:cubicBezTo>
                  <a:pt x="-1" y="454"/>
                  <a:pt x="-2" y="351"/>
                  <a:pt x="5" y="247"/>
                </a:cubicBezTo>
                <a:cubicBezTo>
                  <a:pt x="8" y="203"/>
                  <a:pt x="14" y="172"/>
                  <a:pt x="28" y="131"/>
                </a:cubicBezTo>
                <a:cubicBezTo>
                  <a:pt x="71" y="132"/>
                  <a:pt x="82" y="164"/>
                  <a:pt x="106" y="201"/>
                </a:cubicBezTo>
                <a:cubicBezTo>
                  <a:pt x="139" y="251"/>
                  <a:pt x="172" y="301"/>
                  <a:pt x="204" y="352"/>
                </a:cubicBezTo>
                <a:cubicBezTo>
                  <a:pt x="220" y="378"/>
                  <a:pt x="238" y="399"/>
                  <a:pt x="258" y="421"/>
                </a:cubicBezTo>
                <a:cubicBezTo>
                  <a:pt x="281" y="401"/>
                  <a:pt x="289" y="372"/>
                  <a:pt x="301" y="342"/>
                </a:cubicBezTo>
                <a:cubicBezTo>
                  <a:pt x="317" y="301"/>
                  <a:pt x="334" y="255"/>
                  <a:pt x="359" y="218"/>
                </a:cubicBezTo>
                <a:cubicBezTo>
                  <a:pt x="371" y="204"/>
                  <a:pt x="374" y="199"/>
                  <a:pt x="386" y="196"/>
                </a:cubicBezTo>
                <a:cubicBezTo>
                  <a:pt x="405" y="219"/>
                  <a:pt x="413" y="235"/>
                  <a:pt x="421" y="268"/>
                </a:cubicBezTo>
                <a:cubicBezTo>
                  <a:pt x="432" y="313"/>
                  <a:pt x="435" y="358"/>
                  <a:pt x="442" y="404"/>
                </a:cubicBezTo>
                <a:cubicBezTo>
                  <a:pt x="449" y="449"/>
                  <a:pt x="457" y="485"/>
                  <a:pt x="478" y="524"/>
                </a:cubicBezTo>
              </a:path>
              <a:path w="1887" h="666" extrusionOk="0">
                <a:moveTo>
                  <a:pt x="556" y="369"/>
                </a:moveTo>
                <a:cubicBezTo>
                  <a:pt x="578" y="369"/>
                  <a:pt x="570" y="404"/>
                  <a:pt x="573" y="427"/>
                </a:cubicBezTo>
                <a:cubicBezTo>
                  <a:pt x="579" y="472"/>
                  <a:pt x="585" y="518"/>
                  <a:pt x="601" y="560"/>
                </a:cubicBezTo>
                <a:cubicBezTo>
                  <a:pt x="612" y="588"/>
                  <a:pt x="620" y="598"/>
                  <a:pt x="642" y="614"/>
                </a:cubicBezTo>
                <a:cubicBezTo>
                  <a:pt x="670" y="610"/>
                  <a:pt x="678" y="592"/>
                  <a:pt x="681" y="562"/>
                </a:cubicBezTo>
                <a:cubicBezTo>
                  <a:pt x="686" y="511"/>
                  <a:pt x="673" y="457"/>
                  <a:pt x="656" y="410"/>
                </a:cubicBezTo>
                <a:cubicBezTo>
                  <a:pt x="641" y="374"/>
                  <a:pt x="637" y="364"/>
                  <a:pt x="621" y="344"/>
                </a:cubicBezTo>
              </a:path>
              <a:path w="1887" h="666" extrusionOk="0">
                <a:moveTo>
                  <a:pt x="703" y="259"/>
                </a:moveTo>
                <a:cubicBezTo>
                  <a:pt x="749" y="252"/>
                  <a:pt x="791" y="245"/>
                  <a:pt x="834" y="268"/>
                </a:cubicBezTo>
                <a:cubicBezTo>
                  <a:pt x="880" y="293"/>
                  <a:pt x="896" y="344"/>
                  <a:pt x="910" y="391"/>
                </a:cubicBezTo>
                <a:cubicBezTo>
                  <a:pt x="930" y="457"/>
                  <a:pt x="935" y="527"/>
                  <a:pt x="971" y="588"/>
                </a:cubicBezTo>
                <a:cubicBezTo>
                  <a:pt x="990" y="619"/>
                  <a:pt x="1001" y="615"/>
                  <a:pt x="1032" y="616"/>
                </a:cubicBezTo>
              </a:path>
              <a:path w="1887" h="666" extrusionOk="0">
                <a:moveTo>
                  <a:pt x="852" y="457"/>
                </a:moveTo>
                <a:cubicBezTo>
                  <a:pt x="887" y="426"/>
                  <a:pt x="923" y="409"/>
                  <a:pt x="961" y="384"/>
                </a:cubicBezTo>
                <a:cubicBezTo>
                  <a:pt x="974" y="374"/>
                  <a:pt x="987" y="364"/>
                  <a:pt x="1000" y="354"/>
                </a:cubicBezTo>
              </a:path>
              <a:path w="1887" h="666" extrusionOk="0">
                <a:moveTo>
                  <a:pt x="1147" y="353"/>
                </a:moveTo>
                <a:cubicBezTo>
                  <a:pt x="1150" y="409"/>
                  <a:pt x="1154" y="466"/>
                  <a:pt x="1165" y="521"/>
                </a:cubicBezTo>
                <a:cubicBezTo>
                  <a:pt x="1172" y="559"/>
                  <a:pt x="1175" y="569"/>
                  <a:pt x="1197" y="597"/>
                </a:cubicBezTo>
              </a:path>
              <a:path w="1887" h="666" extrusionOk="0">
                <a:moveTo>
                  <a:pt x="1343" y="14"/>
                </a:moveTo>
                <a:cubicBezTo>
                  <a:pt x="1345" y="9"/>
                  <a:pt x="1347" y="5"/>
                  <a:pt x="1349" y="0"/>
                </a:cubicBezTo>
                <a:cubicBezTo>
                  <a:pt x="1366" y="25"/>
                  <a:pt x="1369" y="47"/>
                  <a:pt x="1373" y="83"/>
                </a:cubicBezTo>
                <a:cubicBezTo>
                  <a:pt x="1381" y="161"/>
                  <a:pt x="1379" y="239"/>
                  <a:pt x="1382" y="317"/>
                </a:cubicBezTo>
                <a:cubicBezTo>
                  <a:pt x="1385" y="400"/>
                  <a:pt x="1387" y="484"/>
                  <a:pt x="1394" y="567"/>
                </a:cubicBezTo>
                <a:cubicBezTo>
                  <a:pt x="1398" y="610"/>
                  <a:pt x="1404" y="640"/>
                  <a:pt x="1439" y="665"/>
                </a:cubicBezTo>
              </a:path>
              <a:path w="1887" h="666" extrusionOk="0">
                <a:moveTo>
                  <a:pt x="1566" y="168"/>
                </a:moveTo>
                <a:cubicBezTo>
                  <a:pt x="1569" y="162"/>
                  <a:pt x="1572" y="157"/>
                  <a:pt x="1575" y="151"/>
                </a:cubicBezTo>
                <a:cubicBezTo>
                  <a:pt x="1583" y="199"/>
                  <a:pt x="1579" y="255"/>
                  <a:pt x="1580" y="305"/>
                </a:cubicBezTo>
                <a:cubicBezTo>
                  <a:pt x="1582" y="388"/>
                  <a:pt x="1592" y="466"/>
                  <a:pt x="1617" y="545"/>
                </a:cubicBezTo>
                <a:cubicBezTo>
                  <a:pt x="1630" y="582"/>
                  <a:pt x="1635" y="594"/>
                  <a:pt x="1656" y="612"/>
                </a:cubicBezTo>
              </a:path>
              <a:path w="1887" h="666" extrusionOk="0">
                <a:moveTo>
                  <a:pt x="1813" y="408"/>
                </a:moveTo>
                <a:cubicBezTo>
                  <a:pt x="1818" y="387"/>
                  <a:pt x="1820" y="380"/>
                  <a:pt x="1813" y="367"/>
                </a:cubicBezTo>
                <a:cubicBezTo>
                  <a:pt x="1792" y="391"/>
                  <a:pt x="1778" y="416"/>
                  <a:pt x="1766" y="446"/>
                </a:cubicBezTo>
                <a:cubicBezTo>
                  <a:pt x="1757" y="468"/>
                  <a:pt x="1747" y="490"/>
                  <a:pt x="1748" y="513"/>
                </a:cubicBezTo>
                <a:cubicBezTo>
                  <a:pt x="1768" y="502"/>
                  <a:pt x="1786" y="490"/>
                  <a:pt x="1810" y="492"/>
                </a:cubicBezTo>
                <a:cubicBezTo>
                  <a:pt x="1836" y="495"/>
                  <a:pt x="1855" y="514"/>
                  <a:pt x="1866" y="536"/>
                </a:cubicBezTo>
                <a:cubicBezTo>
                  <a:pt x="1877" y="557"/>
                  <a:pt x="1880" y="571"/>
                  <a:pt x="1886" y="571"/>
                </a:cubicBezTo>
              </a:path>
              <a:path w="1887" h="666" extrusionOk="0">
                <a:moveTo>
                  <a:pt x="1035" y="86"/>
                </a:moveTo>
                <a:cubicBezTo>
                  <a:pt x="1018" y="81"/>
                  <a:pt x="1008" y="82"/>
                  <a:pt x="1027" y="74"/>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8" name="Ink 13"/>
          <p:cNvSpPr>
            <a:spLocks noRot="1" noChangeAspect="1" noEditPoints="1" noChangeArrowheads="1" noChangeShapeType="1" noTextEdit="1"/>
          </p:cNvSpPr>
          <p:nvPr/>
        </p:nvSpPr>
        <p:spPr bwMode="auto">
          <a:xfrm>
            <a:off x="3910013" y="1462088"/>
            <a:ext cx="336550" cy="163512"/>
          </a:xfrm>
          <a:custGeom>
            <a:avLst/>
            <a:gdLst>
              <a:gd name="T0" fmla="*/ 0 w 935"/>
              <a:gd name="T1" fmla="*/ 16 h 454"/>
              <a:gd name="T2" fmla="*/ 28 w 935"/>
              <a:gd name="T3" fmla="*/ 0 h 454"/>
              <a:gd name="T4" fmla="*/ 51 w 935"/>
              <a:gd name="T5" fmla="*/ 133 h 454"/>
              <a:gd name="T6" fmla="*/ 58 w 935"/>
              <a:gd name="T7" fmla="*/ 352 h 454"/>
              <a:gd name="T8" fmla="*/ 77 w 935"/>
              <a:gd name="T9" fmla="*/ 453 h 454"/>
              <a:gd name="T10" fmla="*/ 118 w 935"/>
              <a:gd name="T11" fmla="*/ 362 h 454"/>
              <a:gd name="T12" fmla="*/ 169 w 935"/>
              <a:gd name="T13" fmla="*/ 159 h 454"/>
              <a:gd name="T14" fmla="*/ 237 w 935"/>
              <a:gd name="T15" fmla="*/ 30 h 454"/>
              <a:gd name="T16" fmla="*/ 306 w 935"/>
              <a:gd name="T17" fmla="*/ 113 h 454"/>
              <a:gd name="T18" fmla="*/ 360 w 935"/>
              <a:gd name="T19" fmla="*/ 294 h 454"/>
              <a:gd name="T20" fmla="*/ 416 w 935"/>
              <a:gd name="T21" fmla="*/ 416 h 454"/>
              <a:gd name="T22" fmla="*/ 451 w 935"/>
              <a:gd name="T23" fmla="*/ 431 h 454"/>
              <a:gd name="T24" fmla="*/ 557 w 935"/>
              <a:gd name="T25" fmla="*/ 91 h 454"/>
              <a:gd name="T26" fmla="*/ 638 w 935"/>
              <a:gd name="T27" fmla="*/ 73 h 454"/>
              <a:gd name="T28" fmla="*/ 786 w 935"/>
              <a:gd name="T29" fmla="*/ 75 h 454"/>
              <a:gd name="T30" fmla="*/ 814 w 935"/>
              <a:gd name="T31" fmla="*/ 73 h 454"/>
              <a:gd name="T32" fmla="*/ 671 w 935"/>
              <a:gd name="T33" fmla="*/ 222 h 454"/>
              <a:gd name="T34" fmla="*/ 634 w 935"/>
              <a:gd name="T35" fmla="*/ 250 h 454"/>
              <a:gd name="T36" fmla="*/ 769 w 935"/>
              <a:gd name="T37" fmla="*/ 212 h 454"/>
              <a:gd name="T38" fmla="*/ 934 w 935"/>
              <a:gd name="T39" fmla="*/ 156 h 4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5"/>
              <a:gd name="T61" fmla="*/ 0 h 454"/>
              <a:gd name="T62" fmla="*/ 935 w 935"/>
              <a:gd name="T63" fmla="*/ 454 h 4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5" h="454" extrusionOk="0">
                <a:moveTo>
                  <a:pt x="0" y="16"/>
                </a:moveTo>
                <a:cubicBezTo>
                  <a:pt x="12" y="5"/>
                  <a:pt x="16" y="1"/>
                  <a:pt x="28" y="0"/>
                </a:cubicBezTo>
                <a:cubicBezTo>
                  <a:pt x="46" y="43"/>
                  <a:pt x="49" y="86"/>
                  <a:pt x="51" y="133"/>
                </a:cubicBezTo>
                <a:cubicBezTo>
                  <a:pt x="55" y="206"/>
                  <a:pt x="54" y="279"/>
                  <a:pt x="58" y="352"/>
                </a:cubicBezTo>
                <a:cubicBezTo>
                  <a:pt x="60" y="390"/>
                  <a:pt x="66" y="420"/>
                  <a:pt x="77" y="453"/>
                </a:cubicBezTo>
                <a:cubicBezTo>
                  <a:pt x="108" y="429"/>
                  <a:pt x="109" y="401"/>
                  <a:pt x="118" y="362"/>
                </a:cubicBezTo>
                <a:cubicBezTo>
                  <a:pt x="133" y="294"/>
                  <a:pt x="147" y="225"/>
                  <a:pt x="169" y="159"/>
                </a:cubicBezTo>
                <a:cubicBezTo>
                  <a:pt x="185" y="110"/>
                  <a:pt x="201" y="67"/>
                  <a:pt x="237" y="30"/>
                </a:cubicBezTo>
                <a:cubicBezTo>
                  <a:pt x="276" y="42"/>
                  <a:pt x="292" y="73"/>
                  <a:pt x="306" y="113"/>
                </a:cubicBezTo>
                <a:cubicBezTo>
                  <a:pt x="327" y="172"/>
                  <a:pt x="340" y="234"/>
                  <a:pt x="360" y="294"/>
                </a:cubicBezTo>
                <a:cubicBezTo>
                  <a:pt x="374" y="335"/>
                  <a:pt x="384" y="384"/>
                  <a:pt x="416" y="416"/>
                </a:cubicBezTo>
                <a:cubicBezTo>
                  <a:pt x="432" y="424"/>
                  <a:pt x="439" y="428"/>
                  <a:pt x="451" y="431"/>
                </a:cubicBezTo>
              </a:path>
              <a:path w="935" h="454" extrusionOk="0">
                <a:moveTo>
                  <a:pt x="557" y="91"/>
                </a:moveTo>
                <a:cubicBezTo>
                  <a:pt x="586" y="82"/>
                  <a:pt x="607" y="76"/>
                  <a:pt x="638" y="73"/>
                </a:cubicBezTo>
                <a:cubicBezTo>
                  <a:pt x="688" y="68"/>
                  <a:pt x="736" y="75"/>
                  <a:pt x="786" y="75"/>
                </a:cubicBezTo>
                <a:cubicBezTo>
                  <a:pt x="795" y="74"/>
                  <a:pt x="805" y="74"/>
                  <a:pt x="814" y="73"/>
                </a:cubicBezTo>
              </a:path>
              <a:path w="935" h="454" extrusionOk="0">
                <a:moveTo>
                  <a:pt x="671" y="222"/>
                </a:moveTo>
                <a:cubicBezTo>
                  <a:pt x="654" y="241"/>
                  <a:pt x="651" y="248"/>
                  <a:pt x="634" y="250"/>
                </a:cubicBezTo>
                <a:cubicBezTo>
                  <a:pt x="687" y="251"/>
                  <a:pt x="719" y="227"/>
                  <a:pt x="769" y="212"/>
                </a:cubicBezTo>
                <a:cubicBezTo>
                  <a:pt x="826" y="195"/>
                  <a:pt x="877" y="175"/>
                  <a:pt x="934" y="15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599" name="Ink 14"/>
          <p:cNvSpPr>
            <a:spLocks noRot="1" noChangeAspect="1" noEditPoints="1" noChangeArrowheads="1" noChangeShapeType="1" noTextEdit="1"/>
          </p:cNvSpPr>
          <p:nvPr/>
        </p:nvSpPr>
        <p:spPr bwMode="auto">
          <a:xfrm>
            <a:off x="4429125" y="1338263"/>
            <a:ext cx="247650" cy="247650"/>
          </a:xfrm>
          <a:custGeom>
            <a:avLst/>
            <a:gdLst>
              <a:gd name="T0" fmla="*/ 22 w 689"/>
              <a:gd name="T1" fmla="*/ 78 h 688"/>
              <a:gd name="T2" fmla="*/ 44 w 689"/>
              <a:gd name="T3" fmla="*/ 12 h 688"/>
              <a:gd name="T4" fmla="*/ 123 w 689"/>
              <a:gd name="T5" fmla="*/ 17 h 688"/>
              <a:gd name="T6" fmla="*/ 114 w 689"/>
              <a:gd name="T7" fmla="*/ 126 h 688"/>
              <a:gd name="T8" fmla="*/ 2 w 689"/>
              <a:gd name="T9" fmla="*/ 321 h 688"/>
              <a:gd name="T10" fmla="*/ 55 w 689"/>
              <a:gd name="T11" fmla="*/ 369 h 688"/>
              <a:gd name="T12" fmla="*/ 233 w 689"/>
              <a:gd name="T13" fmla="*/ 401 h 688"/>
              <a:gd name="T14" fmla="*/ 280 w 689"/>
              <a:gd name="T15" fmla="*/ 487 h 688"/>
              <a:gd name="T16" fmla="*/ 197 w 689"/>
              <a:gd name="T17" fmla="*/ 618 h 688"/>
              <a:gd name="T18" fmla="*/ 71 w 689"/>
              <a:gd name="T19" fmla="*/ 684 h 688"/>
              <a:gd name="T20" fmla="*/ 51 w 689"/>
              <a:gd name="T21" fmla="*/ 687 h 688"/>
              <a:gd name="T22" fmla="*/ 265 w 689"/>
              <a:gd name="T23" fmla="*/ 109 h 688"/>
              <a:gd name="T24" fmla="*/ 375 w 689"/>
              <a:gd name="T25" fmla="*/ 76 h 688"/>
              <a:gd name="T26" fmla="*/ 531 w 689"/>
              <a:gd name="T27" fmla="*/ 105 h 688"/>
              <a:gd name="T28" fmla="*/ 603 w 689"/>
              <a:gd name="T29" fmla="*/ 225 h 688"/>
              <a:gd name="T30" fmla="*/ 589 w 689"/>
              <a:gd name="T31" fmla="*/ 283 h 688"/>
              <a:gd name="T32" fmla="*/ 667 w 689"/>
              <a:gd name="T33" fmla="*/ 333 h 688"/>
              <a:gd name="T34" fmla="*/ 678 w 689"/>
              <a:gd name="T35" fmla="*/ 451 h 688"/>
              <a:gd name="T36" fmla="*/ 556 w 689"/>
              <a:gd name="T37" fmla="*/ 596 h 688"/>
              <a:gd name="T38" fmla="*/ 426 w 689"/>
              <a:gd name="T39" fmla="*/ 687 h 6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9"/>
              <a:gd name="T61" fmla="*/ 0 h 688"/>
              <a:gd name="T62" fmla="*/ 689 w 689"/>
              <a:gd name="T63" fmla="*/ 688 h 6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9" h="688" extrusionOk="0">
                <a:moveTo>
                  <a:pt x="22" y="78"/>
                </a:moveTo>
                <a:cubicBezTo>
                  <a:pt x="23" y="51"/>
                  <a:pt x="20" y="33"/>
                  <a:pt x="44" y="12"/>
                </a:cubicBezTo>
                <a:cubicBezTo>
                  <a:pt x="64" y="-5"/>
                  <a:pt x="108" y="-7"/>
                  <a:pt x="123" y="17"/>
                </a:cubicBezTo>
                <a:cubicBezTo>
                  <a:pt x="143" y="48"/>
                  <a:pt x="127" y="96"/>
                  <a:pt x="114" y="126"/>
                </a:cubicBezTo>
                <a:cubicBezTo>
                  <a:pt x="85" y="193"/>
                  <a:pt x="23" y="251"/>
                  <a:pt x="2" y="321"/>
                </a:cubicBezTo>
                <a:cubicBezTo>
                  <a:pt x="-9" y="358"/>
                  <a:pt x="27" y="364"/>
                  <a:pt x="55" y="369"/>
                </a:cubicBezTo>
                <a:cubicBezTo>
                  <a:pt x="114" y="380"/>
                  <a:pt x="177" y="377"/>
                  <a:pt x="233" y="401"/>
                </a:cubicBezTo>
                <a:cubicBezTo>
                  <a:pt x="272" y="418"/>
                  <a:pt x="288" y="446"/>
                  <a:pt x="280" y="487"/>
                </a:cubicBezTo>
                <a:cubicBezTo>
                  <a:pt x="271" y="535"/>
                  <a:pt x="233" y="587"/>
                  <a:pt x="197" y="618"/>
                </a:cubicBezTo>
                <a:cubicBezTo>
                  <a:pt x="163" y="648"/>
                  <a:pt x="115" y="674"/>
                  <a:pt x="71" y="684"/>
                </a:cubicBezTo>
                <a:cubicBezTo>
                  <a:pt x="64" y="685"/>
                  <a:pt x="58" y="686"/>
                  <a:pt x="51" y="687"/>
                </a:cubicBezTo>
              </a:path>
              <a:path w="689" h="688" extrusionOk="0">
                <a:moveTo>
                  <a:pt x="265" y="109"/>
                </a:moveTo>
                <a:cubicBezTo>
                  <a:pt x="300" y="95"/>
                  <a:pt x="337" y="79"/>
                  <a:pt x="375" y="76"/>
                </a:cubicBezTo>
                <a:cubicBezTo>
                  <a:pt x="428" y="71"/>
                  <a:pt x="484" y="80"/>
                  <a:pt x="531" y="105"/>
                </a:cubicBezTo>
                <a:cubicBezTo>
                  <a:pt x="576" y="129"/>
                  <a:pt x="612" y="171"/>
                  <a:pt x="603" y="225"/>
                </a:cubicBezTo>
                <a:cubicBezTo>
                  <a:pt x="601" y="240"/>
                  <a:pt x="580" y="268"/>
                  <a:pt x="589" y="283"/>
                </a:cubicBezTo>
                <a:cubicBezTo>
                  <a:pt x="604" y="308"/>
                  <a:pt x="648" y="310"/>
                  <a:pt x="667" y="333"/>
                </a:cubicBezTo>
                <a:cubicBezTo>
                  <a:pt x="695" y="367"/>
                  <a:pt x="692" y="412"/>
                  <a:pt x="678" y="451"/>
                </a:cubicBezTo>
                <a:cubicBezTo>
                  <a:pt x="654" y="516"/>
                  <a:pt x="607" y="552"/>
                  <a:pt x="556" y="596"/>
                </a:cubicBezTo>
                <a:cubicBezTo>
                  <a:pt x="515" y="631"/>
                  <a:pt x="471" y="658"/>
                  <a:pt x="426" y="687"/>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0" name="Ink 15"/>
          <p:cNvSpPr>
            <a:spLocks noRot="1" noChangeAspect="1" noEditPoints="1" noChangeArrowheads="1" noChangeShapeType="1" noTextEdit="1"/>
          </p:cNvSpPr>
          <p:nvPr/>
        </p:nvSpPr>
        <p:spPr bwMode="auto">
          <a:xfrm>
            <a:off x="3971925" y="1785938"/>
            <a:ext cx="363538" cy="309562"/>
          </a:xfrm>
          <a:custGeom>
            <a:avLst/>
            <a:gdLst>
              <a:gd name="T0" fmla="*/ 343 w 1008"/>
              <a:gd name="T1" fmla="*/ 0 h 861"/>
              <a:gd name="T2" fmla="*/ 345 w 1008"/>
              <a:gd name="T3" fmla="*/ 145 h 861"/>
              <a:gd name="T4" fmla="*/ 355 w 1008"/>
              <a:gd name="T5" fmla="*/ 471 h 861"/>
              <a:gd name="T6" fmla="*/ 379 w 1008"/>
              <a:gd name="T7" fmla="*/ 684 h 861"/>
              <a:gd name="T8" fmla="*/ 404 w 1008"/>
              <a:gd name="T9" fmla="*/ 737 h 861"/>
              <a:gd name="T10" fmla="*/ 386 w 1008"/>
              <a:gd name="T11" fmla="*/ 658 h 861"/>
              <a:gd name="T12" fmla="*/ 258 w 1008"/>
              <a:gd name="T13" fmla="*/ 435 h 861"/>
              <a:gd name="T14" fmla="*/ 130 w 1008"/>
              <a:gd name="T15" fmla="*/ 425 h 861"/>
              <a:gd name="T16" fmla="*/ 66 w 1008"/>
              <a:gd name="T17" fmla="*/ 566 h 861"/>
              <a:gd name="T18" fmla="*/ 133 w 1008"/>
              <a:gd name="T19" fmla="*/ 723 h 861"/>
              <a:gd name="T20" fmla="*/ 293 w 1008"/>
              <a:gd name="T21" fmla="*/ 756 h 861"/>
              <a:gd name="T22" fmla="*/ 383 w 1008"/>
              <a:gd name="T23" fmla="*/ 713 h 861"/>
              <a:gd name="T24" fmla="*/ 723 w 1008"/>
              <a:gd name="T25" fmla="*/ 169 h 861"/>
              <a:gd name="T26" fmla="*/ 809 w 1008"/>
              <a:gd name="T27" fmla="*/ 218 h 861"/>
              <a:gd name="T28" fmla="*/ 899 w 1008"/>
              <a:gd name="T29" fmla="*/ 235 h 861"/>
              <a:gd name="T30" fmla="*/ 832 w 1008"/>
              <a:gd name="T31" fmla="*/ 417 h 861"/>
              <a:gd name="T32" fmla="*/ 794 w 1008"/>
              <a:gd name="T33" fmla="*/ 471 h 861"/>
              <a:gd name="T34" fmla="*/ 885 w 1008"/>
              <a:gd name="T35" fmla="*/ 472 h 861"/>
              <a:gd name="T36" fmla="*/ 1007 w 1008"/>
              <a:gd name="T37" fmla="*/ 445 h 861"/>
              <a:gd name="T38" fmla="*/ 98 w 1008"/>
              <a:gd name="T39" fmla="*/ 460 h 861"/>
              <a:gd name="T40" fmla="*/ 55 w 1008"/>
              <a:gd name="T41" fmla="*/ 420 h 861"/>
              <a:gd name="T42" fmla="*/ 252 w 1008"/>
              <a:gd name="T43" fmla="*/ 379 h 861"/>
              <a:gd name="T44" fmla="*/ 439 w 1008"/>
              <a:gd name="T45" fmla="*/ 261 h 861"/>
              <a:gd name="T46" fmla="*/ 486 w 1008"/>
              <a:gd name="T47" fmla="*/ 124 h 861"/>
              <a:gd name="T48" fmla="*/ 384 w 1008"/>
              <a:gd name="T49" fmla="*/ 46 h 861"/>
              <a:gd name="T50" fmla="*/ 224 w 1008"/>
              <a:gd name="T51" fmla="*/ 150 h 861"/>
              <a:gd name="T52" fmla="*/ 159 w 1008"/>
              <a:gd name="T53" fmla="*/ 585 h 861"/>
              <a:gd name="T54" fmla="*/ 305 w 1008"/>
              <a:gd name="T55" fmla="*/ 784 h 861"/>
              <a:gd name="T56" fmla="*/ 483 w 1008"/>
              <a:gd name="T57" fmla="*/ 802 h 861"/>
              <a:gd name="T58" fmla="*/ 552 w 1008"/>
              <a:gd name="T59" fmla="*/ 707 h 861"/>
              <a:gd name="T60" fmla="*/ 0 w 1008"/>
              <a:gd name="T61" fmla="*/ 532 h 861"/>
              <a:gd name="T62" fmla="*/ 138 w 1008"/>
              <a:gd name="T63" fmla="*/ 516 h 861"/>
              <a:gd name="T64" fmla="*/ 335 w 1008"/>
              <a:gd name="T65" fmla="*/ 370 h 861"/>
              <a:gd name="T66" fmla="*/ 433 w 1008"/>
              <a:gd name="T67" fmla="*/ 155 h 861"/>
              <a:gd name="T68" fmla="*/ 291 w 1008"/>
              <a:gd name="T69" fmla="*/ 84 h 861"/>
              <a:gd name="T70" fmla="*/ 22 w 1008"/>
              <a:gd name="T71" fmla="*/ 370 h 861"/>
              <a:gd name="T72" fmla="*/ 64 w 1008"/>
              <a:gd name="T73" fmla="*/ 633 h 861"/>
              <a:gd name="T74" fmla="*/ 273 w 1008"/>
              <a:gd name="T75" fmla="*/ 806 h 861"/>
              <a:gd name="T76" fmla="*/ 446 w 1008"/>
              <a:gd name="T77" fmla="*/ 728 h 861"/>
              <a:gd name="T78" fmla="*/ 470 w 1008"/>
              <a:gd name="T79" fmla="*/ 681 h 861"/>
              <a:gd name="T80" fmla="*/ 88 w 1008"/>
              <a:gd name="T81" fmla="*/ 548 h 861"/>
              <a:gd name="T82" fmla="*/ 144 w 1008"/>
              <a:gd name="T83" fmla="*/ 586 h 861"/>
              <a:gd name="T84" fmla="*/ 273 w 1008"/>
              <a:gd name="T85" fmla="*/ 478 h 861"/>
              <a:gd name="T86" fmla="*/ 377 w 1008"/>
              <a:gd name="T87" fmla="*/ 240 h 861"/>
              <a:gd name="T88" fmla="*/ 371 w 1008"/>
              <a:gd name="T89" fmla="*/ 53 h 861"/>
              <a:gd name="T90" fmla="*/ 353 w 1008"/>
              <a:gd name="T91" fmla="*/ 36 h 861"/>
              <a:gd name="T92" fmla="*/ 247 w 1008"/>
              <a:gd name="T93" fmla="*/ 114 h 861"/>
              <a:gd name="T94" fmla="*/ 120 w 1008"/>
              <a:gd name="T95" fmla="*/ 358 h 861"/>
              <a:gd name="T96" fmla="*/ 122 w 1008"/>
              <a:gd name="T97" fmla="*/ 721 h 861"/>
              <a:gd name="T98" fmla="*/ 321 w 1008"/>
              <a:gd name="T99" fmla="*/ 860 h 861"/>
              <a:gd name="T100" fmla="*/ 501 w 1008"/>
              <a:gd name="T101" fmla="*/ 821 h 8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8"/>
              <a:gd name="T154" fmla="*/ 0 h 861"/>
              <a:gd name="T155" fmla="*/ 1008 w 1008"/>
              <a:gd name="T156" fmla="*/ 861 h 8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8" h="861" extrusionOk="0">
                <a:moveTo>
                  <a:pt x="343" y="0"/>
                </a:moveTo>
                <a:cubicBezTo>
                  <a:pt x="347" y="46"/>
                  <a:pt x="346" y="96"/>
                  <a:pt x="345" y="145"/>
                </a:cubicBezTo>
                <a:cubicBezTo>
                  <a:pt x="343" y="253"/>
                  <a:pt x="348" y="363"/>
                  <a:pt x="355" y="471"/>
                </a:cubicBezTo>
                <a:cubicBezTo>
                  <a:pt x="360" y="541"/>
                  <a:pt x="361" y="616"/>
                  <a:pt x="379" y="684"/>
                </a:cubicBezTo>
                <a:cubicBezTo>
                  <a:pt x="385" y="705"/>
                  <a:pt x="393" y="720"/>
                  <a:pt x="404" y="737"/>
                </a:cubicBezTo>
                <a:cubicBezTo>
                  <a:pt x="400" y="709"/>
                  <a:pt x="395" y="685"/>
                  <a:pt x="386" y="658"/>
                </a:cubicBezTo>
                <a:cubicBezTo>
                  <a:pt x="362" y="581"/>
                  <a:pt x="323" y="487"/>
                  <a:pt x="258" y="435"/>
                </a:cubicBezTo>
                <a:cubicBezTo>
                  <a:pt x="220" y="405"/>
                  <a:pt x="171" y="399"/>
                  <a:pt x="130" y="425"/>
                </a:cubicBezTo>
                <a:cubicBezTo>
                  <a:pt x="85" y="453"/>
                  <a:pt x="66" y="516"/>
                  <a:pt x="66" y="566"/>
                </a:cubicBezTo>
                <a:cubicBezTo>
                  <a:pt x="66" y="624"/>
                  <a:pt x="90" y="684"/>
                  <a:pt x="133" y="723"/>
                </a:cubicBezTo>
                <a:cubicBezTo>
                  <a:pt x="181" y="767"/>
                  <a:pt x="235" y="769"/>
                  <a:pt x="293" y="756"/>
                </a:cubicBezTo>
                <a:cubicBezTo>
                  <a:pt x="343" y="744"/>
                  <a:pt x="359" y="740"/>
                  <a:pt x="383" y="713"/>
                </a:cubicBezTo>
              </a:path>
              <a:path w="1008" h="861" extrusionOk="0">
                <a:moveTo>
                  <a:pt x="723" y="169"/>
                </a:moveTo>
                <a:cubicBezTo>
                  <a:pt x="752" y="197"/>
                  <a:pt x="772" y="206"/>
                  <a:pt x="809" y="218"/>
                </a:cubicBezTo>
                <a:cubicBezTo>
                  <a:pt x="840" y="228"/>
                  <a:pt x="866" y="230"/>
                  <a:pt x="899" y="235"/>
                </a:cubicBezTo>
              </a:path>
              <a:path w="1008" h="861" extrusionOk="0">
                <a:moveTo>
                  <a:pt x="832" y="417"/>
                </a:moveTo>
                <a:cubicBezTo>
                  <a:pt x="817" y="437"/>
                  <a:pt x="801" y="452"/>
                  <a:pt x="794" y="471"/>
                </a:cubicBezTo>
                <a:cubicBezTo>
                  <a:pt x="829" y="490"/>
                  <a:pt x="848" y="477"/>
                  <a:pt x="885" y="472"/>
                </a:cubicBezTo>
                <a:cubicBezTo>
                  <a:pt x="929" y="466"/>
                  <a:pt x="964" y="456"/>
                  <a:pt x="1007" y="445"/>
                </a:cubicBezTo>
              </a:path>
              <a:path w="1008" h="861" extrusionOk="0">
                <a:moveTo>
                  <a:pt x="98" y="460"/>
                </a:moveTo>
                <a:cubicBezTo>
                  <a:pt x="80" y="437"/>
                  <a:pt x="74" y="429"/>
                  <a:pt x="55" y="420"/>
                </a:cubicBezTo>
                <a:cubicBezTo>
                  <a:pt x="124" y="415"/>
                  <a:pt x="187" y="405"/>
                  <a:pt x="252" y="379"/>
                </a:cubicBezTo>
                <a:cubicBezTo>
                  <a:pt x="320" y="352"/>
                  <a:pt x="388" y="314"/>
                  <a:pt x="439" y="261"/>
                </a:cubicBezTo>
                <a:cubicBezTo>
                  <a:pt x="473" y="226"/>
                  <a:pt x="503" y="174"/>
                  <a:pt x="486" y="124"/>
                </a:cubicBezTo>
                <a:cubicBezTo>
                  <a:pt x="472" y="82"/>
                  <a:pt x="428" y="48"/>
                  <a:pt x="384" y="46"/>
                </a:cubicBezTo>
                <a:cubicBezTo>
                  <a:pt x="316" y="42"/>
                  <a:pt x="259" y="99"/>
                  <a:pt x="224" y="150"/>
                </a:cubicBezTo>
                <a:cubicBezTo>
                  <a:pt x="141" y="272"/>
                  <a:pt x="122" y="444"/>
                  <a:pt x="159" y="585"/>
                </a:cubicBezTo>
                <a:cubicBezTo>
                  <a:pt x="181" y="668"/>
                  <a:pt x="232" y="739"/>
                  <a:pt x="305" y="784"/>
                </a:cubicBezTo>
                <a:cubicBezTo>
                  <a:pt x="353" y="813"/>
                  <a:pt x="430" y="831"/>
                  <a:pt x="483" y="802"/>
                </a:cubicBezTo>
                <a:cubicBezTo>
                  <a:pt x="524" y="780"/>
                  <a:pt x="535" y="745"/>
                  <a:pt x="552" y="707"/>
                </a:cubicBezTo>
              </a:path>
              <a:path w="1008" h="861" extrusionOk="0">
                <a:moveTo>
                  <a:pt x="0" y="532"/>
                </a:moveTo>
                <a:cubicBezTo>
                  <a:pt x="51" y="555"/>
                  <a:pt x="85" y="542"/>
                  <a:pt x="138" y="516"/>
                </a:cubicBezTo>
                <a:cubicBezTo>
                  <a:pt x="212" y="480"/>
                  <a:pt x="279" y="430"/>
                  <a:pt x="335" y="370"/>
                </a:cubicBezTo>
                <a:cubicBezTo>
                  <a:pt x="388" y="313"/>
                  <a:pt x="440" y="236"/>
                  <a:pt x="433" y="155"/>
                </a:cubicBezTo>
                <a:cubicBezTo>
                  <a:pt x="427" y="77"/>
                  <a:pt x="353" y="66"/>
                  <a:pt x="291" y="84"/>
                </a:cubicBezTo>
                <a:cubicBezTo>
                  <a:pt x="156" y="122"/>
                  <a:pt x="46" y="230"/>
                  <a:pt x="22" y="370"/>
                </a:cubicBezTo>
                <a:cubicBezTo>
                  <a:pt x="7" y="458"/>
                  <a:pt x="28" y="552"/>
                  <a:pt x="64" y="633"/>
                </a:cubicBezTo>
                <a:cubicBezTo>
                  <a:pt x="103" y="722"/>
                  <a:pt x="172" y="797"/>
                  <a:pt x="273" y="806"/>
                </a:cubicBezTo>
                <a:cubicBezTo>
                  <a:pt x="340" y="812"/>
                  <a:pt x="405" y="783"/>
                  <a:pt x="446" y="728"/>
                </a:cubicBezTo>
                <a:cubicBezTo>
                  <a:pt x="454" y="712"/>
                  <a:pt x="462" y="697"/>
                  <a:pt x="470" y="681"/>
                </a:cubicBezTo>
              </a:path>
              <a:path w="1008" h="861" extrusionOk="0">
                <a:moveTo>
                  <a:pt x="88" y="548"/>
                </a:moveTo>
                <a:cubicBezTo>
                  <a:pt x="103" y="573"/>
                  <a:pt x="103" y="599"/>
                  <a:pt x="144" y="586"/>
                </a:cubicBezTo>
                <a:cubicBezTo>
                  <a:pt x="195" y="570"/>
                  <a:pt x="243" y="520"/>
                  <a:pt x="273" y="478"/>
                </a:cubicBezTo>
                <a:cubicBezTo>
                  <a:pt x="324" y="408"/>
                  <a:pt x="359" y="325"/>
                  <a:pt x="377" y="240"/>
                </a:cubicBezTo>
                <a:cubicBezTo>
                  <a:pt x="389" y="184"/>
                  <a:pt x="403" y="105"/>
                  <a:pt x="371" y="53"/>
                </a:cubicBezTo>
                <a:cubicBezTo>
                  <a:pt x="365" y="47"/>
                  <a:pt x="359" y="42"/>
                  <a:pt x="353" y="36"/>
                </a:cubicBezTo>
                <a:cubicBezTo>
                  <a:pt x="298" y="37"/>
                  <a:pt x="280" y="69"/>
                  <a:pt x="247" y="114"/>
                </a:cubicBezTo>
                <a:cubicBezTo>
                  <a:pt x="192" y="189"/>
                  <a:pt x="148" y="269"/>
                  <a:pt x="120" y="358"/>
                </a:cubicBezTo>
                <a:cubicBezTo>
                  <a:pt x="84" y="472"/>
                  <a:pt x="66" y="610"/>
                  <a:pt x="122" y="721"/>
                </a:cubicBezTo>
                <a:cubicBezTo>
                  <a:pt x="159" y="794"/>
                  <a:pt x="239" y="851"/>
                  <a:pt x="321" y="860"/>
                </a:cubicBezTo>
                <a:cubicBezTo>
                  <a:pt x="386" y="867"/>
                  <a:pt x="443" y="842"/>
                  <a:pt x="501" y="821"/>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1" name="Ink 16"/>
          <p:cNvSpPr>
            <a:spLocks noRot="1" noChangeAspect="1" noEditPoints="1" noChangeArrowheads="1" noChangeShapeType="1" noTextEdit="1"/>
          </p:cNvSpPr>
          <p:nvPr/>
        </p:nvSpPr>
        <p:spPr bwMode="auto">
          <a:xfrm>
            <a:off x="4511675" y="1762125"/>
            <a:ext cx="173038" cy="315913"/>
          </a:xfrm>
          <a:custGeom>
            <a:avLst/>
            <a:gdLst>
              <a:gd name="T0" fmla="*/ 89 w 480"/>
              <a:gd name="T1" fmla="*/ 126 h 877"/>
              <a:gd name="T2" fmla="*/ 139 w 480"/>
              <a:gd name="T3" fmla="*/ 32 h 877"/>
              <a:gd name="T4" fmla="*/ 261 w 480"/>
              <a:gd name="T5" fmla="*/ 3 h 877"/>
              <a:gd name="T6" fmla="*/ 304 w 480"/>
              <a:gd name="T7" fmla="*/ 91 h 877"/>
              <a:gd name="T8" fmla="*/ 187 w 480"/>
              <a:gd name="T9" fmla="*/ 252 h 877"/>
              <a:gd name="T10" fmla="*/ 172 w 480"/>
              <a:gd name="T11" fmla="*/ 337 h 877"/>
              <a:gd name="T12" fmla="*/ 396 w 480"/>
              <a:gd name="T13" fmla="*/ 424 h 877"/>
              <a:gd name="T14" fmla="*/ 479 w 480"/>
              <a:gd name="T15" fmla="*/ 525 h 877"/>
              <a:gd name="T16" fmla="*/ 389 w 480"/>
              <a:gd name="T17" fmla="*/ 674 h 877"/>
              <a:gd name="T18" fmla="*/ 100 w 480"/>
              <a:gd name="T19" fmla="*/ 844 h 877"/>
              <a:gd name="T20" fmla="*/ 0 w 480"/>
              <a:gd name="T21" fmla="*/ 876 h 8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
              <a:gd name="T34" fmla="*/ 0 h 877"/>
              <a:gd name="T35" fmla="*/ 480 w 480"/>
              <a:gd name="T36" fmla="*/ 877 h 8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 h="877" extrusionOk="0">
                <a:moveTo>
                  <a:pt x="89" y="126"/>
                </a:moveTo>
                <a:cubicBezTo>
                  <a:pt x="100" y="85"/>
                  <a:pt x="104" y="60"/>
                  <a:pt x="139" y="32"/>
                </a:cubicBezTo>
                <a:cubicBezTo>
                  <a:pt x="175" y="3"/>
                  <a:pt x="216" y="-3"/>
                  <a:pt x="261" y="3"/>
                </a:cubicBezTo>
                <a:cubicBezTo>
                  <a:pt x="314" y="10"/>
                  <a:pt x="324" y="46"/>
                  <a:pt x="304" y="91"/>
                </a:cubicBezTo>
                <a:cubicBezTo>
                  <a:pt x="277" y="151"/>
                  <a:pt x="226" y="200"/>
                  <a:pt x="187" y="252"/>
                </a:cubicBezTo>
                <a:cubicBezTo>
                  <a:pt x="165" y="281"/>
                  <a:pt x="146" y="305"/>
                  <a:pt x="172" y="337"/>
                </a:cubicBezTo>
                <a:cubicBezTo>
                  <a:pt x="212" y="388"/>
                  <a:pt x="339" y="396"/>
                  <a:pt x="396" y="424"/>
                </a:cubicBezTo>
                <a:cubicBezTo>
                  <a:pt x="435" y="443"/>
                  <a:pt x="478" y="477"/>
                  <a:pt x="479" y="525"/>
                </a:cubicBezTo>
                <a:cubicBezTo>
                  <a:pt x="480" y="584"/>
                  <a:pt x="428" y="638"/>
                  <a:pt x="389" y="674"/>
                </a:cubicBezTo>
                <a:cubicBezTo>
                  <a:pt x="306" y="751"/>
                  <a:pt x="205" y="805"/>
                  <a:pt x="100" y="844"/>
                </a:cubicBezTo>
                <a:cubicBezTo>
                  <a:pt x="67" y="855"/>
                  <a:pt x="33" y="865"/>
                  <a:pt x="0" y="87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2" name="Ink 17"/>
          <p:cNvSpPr>
            <a:spLocks noRot="1" noChangeAspect="1" noEditPoints="1" noChangeArrowheads="1" noChangeShapeType="1" noTextEdit="1"/>
          </p:cNvSpPr>
          <p:nvPr/>
        </p:nvSpPr>
        <p:spPr bwMode="auto">
          <a:xfrm>
            <a:off x="7062788" y="2471738"/>
            <a:ext cx="895350" cy="444500"/>
          </a:xfrm>
          <a:custGeom>
            <a:avLst/>
            <a:gdLst>
              <a:gd name="T0" fmla="*/ 447 w 2486"/>
              <a:gd name="T1" fmla="*/ 86 h 1234"/>
              <a:gd name="T2" fmla="*/ 429 w 2486"/>
              <a:gd name="T3" fmla="*/ 388 h 1234"/>
              <a:gd name="T4" fmla="*/ 409 w 2486"/>
              <a:gd name="T5" fmla="*/ 763 h 1234"/>
              <a:gd name="T6" fmla="*/ 409 w 2486"/>
              <a:gd name="T7" fmla="*/ 853 h 1234"/>
              <a:gd name="T8" fmla="*/ 321 w 2486"/>
              <a:gd name="T9" fmla="*/ 194 h 1234"/>
              <a:gd name="T10" fmla="*/ 360 w 2486"/>
              <a:gd name="T11" fmla="*/ 8 h 1234"/>
              <a:gd name="T12" fmla="*/ 542 w 2486"/>
              <a:gd name="T13" fmla="*/ 31 h 1234"/>
              <a:gd name="T14" fmla="*/ 716 w 2486"/>
              <a:gd name="T15" fmla="*/ 140 h 1234"/>
              <a:gd name="T16" fmla="*/ 594 w 2486"/>
              <a:gd name="T17" fmla="*/ 251 h 1234"/>
              <a:gd name="T18" fmla="*/ 456 w 2486"/>
              <a:gd name="T19" fmla="*/ 372 h 1234"/>
              <a:gd name="T20" fmla="*/ 600 w 2486"/>
              <a:gd name="T21" fmla="*/ 494 h 1234"/>
              <a:gd name="T22" fmla="*/ 888 w 2486"/>
              <a:gd name="T23" fmla="*/ 651 h 1234"/>
              <a:gd name="T24" fmla="*/ 849 w 2486"/>
              <a:gd name="T25" fmla="*/ 756 h 1234"/>
              <a:gd name="T26" fmla="*/ 598 w 2486"/>
              <a:gd name="T27" fmla="*/ 786 h 1234"/>
              <a:gd name="T28" fmla="*/ 574 w 2486"/>
              <a:gd name="T29" fmla="*/ 775 h 1234"/>
              <a:gd name="T30" fmla="*/ 1112 w 2486"/>
              <a:gd name="T31" fmla="*/ 585 h 1234"/>
              <a:gd name="T32" fmla="*/ 1067 w 2486"/>
              <a:gd name="T33" fmla="*/ 766 h 1234"/>
              <a:gd name="T34" fmla="*/ 1132 w 2486"/>
              <a:gd name="T35" fmla="*/ 866 h 1234"/>
              <a:gd name="T36" fmla="*/ 1281 w 2486"/>
              <a:gd name="T37" fmla="*/ 758 h 1234"/>
              <a:gd name="T38" fmla="*/ 1293 w 2486"/>
              <a:gd name="T39" fmla="*/ 571 h 1234"/>
              <a:gd name="T40" fmla="*/ 1156 w 2486"/>
              <a:gd name="T41" fmla="*/ 501 h 1234"/>
              <a:gd name="T42" fmla="*/ 1116 w 2486"/>
              <a:gd name="T43" fmla="*/ 520 h 1234"/>
              <a:gd name="T44" fmla="*/ 1472 w 2486"/>
              <a:gd name="T45" fmla="*/ 157 h 1234"/>
              <a:gd name="T46" fmla="*/ 1518 w 2486"/>
              <a:gd name="T47" fmla="*/ 314 h 1234"/>
              <a:gd name="T48" fmla="*/ 1518 w 2486"/>
              <a:gd name="T49" fmla="*/ 613 h 1234"/>
              <a:gd name="T50" fmla="*/ 1523 w 2486"/>
              <a:gd name="T51" fmla="*/ 744 h 1234"/>
              <a:gd name="T52" fmla="*/ 1588 w 2486"/>
              <a:gd name="T53" fmla="*/ 608 h 1234"/>
              <a:gd name="T54" fmla="*/ 1736 w 2486"/>
              <a:gd name="T55" fmla="*/ 500 h 1234"/>
              <a:gd name="T56" fmla="*/ 1863 w 2486"/>
              <a:gd name="T57" fmla="*/ 596 h 1234"/>
              <a:gd name="T58" fmla="*/ 1875 w 2486"/>
              <a:gd name="T59" fmla="*/ 733 h 1234"/>
              <a:gd name="T60" fmla="*/ 1748 w 2486"/>
              <a:gd name="T61" fmla="*/ 779 h 1234"/>
              <a:gd name="T62" fmla="*/ 1606 w 2486"/>
              <a:gd name="T63" fmla="*/ 727 h 1234"/>
              <a:gd name="T64" fmla="*/ 40 w 2486"/>
              <a:gd name="T65" fmla="*/ 1221 h 1234"/>
              <a:gd name="T66" fmla="*/ 108 w 2486"/>
              <a:gd name="T67" fmla="*/ 1213 h 1234"/>
              <a:gd name="T68" fmla="*/ 820 w 2486"/>
              <a:gd name="T69" fmla="*/ 1154 h 1234"/>
              <a:gd name="T70" fmla="*/ 1794 w 2486"/>
              <a:gd name="T71" fmla="*/ 1125 h 1234"/>
              <a:gd name="T72" fmla="*/ 2435 w 2486"/>
              <a:gd name="T73" fmla="*/ 1150 h 1234"/>
              <a:gd name="T74" fmla="*/ 2453 w 2486"/>
              <a:gd name="T75" fmla="*/ 1141 h 1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86"/>
              <a:gd name="T115" fmla="*/ 0 h 1234"/>
              <a:gd name="T116" fmla="*/ 2486 w 2486"/>
              <a:gd name="T117" fmla="*/ 1234 h 1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86" h="1234" extrusionOk="0">
                <a:moveTo>
                  <a:pt x="447" y="86"/>
                </a:moveTo>
                <a:cubicBezTo>
                  <a:pt x="452" y="188"/>
                  <a:pt x="438" y="286"/>
                  <a:pt x="429" y="388"/>
                </a:cubicBezTo>
                <a:cubicBezTo>
                  <a:pt x="419" y="513"/>
                  <a:pt x="416" y="638"/>
                  <a:pt x="409" y="763"/>
                </a:cubicBezTo>
                <a:cubicBezTo>
                  <a:pt x="405" y="810"/>
                  <a:pt x="404" y="823"/>
                  <a:pt x="409" y="853"/>
                </a:cubicBezTo>
              </a:path>
              <a:path w="2486" h="1234" extrusionOk="0">
                <a:moveTo>
                  <a:pt x="321" y="194"/>
                </a:moveTo>
                <a:cubicBezTo>
                  <a:pt x="321" y="138"/>
                  <a:pt x="299" y="41"/>
                  <a:pt x="360" y="8"/>
                </a:cubicBezTo>
                <a:cubicBezTo>
                  <a:pt x="409" y="-19"/>
                  <a:pt x="495" y="16"/>
                  <a:pt x="542" y="31"/>
                </a:cubicBezTo>
                <a:cubicBezTo>
                  <a:pt x="585" y="44"/>
                  <a:pt x="719" y="77"/>
                  <a:pt x="716" y="140"/>
                </a:cubicBezTo>
                <a:cubicBezTo>
                  <a:pt x="714" y="190"/>
                  <a:pt x="628" y="230"/>
                  <a:pt x="594" y="251"/>
                </a:cubicBezTo>
                <a:cubicBezTo>
                  <a:pt x="552" y="278"/>
                  <a:pt x="467" y="316"/>
                  <a:pt x="456" y="372"/>
                </a:cubicBezTo>
                <a:cubicBezTo>
                  <a:pt x="444" y="434"/>
                  <a:pt x="563" y="475"/>
                  <a:pt x="600" y="494"/>
                </a:cubicBezTo>
                <a:cubicBezTo>
                  <a:pt x="690" y="541"/>
                  <a:pt x="817" y="576"/>
                  <a:pt x="888" y="651"/>
                </a:cubicBezTo>
                <a:cubicBezTo>
                  <a:pt x="932" y="697"/>
                  <a:pt x="892" y="733"/>
                  <a:pt x="849" y="756"/>
                </a:cubicBezTo>
                <a:cubicBezTo>
                  <a:pt x="776" y="796"/>
                  <a:pt x="677" y="810"/>
                  <a:pt x="598" y="786"/>
                </a:cubicBezTo>
                <a:cubicBezTo>
                  <a:pt x="590" y="782"/>
                  <a:pt x="582" y="779"/>
                  <a:pt x="574" y="775"/>
                </a:cubicBezTo>
              </a:path>
              <a:path w="2486" h="1234" extrusionOk="0">
                <a:moveTo>
                  <a:pt x="1112" y="585"/>
                </a:moveTo>
                <a:cubicBezTo>
                  <a:pt x="1103" y="646"/>
                  <a:pt x="1074" y="703"/>
                  <a:pt x="1067" y="766"/>
                </a:cubicBezTo>
                <a:cubicBezTo>
                  <a:pt x="1062" y="810"/>
                  <a:pt x="1078" y="867"/>
                  <a:pt x="1132" y="866"/>
                </a:cubicBezTo>
                <a:cubicBezTo>
                  <a:pt x="1192" y="865"/>
                  <a:pt x="1251" y="804"/>
                  <a:pt x="1281" y="758"/>
                </a:cubicBezTo>
                <a:cubicBezTo>
                  <a:pt x="1319" y="700"/>
                  <a:pt x="1329" y="632"/>
                  <a:pt x="1293" y="571"/>
                </a:cubicBezTo>
                <a:cubicBezTo>
                  <a:pt x="1263" y="520"/>
                  <a:pt x="1211" y="500"/>
                  <a:pt x="1156" y="501"/>
                </a:cubicBezTo>
                <a:cubicBezTo>
                  <a:pt x="1129" y="503"/>
                  <a:pt x="1121" y="500"/>
                  <a:pt x="1116" y="520"/>
                </a:cubicBezTo>
              </a:path>
              <a:path w="2486" h="1234" extrusionOk="0">
                <a:moveTo>
                  <a:pt x="1472" y="157"/>
                </a:moveTo>
                <a:cubicBezTo>
                  <a:pt x="1525" y="171"/>
                  <a:pt x="1517" y="251"/>
                  <a:pt x="1518" y="314"/>
                </a:cubicBezTo>
                <a:cubicBezTo>
                  <a:pt x="1520" y="414"/>
                  <a:pt x="1517" y="513"/>
                  <a:pt x="1518" y="613"/>
                </a:cubicBezTo>
                <a:cubicBezTo>
                  <a:pt x="1518" y="657"/>
                  <a:pt x="1519" y="700"/>
                  <a:pt x="1523" y="744"/>
                </a:cubicBezTo>
                <a:cubicBezTo>
                  <a:pt x="1541" y="696"/>
                  <a:pt x="1558" y="651"/>
                  <a:pt x="1588" y="608"/>
                </a:cubicBezTo>
                <a:cubicBezTo>
                  <a:pt x="1623" y="558"/>
                  <a:pt x="1670" y="504"/>
                  <a:pt x="1736" y="500"/>
                </a:cubicBezTo>
                <a:cubicBezTo>
                  <a:pt x="1796" y="497"/>
                  <a:pt x="1839" y="547"/>
                  <a:pt x="1863" y="596"/>
                </a:cubicBezTo>
                <a:cubicBezTo>
                  <a:pt x="1881" y="634"/>
                  <a:pt x="1899" y="693"/>
                  <a:pt x="1875" y="733"/>
                </a:cubicBezTo>
                <a:cubicBezTo>
                  <a:pt x="1850" y="774"/>
                  <a:pt x="1790" y="782"/>
                  <a:pt x="1748" y="779"/>
                </a:cubicBezTo>
                <a:cubicBezTo>
                  <a:pt x="1693" y="775"/>
                  <a:pt x="1651" y="755"/>
                  <a:pt x="1606" y="727"/>
                </a:cubicBezTo>
              </a:path>
              <a:path w="2486" h="1234" extrusionOk="0">
                <a:moveTo>
                  <a:pt x="40" y="1221"/>
                </a:moveTo>
                <a:cubicBezTo>
                  <a:pt x="-6" y="1206"/>
                  <a:pt x="-6" y="1225"/>
                  <a:pt x="108" y="1213"/>
                </a:cubicBezTo>
                <a:cubicBezTo>
                  <a:pt x="344" y="1187"/>
                  <a:pt x="583" y="1168"/>
                  <a:pt x="820" y="1154"/>
                </a:cubicBezTo>
                <a:cubicBezTo>
                  <a:pt x="1144" y="1135"/>
                  <a:pt x="1469" y="1123"/>
                  <a:pt x="1794" y="1125"/>
                </a:cubicBezTo>
                <a:cubicBezTo>
                  <a:pt x="2008" y="1126"/>
                  <a:pt x="2222" y="1151"/>
                  <a:pt x="2435" y="1150"/>
                </a:cubicBezTo>
                <a:cubicBezTo>
                  <a:pt x="2463" y="1150"/>
                  <a:pt x="2426" y="1150"/>
                  <a:pt x="2453" y="1141"/>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3" name="Ink 18"/>
          <p:cNvSpPr>
            <a:spLocks noRot="1" noChangeAspect="1" noEditPoints="1" noChangeArrowheads="1" noChangeShapeType="1" noTextEdit="1"/>
          </p:cNvSpPr>
          <p:nvPr/>
        </p:nvSpPr>
        <p:spPr bwMode="auto">
          <a:xfrm>
            <a:off x="6696075" y="3422650"/>
            <a:ext cx="692150" cy="325438"/>
          </a:xfrm>
          <a:custGeom>
            <a:avLst/>
            <a:gdLst>
              <a:gd name="T0" fmla="*/ 1330 w 1924"/>
              <a:gd name="T1" fmla="*/ 20 h 903"/>
              <a:gd name="T2" fmla="*/ 1316 w 1924"/>
              <a:gd name="T3" fmla="*/ 0 h 903"/>
              <a:gd name="T4" fmla="*/ 1478 w 1924"/>
              <a:gd name="T5" fmla="*/ 51 h 903"/>
              <a:gd name="T6" fmla="*/ 1737 w 1924"/>
              <a:gd name="T7" fmla="*/ 47 h 903"/>
              <a:gd name="T8" fmla="*/ 1905 w 1924"/>
              <a:gd name="T9" fmla="*/ 11 h 903"/>
              <a:gd name="T10" fmla="*/ 1923 w 1924"/>
              <a:gd name="T11" fmla="*/ 16 h 903"/>
              <a:gd name="T12" fmla="*/ 1875 w 1924"/>
              <a:gd name="T13" fmla="*/ 182 h 903"/>
              <a:gd name="T14" fmla="*/ 1805 w 1924"/>
              <a:gd name="T15" fmla="*/ 543 h 903"/>
              <a:gd name="T16" fmla="*/ 1813 w 1924"/>
              <a:gd name="T17" fmla="*/ 828 h 903"/>
              <a:gd name="T18" fmla="*/ 1828 w 1924"/>
              <a:gd name="T19" fmla="*/ 902 h 903"/>
              <a:gd name="T20" fmla="*/ 1474 w 1924"/>
              <a:gd name="T21" fmla="*/ 533 h 903"/>
              <a:gd name="T22" fmla="*/ 1458 w 1924"/>
              <a:gd name="T23" fmla="*/ 519 h 903"/>
              <a:gd name="T24" fmla="*/ 1578 w 1924"/>
              <a:gd name="T25" fmla="*/ 477 h 903"/>
              <a:gd name="T26" fmla="*/ 1801 w 1924"/>
              <a:gd name="T27" fmla="*/ 427 h 903"/>
              <a:gd name="T28" fmla="*/ 42 w 1924"/>
              <a:gd name="T29" fmla="*/ 326 h 903"/>
              <a:gd name="T30" fmla="*/ 2 w 1924"/>
              <a:gd name="T31" fmla="*/ 286 h 903"/>
              <a:gd name="T32" fmla="*/ 32 w 1924"/>
              <a:gd name="T33" fmla="*/ 470 h 903"/>
              <a:gd name="T34" fmla="*/ 91 w 1924"/>
              <a:gd name="T35" fmla="*/ 683 h 903"/>
              <a:gd name="T36" fmla="*/ 104 w 1924"/>
              <a:gd name="T37" fmla="*/ 739 h 903"/>
              <a:gd name="T38" fmla="*/ 83 w 1924"/>
              <a:gd name="T39" fmla="*/ 602 h 903"/>
              <a:gd name="T40" fmla="*/ 149 w 1924"/>
              <a:gd name="T41" fmla="*/ 414 h 903"/>
              <a:gd name="T42" fmla="*/ 282 w 1924"/>
              <a:gd name="T43" fmla="*/ 392 h 903"/>
              <a:gd name="T44" fmla="*/ 355 w 1924"/>
              <a:gd name="T45" fmla="*/ 523 h 903"/>
              <a:gd name="T46" fmla="*/ 362 w 1924"/>
              <a:gd name="T47" fmla="*/ 655 h 903"/>
              <a:gd name="T48" fmla="*/ 358 w 1924"/>
              <a:gd name="T49" fmla="*/ 692 h 903"/>
              <a:gd name="T50" fmla="*/ 363 w 1924"/>
              <a:gd name="T51" fmla="*/ 622 h 903"/>
              <a:gd name="T52" fmla="*/ 482 w 1924"/>
              <a:gd name="T53" fmla="*/ 257 h 903"/>
              <a:gd name="T54" fmla="*/ 501 w 1924"/>
              <a:gd name="T55" fmla="*/ 256 h 903"/>
              <a:gd name="T56" fmla="*/ 536 w 1924"/>
              <a:gd name="T57" fmla="*/ 458 h 903"/>
              <a:gd name="T58" fmla="*/ 577 w 1924"/>
              <a:gd name="T59" fmla="*/ 727 h 903"/>
              <a:gd name="T60" fmla="*/ 623 w 1924"/>
              <a:gd name="T61" fmla="*/ 791 h 903"/>
              <a:gd name="T62" fmla="*/ 908 w 1924"/>
              <a:gd name="T63" fmla="*/ 491 h 903"/>
              <a:gd name="T64" fmla="*/ 1008 w 1924"/>
              <a:gd name="T65" fmla="*/ 455 h 903"/>
              <a:gd name="T66" fmla="*/ 1094 w 1924"/>
              <a:gd name="T67" fmla="*/ 446 h 903"/>
              <a:gd name="T68" fmla="*/ 944 w 1924"/>
              <a:gd name="T69" fmla="*/ 634 h 903"/>
              <a:gd name="T70" fmla="*/ 1055 w 1924"/>
              <a:gd name="T71" fmla="*/ 617 h 903"/>
              <a:gd name="T72" fmla="*/ 1198 w 1924"/>
              <a:gd name="T73" fmla="*/ 598 h 9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4"/>
              <a:gd name="T112" fmla="*/ 0 h 903"/>
              <a:gd name="T113" fmla="*/ 1924 w 1924"/>
              <a:gd name="T114" fmla="*/ 903 h 9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4" h="903" extrusionOk="0">
                <a:moveTo>
                  <a:pt x="1330" y="20"/>
                </a:moveTo>
                <a:cubicBezTo>
                  <a:pt x="1325" y="13"/>
                  <a:pt x="1321" y="7"/>
                  <a:pt x="1316" y="0"/>
                </a:cubicBezTo>
                <a:cubicBezTo>
                  <a:pt x="1368" y="27"/>
                  <a:pt x="1419" y="42"/>
                  <a:pt x="1478" y="51"/>
                </a:cubicBezTo>
                <a:cubicBezTo>
                  <a:pt x="1565" y="64"/>
                  <a:pt x="1651" y="58"/>
                  <a:pt x="1737" y="47"/>
                </a:cubicBezTo>
                <a:cubicBezTo>
                  <a:pt x="1791" y="40"/>
                  <a:pt x="1851" y="12"/>
                  <a:pt x="1905" y="11"/>
                </a:cubicBezTo>
                <a:cubicBezTo>
                  <a:pt x="1911" y="13"/>
                  <a:pt x="1917" y="14"/>
                  <a:pt x="1923" y="16"/>
                </a:cubicBezTo>
                <a:cubicBezTo>
                  <a:pt x="1911" y="73"/>
                  <a:pt x="1892" y="125"/>
                  <a:pt x="1875" y="182"/>
                </a:cubicBezTo>
                <a:cubicBezTo>
                  <a:pt x="1840" y="299"/>
                  <a:pt x="1817" y="422"/>
                  <a:pt x="1805" y="543"/>
                </a:cubicBezTo>
                <a:cubicBezTo>
                  <a:pt x="1795" y="642"/>
                  <a:pt x="1798" y="731"/>
                  <a:pt x="1813" y="828"/>
                </a:cubicBezTo>
                <a:cubicBezTo>
                  <a:pt x="1817" y="853"/>
                  <a:pt x="1822" y="877"/>
                  <a:pt x="1828" y="902"/>
                </a:cubicBezTo>
              </a:path>
              <a:path w="1924" h="903" extrusionOk="0">
                <a:moveTo>
                  <a:pt x="1474" y="533"/>
                </a:moveTo>
                <a:cubicBezTo>
                  <a:pt x="1469" y="528"/>
                  <a:pt x="1463" y="524"/>
                  <a:pt x="1458" y="519"/>
                </a:cubicBezTo>
                <a:cubicBezTo>
                  <a:pt x="1500" y="494"/>
                  <a:pt x="1529" y="491"/>
                  <a:pt x="1578" y="477"/>
                </a:cubicBezTo>
                <a:cubicBezTo>
                  <a:pt x="1652" y="456"/>
                  <a:pt x="1725" y="444"/>
                  <a:pt x="1801" y="427"/>
                </a:cubicBezTo>
              </a:path>
              <a:path w="1924" h="903" extrusionOk="0">
                <a:moveTo>
                  <a:pt x="42" y="326"/>
                </a:moveTo>
                <a:cubicBezTo>
                  <a:pt x="20" y="300"/>
                  <a:pt x="22" y="303"/>
                  <a:pt x="2" y="286"/>
                </a:cubicBezTo>
                <a:cubicBezTo>
                  <a:pt x="2" y="350"/>
                  <a:pt x="16" y="407"/>
                  <a:pt x="32" y="470"/>
                </a:cubicBezTo>
                <a:cubicBezTo>
                  <a:pt x="50" y="541"/>
                  <a:pt x="67" y="613"/>
                  <a:pt x="91" y="683"/>
                </a:cubicBezTo>
                <a:cubicBezTo>
                  <a:pt x="100" y="710"/>
                  <a:pt x="114" y="713"/>
                  <a:pt x="104" y="739"/>
                </a:cubicBezTo>
                <a:cubicBezTo>
                  <a:pt x="88" y="694"/>
                  <a:pt x="80" y="650"/>
                  <a:pt x="83" y="602"/>
                </a:cubicBezTo>
                <a:cubicBezTo>
                  <a:pt x="87" y="537"/>
                  <a:pt x="105" y="464"/>
                  <a:pt x="149" y="414"/>
                </a:cubicBezTo>
                <a:cubicBezTo>
                  <a:pt x="185" y="373"/>
                  <a:pt x="236" y="359"/>
                  <a:pt x="282" y="392"/>
                </a:cubicBezTo>
                <a:cubicBezTo>
                  <a:pt x="323" y="421"/>
                  <a:pt x="344" y="477"/>
                  <a:pt x="355" y="523"/>
                </a:cubicBezTo>
                <a:cubicBezTo>
                  <a:pt x="365" y="566"/>
                  <a:pt x="365" y="611"/>
                  <a:pt x="362" y="655"/>
                </a:cubicBezTo>
                <a:cubicBezTo>
                  <a:pt x="360" y="674"/>
                  <a:pt x="360" y="680"/>
                  <a:pt x="358" y="692"/>
                </a:cubicBezTo>
                <a:cubicBezTo>
                  <a:pt x="353" y="661"/>
                  <a:pt x="359" y="653"/>
                  <a:pt x="363" y="622"/>
                </a:cubicBezTo>
                <a:cubicBezTo>
                  <a:pt x="375" y="530"/>
                  <a:pt x="396" y="313"/>
                  <a:pt x="482" y="257"/>
                </a:cubicBezTo>
                <a:cubicBezTo>
                  <a:pt x="488" y="257"/>
                  <a:pt x="495" y="256"/>
                  <a:pt x="501" y="256"/>
                </a:cubicBezTo>
                <a:cubicBezTo>
                  <a:pt x="530" y="322"/>
                  <a:pt x="531" y="386"/>
                  <a:pt x="536" y="458"/>
                </a:cubicBezTo>
                <a:cubicBezTo>
                  <a:pt x="543" y="548"/>
                  <a:pt x="545" y="641"/>
                  <a:pt x="577" y="727"/>
                </a:cubicBezTo>
                <a:cubicBezTo>
                  <a:pt x="595" y="762"/>
                  <a:pt x="601" y="774"/>
                  <a:pt x="623" y="791"/>
                </a:cubicBezTo>
              </a:path>
              <a:path w="1924" h="903" extrusionOk="0">
                <a:moveTo>
                  <a:pt x="908" y="491"/>
                </a:moveTo>
                <a:cubicBezTo>
                  <a:pt x="929" y="478"/>
                  <a:pt x="980" y="460"/>
                  <a:pt x="1008" y="455"/>
                </a:cubicBezTo>
                <a:cubicBezTo>
                  <a:pt x="1053" y="453"/>
                  <a:pt x="1066" y="453"/>
                  <a:pt x="1094" y="446"/>
                </a:cubicBezTo>
              </a:path>
              <a:path w="1924" h="903" extrusionOk="0">
                <a:moveTo>
                  <a:pt x="944" y="634"/>
                </a:moveTo>
                <a:cubicBezTo>
                  <a:pt x="960" y="668"/>
                  <a:pt x="1014" y="625"/>
                  <a:pt x="1055" y="617"/>
                </a:cubicBezTo>
                <a:cubicBezTo>
                  <a:pt x="1102" y="608"/>
                  <a:pt x="1150" y="603"/>
                  <a:pt x="1198" y="598"/>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4" name="Ink 19"/>
          <p:cNvSpPr>
            <a:spLocks noRot="1" noChangeAspect="1" noEditPoints="1" noChangeArrowheads="1" noChangeShapeType="1" noTextEdit="1"/>
          </p:cNvSpPr>
          <p:nvPr/>
        </p:nvSpPr>
        <p:spPr bwMode="auto">
          <a:xfrm>
            <a:off x="2854325" y="4729163"/>
            <a:ext cx="371475" cy="282575"/>
          </a:xfrm>
          <a:custGeom>
            <a:avLst/>
            <a:gdLst>
              <a:gd name="T0" fmla="*/ 1031 w 1032"/>
              <a:gd name="T1" fmla="*/ 0 h 784"/>
              <a:gd name="T2" fmla="*/ 893 w 1032"/>
              <a:gd name="T3" fmla="*/ 75 h 784"/>
              <a:gd name="T4" fmla="*/ 581 w 1032"/>
              <a:gd name="T5" fmla="*/ 206 h 784"/>
              <a:gd name="T6" fmla="*/ 204 w 1032"/>
              <a:gd name="T7" fmla="*/ 336 h 784"/>
              <a:gd name="T8" fmla="*/ 0 w 1032"/>
              <a:gd name="T9" fmla="*/ 448 h 784"/>
              <a:gd name="T10" fmla="*/ 161 w 1032"/>
              <a:gd name="T11" fmla="*/ 596 h 784"/>
              <a:gd name="T12" fmla="*/ 416 w 1032"/>
              <a:gd name="T13" fmla="*/ 783 h 784"/>
              <a:gd name="T14" fmla="*/ 0 60000 65536"/>
              <a:gd name="T15" fmla="*/ 0 60000 65536"/>
              <a:gd name="T16" fmla="*/ 0 60000 65536"/>
              <a:gd name="T17" fmla="*/ 0 60000 65536"/>
              <a:gd name="T18" fmla="*/ 0 60000 65536"/>
              <a:gd name="T19" fmla="*/ 0 60000 65536"/>
              <a:gd name="T20" fmla="*/ 0 60000 65536"/>
              <a:gd name="T21" fmla="*/ 0 w 1032"/>
              <a:gd name="T22" fmla="*/ 0 h 784"/>
              <a:gd name="T23" fmla="*/ 1032 w 1032"/>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 h="784" extrusionOk="0">
                <a:moveTo>
                  <a:pt x="1031" y="0"/>
                </a:moveTo>
                <a:cubicBezTo>
                  <a:pt x="986" y="30"/>
                  <a:pt x="943" y="53"/>
                  <a:pt x="893" y="75"/>
                </a:cubicBezTo>
                <a:cubicBezTo>
                  <a:pt x="789" y="120"/>
                  <a:pt x="686" y="166"/>
                  <a:pt x="581" y="206"/>
                </a:cubicBezTo>
                <a:cubicBezTo>
                  <a:pt x="457" y="253"/>
                  <a:pt x="329" y="292"/>
                  <a:pt x="204" y="336"/>
                </a:cubicBezTo>
                <a:cubicBezTo>
                  <a:pt x="156" y="353"/>
                  <a:pt x="17" y="384"/>
                  <a:pt x="0" y="448"/>
                </a:cubicBezTo>
                <a:cubicBezTo>
                  <a:pt x="-17" y="514"/>
                  <a:pt x="125" y="572"/>
                  <a:pt x="161" y="596"/>
                </a:cubicBezTo>
                <a:cubicBezTo>
                  <a:pt x="249" y="655"/>
                  <a:pt x="332" y="718"/>
                  <a:pt x="416" y="783"/>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5" name="Ink 20"/>
          <p:cNvSpPr>
            <a:spLocks noRot="1" noChangeAspect="1" noEditPoints="1" noChangeArrowheads="1" noChangeShapeType="1" noTextEdit="1"/>
          </p:cNvSpPr>
          <p:nvPr/>
        </p:nvSpPr>
        <p:spPr bwMode="auto">
          <a:xfrm>
            <a:off x="4019550" y="4186238"/>
            <a:ext cx="1303338" cy="506412"/>
          </a:xfrm>
          <a:custGeom>
            <a:avLst/>
            <a:gdLst>
              <a:gd name="T0" fmla="*/ 0 w 3619"/>
              <a:gd name="T1" fmla="*/ 663 h 1408"/>
              <a:gd name="T2" fmla="*/ 266 w 3619"/>
              <a:gd name="T3" fmla="*/ 586 h 1408"/>
              <a:gd name="T4" fmla="*/ 508 w 3619"/>
              <a:gd name="T5" fmla="*/ 620 h 1408"/>
              <a:gd name="T6" fmla="*/ 469 w 3619"/>
              <a:gd name="T7" fmla="*/ 1051 h 1408"/>
              <a:gd name="T8" fmla="*/ 522 w 3619"/>
              <a:gd name="T9" fmla="*/ 1388 h 1408"/>
              <a:gd name="T10" fmla="*/ 237 w 3619"/>
              <a:gd name="T11" fmla="*/ 1001 h 1408"/>
              <a:gd name="T12" fmla="*/ 499 w 3619"/>
              <a:gd name="T13" fmla="*/ 935 h 1408"/>
              <a:gd name="T14" fmla="*/ 676 w 3619"/>
              <a:gd name="T15" fmla="*/ 295 h 1408"/>
              <a:gd name="T16" fmla="*/ 910 w 3619"/>
              <a:gd name="T17" fmla="*/ 98 h 1408"/>
              <a:gd name="T18" fmla="*/ 746 w 3619"/>
              <a:gd name="T19" fmla="*/ 47 h 1408"/>
              <a:gd name="T20" fmla="*/ 754 w 3619"/>
              <a:gd name="T21" fmla="*/ 480 h 1408"/>
              <a:gd name="T22" fmla="*/ 1337 w 3619"/>
              <a:gd name="T23" fmla="*/ 858 h 1408"/>
              <a:gd name="T24" fmla="*/ 1500 w 3619"/>
              <a:gd name="T25" fmla="*/ 1082 h 1408"/>
              <a:gd name="T26" fmla="*/ 1530 w 3619"/>
              <a:gd name="T27" fmla="*/ 1074 h 1408"/>
              <a:gd name="T28" fmla="*/ 1644 w 3619"/>
              <a:gd name="T29" fmla="*/ 963 h 1408"/>
              <a:gd name="T30" fmla="*/ 1656 w 3619"/>
              <a:gd name="T31" fmla="*/ 1095 h 1408"/>
              <a:gd name="T32" fmla="*/ 1796 w 3619"/>
              <a:gd name="T33" fmla="*/ 879 h 1408"/>
              <a:gd name="T34" fmla="*/ 1907 w 3619"/>
              <a:gd name="T35" fmla="*/ 1081 h 1408"/>
              <a:gd name="T36" fmla="*/ 1964 w 3619"/>
              <a:gd name="T37" fmla="*/ 1025 h 1408"/>
              <a:gd name="T38" fmla="*/ 2028 w 3619"/>
              <a:gd name="T39" fmla="*/ 1013 h 1408"/>
              <a:gd name="T40" fmla="*/ 2161 w 3619"/>
              <a:gd name="T41" fmla="*/ 1091 h 1408"/>
              <a:gd name="T42" fmla="*/ 2055 w 3619"/>
              <a:gd name="T43" fmla="*/ 877 h 1408"/>
              <a:gd name="T44" fmla="*/ 2425 w 3619"/>
              <a:gd name="T45" fmla="*/ 859 h 1408"/>
              <a:gd name="T46" fmla="*/ 2384 w 3619"/>
              <a:gd name="T47" fmla="*/ 1074 h 1408"/>
              <a:gd name="T48" fmla="*/ 2500 w 3619"/>
              <a:gd name="T49" fmla="*/ 1064 h 1408"/>
              <a:gd name="T50" fmla="*/ 2527 w 3619"/>
              <a:gd name="T51" fmla="*/ 613 h 1408"/>
              <a:gd name="T52" fmla="*/ 2505 w 3619"/>
              <a:gd name="T53" fmla="*/ 873 h 1408"/>
              <a:gd name="T54" fmla="*/ 2672 w 3619"/>
              <a:gd name="T55" fmla="*/ 1076 h 1408"/>
              <a:gd name="T56" fmla="*/ 2984 w 3619"/>
              <a:gd name="T57" fmla="*/ 869 h 1408"/>
              <a:gd name="T58" fmla="*/ 3051 w 3619"/>
              <a:gd name="T59" fmla="*/ 998 h 1408"/>
              <a:gd name="T60" fmla="*/ 3128 w 3619"/>
              <a:gd name="T61" fmla="*/ 760 h 1408"/>
              <a:gd name="T62" fmla="*/ 3212 w 3619"/>
              <a:gd name="T63" fmla="*/ 829 h 1408"/>
              <a:gd name="T64" fmla="*/ 3337 w 3619"/>
              <a:gd name="T65" fmla="*/ 1024 h 1408"/>
              <a:gd name="T66" fmla="*/ 3398 w 3619"/>
              <a:gd name="T67" fmla="*/ 436 h 1408"/>
              <a:gd name="T68" fmla="*/ 3618 w 3619"/>
              <a:gd name="T69" fmla="*/ 1004 h 1408"/>
              <a:gd name="T70" fmla="*/ 2039 w 3619"/>
              <a:gd name="T71" fmla="*/ 364 h 1408"/>
              <a:gd name="T72" fmla="*/ 1661 w 3619"/>
              <a:gd name="T73" fmla="*/ 436 h 1408"/>
              <a:gd name="T74" fmla="*/ 1708 w 3619"/>
              <a:gd name="T75" fmla="*/ 1257 h 1408"/>
              <a:gd name="T76" fmla="*/ 1066 w 3619"/>
              <a:gd name="T77" fmla="*/ 403 h 1408"/>
              <a:gd name="T78" fmla="*/ 1086 w 3619"/>
              <a:gd name="T79" fmla="*/ 461 h 1408"/>
              <a:gd name="T80" fmla="*/ 1100 w 3619"/>
              <a:gd name="T81" fmla="*/ 1142 h 1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9"/>
              <a:gd name="T124" fmla="*/ 0 h 1408"/>
              <a:gd name="T125" fmla="*/ 3619 w 3619"/>
              <a:gd name="T126" fmla="*/ 1408 h 1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9" h="1408" extrusionOk="0">
                <a:moveTo>
                  <a:pt x="49" y="700"/>
                </a:moveTo>
                <a:cubicBezTo>
                  <a:pt x="32" y="687"/>
                  <a:pt x="16" y="676"/>
                  <a:pt x="0" y="663"/>
                </a:cubicBezTo>
                <a:cubicBezTo>
                  <a:pt x="17" y="653"/>
                  <a:pt x="32" y="647"/>
                  <a:pt x="61" y="641"/>
                </a:cubicBezTo>
                <a:cubicBezTo>
                  <a:pt x="131" y="628"/>
                  <a:pt x="198" y="605"/>
                  <a:pt x="266" y="586"/>
                </a:cubicBezTo>
                <a:cubicBezTo>
                  <a:pt x="330" y="568"/>
                  <a:pt x="399" y="537"/>
                  <a:pt x="466" y="540"/>
                </a:cubicBezTo>
                <a:cubicBezTo>
                  <a:pt x="517" y="542"/>
                  <a:pt x="515" y="580"/>
                  <a:pt x="508" y="620"/>
                </a:cubicBezTo>
                <a:cubicBezTo>
                  <a:pt x="498" y="681"/>
                  <a:pt x="483" y="740"/>
                  <a:pt x="475" y="801"/>
                </a:cubicBezTo>
                <a:cubicBezTo>
                  <a:pt x="464" y="884"/>
                  <a:pt x="464" y="967"/>
                  <a:pt x="469" y="1051"/>
                </a:cubicBezTo>
                <a:cubicBezTo>
                  <a:pt x="474" y="1131"/>
                  <a:pt x="484" y="1211"/>
                  <a:pt x="495" y="1291"/>
                </a:cubicBezTo>
                <a:cubicBezTo>
                  <a:pt x="500" y="1329"/>
                  <a:pt x="507" y="1354"/>
                  <a:pt x="522" y="1388"/>
                </a:cubicBezTo>
              </a:path>
              <a:path w="3619" h="1408" extrusionOk="0">
                <a:moveTo>
                  <a:pt x="153" y="1014"/>
                </a:moveTo>
                <a:cubicBezTo>
                  <a:pt x="134" y="1020"/>
                  <a:pt x="228" y="1003"/>
                  <a:pt x="237" y="1001"/>
                </a:cubicBezTo>
                <a:cubicBezTo>
                  <a:pt x="307" y="986"/>
                  <a:pt x="382" y="974"/>
                  <a:pt x="450" y="954"/>
                </a:cubicBezTo>
                <a:cubicBezTo>
                  <a:pt x="466" y="948"/>
                  <a:pt x="483" y="941"/>
                  <a:pt x="499" y="935"/>
                </a:cubicBezTo>
              </a:path>
              <a:path w="3619" h="1408" extrusionOk="0">
                <a:moveTo>
                  <a:pt x="597" y="275"/>
                </a:moveTo>
                <a:cubicBezTo>
                  <a:pt x="623" y="295"/>
                  <a:pt x="637" y="304"/>
                  <a:pt x="676" y="295"/>
                </a:cubicBezTo>
                <a:cubicBezTo>
                  <a:pt x="726" y="284"/>
                  <a:pt x="781" y="255"/>
                  <a:pt x="820" y="223"/>
                </a:cubicBezTo>
                <a:cubicBezTo>
                  <a:pt x="859" y="191"/>
                  <a:pt x="897" y="149"/>
                  <a:pt x="910" y="98"/>
                </a:cubicBezTo>
                <a:cubicBezTo>
                  <a:pt x="919" y="62"/>
                  <a:pt x="904" y="20"/>
                  <a:pt x="868" y="5"/>
                </a:cubicBezTo>
                <a:cubicBezTo>
                  <a:pt x="823" y="-14"/>
                  <a:pt x="775" y="14"/>
                  <a:pt x="746" y="47"/>
                </a:cubicBezTo>
                <a:cubicBezTo>
                  <a:pt x="700" y="100"/>
                  <a:pt x="678" y="178"/>
                  <a:pt x="671" y="246"/>
                </a:cubicBezTo>
                <a:cubicBezTo>
                  <a:pt x="663" y="332"/>
                  <a:pt x="680" y="427"/>
                  <a:pt x="754" y="480"/>
                </a:cubicBezTo>
                <a:cubicBezTo>
                  <a:pt x="813" y="522"/>
                  <a:pt x="885" y="509"/>
                  <a:pt x="950" y="498"/>
                </a:cubicBezTo>
              </a:path>
              <a:path w="3619" h="1408" extrusionOk="0">
                <a:moveTo>
                  <a:pt x="1337" y="858"/>
                </a:moveTo>
                <a:cubicBezTo>
                  <a:pt x="1367" y="860"/>
                  <a:pt x="1374" y="866"/>
                  <a:pt x="1395" y="892"/>
                </a:cubicBezTo>
                <a:cubicBezTo>
                  <a:pt x="1440" y="949"/>
                  <a:pt x="1476" y="1014"/>
                  <a:pt x="1500" y="1082"/>
                </a:cubicBezTo>
                <a:cubicBezTo>
                  <a:pt x="1511" y="1113"/>
                  <a:pt x="1516" y="1145"/>
                  <a:pt x="1523" y="1177"/>
                </a:cubicBezTo>
                <a:cubicBezTo>
                  <a:pt x="1525" y="1144"/>
                  <a:pt x="1526" y="1108"/>
                  <a:pt x="1530" y="1074"/>
                </a:cubicBezTo>
                <a:cubicBezTo>
                  <a:pt x="1537" y="1015"/>
                  <a:pt x="1548" y="961"/>
                  <a:pt x="1580" y="912"/>
                </a:cubicBezTo>
                <a:cubicBezTo>
                  <a:pt x="1618" y="910"/>
                  <a:pt x="1630" y="925"/>
                  <a:pt x="1644" y="963"/>
                </a:cubicBezTo>
                <a:cubicBezTo>
                  <a:pt x="1656" y="994"/>
                  <a:pt x="1662" y="1036"/>
                  <a:pt x="1660" y="1070"/>
                </a:cubicBezTo>
                <a:cubicBezTo>
                  <a:pt x="1659" y="1083"/>
                  <a:pt x="1659" y="1087"/>
                  <a:pt x="1656" y="1095"/>
                </a:cubicBezTo>
                <a:cubicBezTo>
                  <a:pt x="1666" y="1063"/>
                  <a:pt x="1675" y="1030"/>
                  <a:pt x="1689" y="999"/>
                </a:cubicBezTo>
                <a:cubicBezTo>
                  <a:pt x="1707" y="961"/>
                  <a:pt x="1745" y="879"/>
                  <a:pt x="1796" y="879"/>
                </a:cubicBezTo>
                <a:cubicBezTo>
                  <a:pt x="1836" y="879"/>
                  <a:pt x="1860" y="938"/>
                  <a:pt x="1872" y="968"/>
                </a:cubicBezTo>
                <a:cubicBezTo>
                  <a:pt x="1887" y="1005"/>
                  <a:pt x="1894" y="1044"/>
                  <a:pt x="1907" y="1081"/>
                </a:cubicBezTo>
                <a:cubicBezTo>
                  <a:pt x="1909" y="1085"/>
                  <a:pt x="1910" y="1090"/>
                  <a:pt x="1912" y="1094"/>
                </a:cubicBezTo>
                <a:cubicBezTo>
                  <a:pt x="1942" y="1075"/>
                  <a:pt x="1947" y="1069"/>
                  <a:pt x="1964" y="1025"/>
                </a:cubicBezTo>
                <a:cubicBezTo>
                  <a:pt x="1981" y="982"/>
                  <a:pt x="1995" y="939"/>
                  <a:pt x="2011" y="896"/>
                </a:cubicBezTo>
                <a:cubicBezTo>
                  <a:pt x="2023" y="935"/>
                  <a:pt x="2023" y="972"/>
                  <a:pt x="2028" y="1013"/>
                </a:cubicBezTo>
                <a:cubicBezTo>
                  <a:pt x="2032" y="1047"/>
                  <a:pt x="2034" y="1127"/>
                  <a:pt x="2079" y="1137"/>
                </a:cubicBezTo>
                <a:cubicBezTo>
                  <a:pt x="2111" y="1144"/>
                  <a:pt x="2144" y="1114"/>
                  <a:pt x="2161" y="1091"/>
                </a:cubicBezTo>
                <a:cubicBezTo>
                  <a:pt x="2201" y="1035"/>
                  <a:pt x="2193" y="964"/>
                  <a:pt x="2144" y="917"/>
                </a:cubicBezTo>
                <a:cubicBezTo>
                  <a:pt x="2119" y="893"/>
                  <a:pt x="2086" y="885"/>
                  <a:pt x="2055" y="877"/>
                </a:cubicBezTo>
                <a:cubicBezTo>
                  <a:pt x="2050" y="876"/>
                  <a:pt x="2045" y="876"/>
                  <a:pt x="2040" y="875"/>
                </a:cubicBezTo>
              </a:path>
              <a:path w="3619" h="1408" extrusionOk="0">
                <a:moveTo>
                  <a:pt x="2425" y="859"/>
                </a:moveTo>
                <a:cubicBezTo>
                  <a:pt x="2425" y="903"/>
                  <a:pt x="2419" y="911"/>
                  <a:pt x="2403" y="953"/>
                </a:cubicBezTo>
                <a:cubicBezTo>
                  <a:pt x="2389" y="990"/>
                  <a:pt x="2379" y="1034"/>
                  <a:pt x="2384" y="1074"/>
                </a:cubicBezTo>
                <a:cubicBezTo>
                  <a:pt x="2387" y="1100"/>
                  <a:pt x="2399" y="1132"/>
                  <a:pt x="2429" y="1134"/>
                </a:cubicBezTo>
                <a:cubicBezTo>
                  <a:pt x="2467" y="1136"/>
                  <a:pt x="2488" y="1091"/>
                  <a:pt x="2500" y="1064"/>
                </a:cubicBezTo>
                <a:cubicBezTo>
                  <a:pt x="2532" y="994"/>
                  <a:pt x="2535" y="915"/>
                  <a:pt x="2539" y="839"/>
                </a:cubicBezTo>
                <a:cubicBezTo>
                  <a:pt x="2543" y="765"/>
                  <a:pt x="2543" y="685"/>
                  <a:pt x="2527" y="613"/>
                </a:cubicBezTo>
                <a:cubicBezTo>
                  <a:pt x="2519" y="591"/>
                  <a:pt x="2517" y="582"/>
                  <a:pt x="2502" y="602"/>
                </a:cubicBezTo>
                <a:cubicBezTo>
                  <a:pt x="2490" y="691"/>
                  <a:pt x="2489" y="784"/>
                  <a:pt x="2505" y="873"/>
                </a:cubicBezTo>
                <a:cubicBezTo>
                  <a:pt x="2517" y="939"/>
                  <a:pt x="2543" y="1014"/>
                  <a:pt x="2600" y="1054"/>
                </a:cubicBezTo>
                <a:cubicBezTo>
                  <a:pt x="2636" y="1072"/>
                  <a:pt x="2645" y="1079"/>
                  <a:pt x="2672" y="1076"/>
                </a:cubicBezTo>
              </a:path>
              <a:path w="3619" h="1408" extrusionOk="0">
                <a:moveTo>
                  <a:pt x="2932" y="817"/>
                </a:moveTo>
                <a:cubicBezTo>
                  <a:pt x="2963" y="818"/>
                  <a:pt x="2967" y="841"/>
                  <a:pt x="2984" y="869"/>
                </a:cubicBezTo>
                <a:cubicBezTo>
                  <a:pt x="3004" y="902"/>
                  <a:pt x="3021" y="936"/>
                  <a:pt x="3038" y="970"/>
                </a:cubicBezTo>
                <a:cubicBezTo>
                  <a:pt x="3045" y="984"/>
                  <a:pt x="3047" y="989"/>
                  <a:pt x="3051" y="998"/>
                </a:cubicBezTo>
                <a:cubicBezTo>
                  <a:pt x="3066" y="968"/>
                  <a:pt x="3069" y="937"/>
                  <a:pt x="3077" y="904"/>
                </a:cubicBezTo>
                <a:cubicBezTo>
                  <a:pt x="3089" y="855"/>
                  <a:pt x="3103" y="804"/>
                  <a:pt x="3128" y="760"/>
                </a:cubicBezTo>
                <a:cubicBezTo>
                  <a:pt x="3141" y="742"/>
                  <a:pt x="3143" y="736"/>
                  <a:pt x="3159" y="735"/>
                </a:cubicBezTo>
                <a:cubicBezTo>
                  <a:pt x="3193" y="761"/>
                  <a:pt x="3197" y="790"/>
                  <a:pt x="3212" y="829"/>
                </a:cubicBezTo>
                <a:cubicBezTo>
                  <a:pt x="3232" y="882"/>
                  <a:pt x="3252" y="933"/>
                  <a:pt x="3282" y="981"/>
                </a:cubicBezTo>
                <a:cubicBezTo>
                  <a:pt x="3298" y="1006"/>
                  <a:pt x="3311" y="1014"/>
                  <a:pt x="3337" y="1024"/>
                </a:cubicBezTo>
              </a:path>
              <a:path w="3619" h="1408" extrusionOk="0">
                <a:moveTo>
                  <a:pt x="3364" y="479"/>
                </a:moveTo>
                <a:cubicBezTo>
                  <a:pt x="3378" y="420"/>
                  <a:pt x="3366" y="456"/>
                  <a:pt x="3398" y="436"/>
                </a:cubicBezTo>
                <a:cubicBezTo>
                  <a:pt x="3447" y="490"/>
                  <a:pt x="3479" y="552"/>
                  <a:pt x="3510" y="619"/>
                </a:cubicBezTo>
                <a:cubicBezTo>
                  <a:pt x="3565" y="740"/>
                  <a:pt x="3620" y="869"/>
                  <a:pt x="3618" y="1004"/>
                </a:cubicBezTo>
                <a:cubicBezTo>
                  <a:pt x="3611" y="1076"/>
                  <a:pt x="3610" y="1099"/>
                  <a:pt x="3586" y="1142"/>
                </a:cubicBezTo>
              </a:path>
              <a:path w="3619" h="1408" extrusionOk="0">
                <a:moveTo>
                  <a:pt x="2039" y="364"/>
                </a:moveTo>
                <a:cubicBezTo>
                  <a:pt x="1985" y="297"/>
                  <a:pt x="1936" y="213"/>
                  <a:pt x="1835" y="229"/>
                </a:cubicBezTo>
                <a:cubicBezTo>
                  <a:pt x="1743" y="243"/>
                  <a:pt x="1688" y="359"/>
                  <a:pt x="1661" y="436"/>
                </a:cubicBezTo>
                <a:cubicBezTo>
                  <a:pt x="1614" y="572"/>
                  <a:pt x="1602" y="731"/>
                  <a:pt x="1609" y="874"/>
                </a:cubicBezTo>
                <a:cubicBezTo>
                  <a:pt x="1615" y="999"/>
                  <a:pt x="1636" y="1151"/>
                  <a:pt x="1708" y="1257"/>
                </a:cubicBezTo>
                <a:cubicBezTo>
                  <a:pt x="1726" y="1276"/>
                  <a:pt x="1743" y="1296"/>
                  <a:pt x="1761" y="1315"/>
                </a:cubicBezTo>
              </a:path>
              <a:path w="3619" h="1408" extrusionOk="0">
                <a:moveTo>
                  <a:pt x="1066" y="403"/>
                </a:moveTo>
                <a:cubicBezTo>
                  <a:pt x="1089" y="388"/>
                  <a:pt x="1104" y="374"/>
                  <a:pt x="1127" y="359"/>
                </a:cubicBezTo>
                <a:cubicBezTo>
                  <a:pt x="1115" y="392"/>
                  <a:pt x="1099" y="427"/>
                  <a:pt x="1086" y="461"/>
                </a:cubicBezTo>
                <a:cubicBezTo>
                  <a:pt x="1051" y="556"/>
                  <a:pt x="1028" y="655"/>
                  <a:pt x="1021" y="757"/>
                </a:cubicBezTo>
                <a:cubicBezTo>
                  <a:pt x="1012" y="891"/>
                  <a:pt x="1030" y="1025"/>
                  <a:pt x="1100" y="1142"/>
                </a:cubicBezTo>
                <a:cubicBezTo>
                  <a:pt x="1185" y="1283"/>
                  <a:pt x="1322" y="1349"/>
                  <a:pt x="1468" y="1407"/>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6" name="Ink 21"/>
          <p:cNvSpPr>
            <a:spLocks noRot="1" noChangeAspect="1" noEditPoints="1" noChangeArrowheads="1" noChangeShapeType="1" noTextEdit="1"/>
          </p:cNvSpPr>
          <p:nvPr/>
        </p:nvSpPr>
        <p:spPr bwMode="auto">
          <a:xfrm>
            <a:off x="5505450" y="4117975"/>
            <a:ext cx="508000" cy="455613"/>
          </a:xfrm>
          <a:custGeom>
            <a:avLst/>
            <a:gdLst>
              <a:gd name="T0" fmla="*/ 0 w 1413"/>
              <a:gd name="T1" fmla="*/ 870 h 1267"/>
              <a:gd name="T2" fmla="*/ 99 w 1413"/>
              <a:gd name="T3" fmla="*/ 873 h 1267"/>
              <a:gd name="T4" fmla="*/ 266 w 1413"/>
              <a:gd name="T5" fmla="*/ 887 h 1267"/>
              <a:gd name="T6" fmla="*/ 115 w 1413"/>
              <a:gd name="T7" fmla="*/ 1040 h 1267"/>
              <a:gd name="T8" fmla="*/ 206 w 1413"/>
              <a:gd name="T9" fmla="*/ 1066 h 1267"/>
              <a:gd name="T10" fmla="*/ 315 w 1413"/>
              <a:gd name="T11" fmla="*/ 1056 h 1267"/>
              <a:gd name="T12" fmla="*/ 641 w 1413"/>
              <a:gd name="T13" fmla="*/ 614 h 1267"/>
              <a:gd name="T14" fmla="*/ 736 w 1413"/>
              <a:gd name="T15" fmla="*/ 625 h 1267"/>
              <a:gd name="T16" fmla="*/ 960 w 1413"/>
              <a:gd name="T17" fmla="*/ 728 h 1267"/>
              <a:gd name="T18" fmla="*/ 973 w 1413"/>
              <a:gd name="T19" fmla="*/ 952 h 1267"/>
              <a:gd name="T20" fmla="*/ 933 w 1413"/>
              <a:gd name="T21" fmla="*/ 1205 h 1267"/>
              <a:gd name="T22" fmla="*/ 925 w 1413"/>
              <a:gd name="T23" fmla="*/ 1266 h 1267"/>
              <a:gd name="T24" fmla="*/ 658 w 1413"/>
              <a:gd name="T25" fmla="*/ 1020 h 1267"/>
              <a:gd name="T26" fmla="*/ 822 w 1413"/>
              <a:gd name="T27" fmla="*/ 902 h 1267"/>
              <a:gd name="T28" fmla="*/ 1001 w 1413"/>
              <a:gd name="T29" fmla="*/ 790 h 1267"/>
              <a:gd name="T30" fmla="*/ 1077 w 1413"/>
              <a:gd name="T31" fmla="*/ 127 h 1267"/>
              <a:gd name="T32" fmla="*/ 1153 w 1413"/>
              <a:gd name="T33" fmla="*/ 39 h 1267"/>
              <a:gd name="T34" fmla="*/ 1255 w 1413"/>
              <a:gd name="T35" fmla="*/ 2 h 1267"/>
              <a:gd name="T36" fmla="*/ 1253 w 1413"/>
              <a:gd name="T37" fmla="*/ 77 h 1267"/>
              <a:gd name="T38" fmla="*/ 1209 w 1413"/>
              <a:gd name="T39" fmla="*/ 183 h 1267"/>
              <a:gd name="T40" fmla="*/ 1283 w 1413"/>
              <a:gd name="T41" fmla="*/ 249 h 1267"/>
              <a:gd name="T42" fmla="*/ 1402 w 1413"/>
              <a:gd name="T43" fmla="*/ 319 h 1267"/>
              <a:gd name="T44" fmla="*/ 1347 w 1413"/>
              <a:gd name="T45" fmla="*/ 449 h 1267"/>
              <a:gd name="T46" fmla="*/ 1211 w 1413"/>
              <a:gd name="T47" fmla="*/ 573 h 1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3"/>
              <a:gd name="T73" fmla="*/ 0 h 1267"/>
              <a:gd name="T74" fmla="*/ 1413 w 1413"/>
              <a:gd name="T75" fmla="*/ 1267 h 12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3" h="1267" extrusionOk="0">
                <a:moveTo>
                  <a:pt x="0" y="870"/>
                </a:moveTo>
                <a:cubicBezTo>
                  <a:pt x="33" y="875"/>
                  <a:pt x="65" y="872"/>
                  <a:pt x="99" y="873"/>
                </a:cubicBezTo>
                <a:cubicBezTo>
                  <a:pt x="155" y="875"/>
                  <a:pt x="211" y="882"/>
                  <a:pt x="266" y="887"/>
                </a:cubicBezTo>
              </a:path>
              <a:path w="1413" h="1267" extrusionOk="0">
                <a:moveTo>
                  <a:pt x="115" y="1040"/>
                </a:moveTo>
                <a:cubicBezTo>
                  <a:pt x="118" y="1086"/>
                  <a:pt x="164" y="1068"/>
                  <a:pt x="206" y="1066"/>
                </a:cubicBezTo>
                <a:cubicBezTo>
                  <a:pt x="262" y="1066"/>
                  <a:pt x="279" y="1066"/>
                  <a:pt x="315" y="1056"/>
                </a:cubicBezTo>
              </a:path>
              <a:path w="1413" h="1267" extrusionOk="0">
                <a:moveTo>
                  <a:pt x="641" y="614"/>
                </a:moveTo>
                <a:cubicBezTo>
                  <a:pt x="667" y="599"/>
                  <a:pt x="702" y="617"/>
                  <a:pt x="736" y="625"/>
                </a:cubicBezTo>
                <a:cubicBezTo>
                  <a:pt x="810" y="643"/>
                  <a:pt x="916" y="656"/>
                  <a:pt x="960" y="728"/>
                </a:cubicBezTo>
                <a:cubicBezTo>
                  <a:pt x="999" y="792"/>
                  <a:pt x="980" y="883"/>
                  <a:pt x="973" y="952"/>
                </a:cubicBezTo>
                <a:cubicBezTo>
                  <a:pt x="964" y="1036"/>
                  <a:pt x="948" y="1121"/>
                  <a:pt x="933" y="1205"/>
                </a:cubicBezTo>
                <a:cubicBezTo>
                  <a:pt x="926" y="1237"/>
                  <a:pt x="923" y="1245"/>
                  <a:pt x="925" y="1266"/>
                </a:cubicBezTo>
              </a:path>
              <a:path w="1413" h="1267" extrusionOk="0">
                <a:moveTo>
                  <a:pt x="658" y="1020"/>
                </a:moveTo>
                <a:cubicBezTo>
                  <a:pt x="708" y="979"/>
                  <a:pt x="765" y="936"/>
                  <a:pt x="822" y="902"/>
                </a:cubicBezTo>
                <a:cubicBezTo>
                  <a:pt x="883" y="865"/>
                  <a:pt x="941" y="828"/>
                  <a:pt x="1001" y="790"/>
                </a:cubicBezTo>
              </a:path>
              <a:path w="1413" h="1267" extrusionOk="0">
                <a:moveTo>
                  <a:pt x="1077" y="127"/>
                </a:moveTo>
                <a:cubicBezTo>
                  <a:pt x="1094" y="90"/>
                  <a:pt x="1117" y="63"/>
                  <a:pt x="1153" y="39"/>
                </a:cubicBezTo>
                <a:cubicBezTo>
                  <a:pt x="1170" y="28"/>
                  <a:pt x="1233" y="-16"/>
                  <a:pt x="1255" y="2"/>
                </a:cubicBezTo>
                <a:cubicBezTo>
                  <a:pt x="1279" y="22"/>
                  <a:pt x="1265" y="52"/>
                  <a:pt x="1253" y="77"/>
                </a:cubicBezTo>
                <a:cubicBezTo>
                  <a:pt x="1238" y="110"/>
                  <a:pt x="1212" y="146"/>
                  <a:pt x="1209" y="183"/>
                </a:cubicBezTo>
                <a:cubicBezTo>
                  <a:pt x="1206" y="224"/>
                  <a:pt x="1255" y="236"/>
                  <a:pt x="1283" y="249"/>
                </a:cubicBezTo>
                <a:cubicBezTo>
                  <a:pt x="1320" y="266"/>
                  <a:pt x="1378" y="282"/>
                  <a:pt x="1402" y="319"/>
                </a:cubicBezTo>
                <a:cubicBezTo>
                  <a:pt x="1435" y="370"/>
                  <a:pt x="1376" y="416"/>
                  <a:pt x="1347" y="449"/>
                </a:cubicBezTo>
                <a:cubicBezTo>
                  <a:pt x="1306" y="496"/>
                  <a:pt x="1258" y="532"/>
                  <a:pt x="1211" y="573"/>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7" name="Ink 22"/>
          <p:cNvSpPr>
            <a:spLocks noRot="1" noChangeAspect="1" noEditPoints="1" noChangeArrowheads="1" noChangeShapeType="1" noTextEdit="1"/>
          </p:cNvSpPr>
          <p:nvPr/>
        </p:nvSpPr>
        <p:spPr bwMode="auto">
          <a:xfrm>
            <a:off x="714375" y="5232400"/>
            <a:ext cx="925513" cy="815975"/>
          </a:xfrm>
          <a:custGeom>
            <a:avLst/>
            <a:gdLst>
              <a:gd name="T0" fmla="*/ 511 w 2568"/>
              <a:gd name="T1" fmla="*/ 1044 h 2267"/>
              <a:gd name="T2" fmla="*/ 511 w 2568"/>
              <a:gd name="T3" fmla="*/ 965 h 2267"/>
              <a:gd name="T4" fmla="*/ 560 w 2568"/>
              <a:gd name="T5" fmla="*/ 1139 h 2267"/>
              <a:gd name="T6" fmla="*/ 641 w 2568"/>
              <a:gd name="T7" fmla="*/ 1551 h 2267"/>
              <a:gd name="T8" fmla="*/ 685 w 2568"/>
              <a:gd name="T9" fmla="*/ 1754 h 2267"/>
              <a:gd name="T10" fmla="*/ 819 w 2568"/>
              <a:gd name="T11" fmla="*/ 1004 h 2267"/>
              <a:gd name="T12" fmla="*/ 844 w 2568"/>
              <a:gd name="T13" fmla="*/ 925 h 2267"/>
              <a:gd name="T14" fmla="*/ 906 w 2568"/>
              <a:gd name="T15" fmla="*/ 929 h 2267"/>
              <a:gd name="T16" fmla="*/ 963 w 2568"/>
              <a:gd name="T17" fmla="*/ 1041 h 2267"/>
              <a:gd name="T18" fmla="*/ 920 w 2568"/>
              <a:gd name="T19" fmla="*/ 1219 h 2267"/>
              <a:gd name="T20" fmla="*/ 850 w 2568"/>
              <a:gd name="T21" fmla="*/ 1308 h 2267"/>
              <a:gd name="T22" fmla="*/ 843 w 2568"/>
              <a:gd name="T23" fmla="*/ 1317 h 2267"/>
              <a:gd name="T24" fmla="*/ 980 w 2568"/>
              <a:gd name="T25" fmla="*/ 1297 h 2267"/>
              <a:gd name="T26" fmla="*/ 1197 w 2568"/>
              <a:gd name="T27" fmla="*/ 1291 h 2267"/>
              <a:gd name="T28" fmla="*/ 1289 w 2568"/>
              <a:gd name="T29" fmla="*/ 1403 h 2267"/>
              <a:gd name="T30" fmla="*/ 1203 w 2568"/>
              <a:gd name="T31" fmla="*/ 1591 h 2267"/>
              <a:gd name="T32" fmla="*/ 949 w 2568"/>
              <a:gd name="T33" fmla="*/ 1703 h 2267"/>
              <a:gd name="T34" fmla="*/ 856 w 2568"/>
              <a:gd name="T35" fmla="*/ 1619 h 2267"/>
              <a:gd name="T36" fmla="*/ 883 w 2568"/>
              <a:gd name="T37" fmla="*/ 1580 h 2267"/>
              <a:gd name="T38" fmla="*/ 24 w 2568"/>
              <a:gd name="T39" fmla="*/ 647 h 2267"/>
              <a:gd name="T40" fmla="*/ 12 w 2568"/>
              <a:gd name="T41" fmla="*/ 819 h 2267"/>
              <a:gd name="T42" fmla="*/ 134 w 2568"/>
              <a:gd name="T43" fmla="*/ 1842 h 2267"/>
              <a:gd name="T44" fmla="*/ 767 w 2568"/>
              <a:gd name="T45" fmla="*/ 2266 h 2267"/>
              <a:gd name="T46" fmla="*/ 1291 w 2568"/>
              <a:gd name="T47" fmla="*/ 716 h 2267"/>
              <a:gd name="T48" fmla="*/ 1337 w 2568"/>
              <a:gd name="T49" fmla="*/ 782 h 2267"/>
              <a:gd name="T50" fmla="*/ 1717 w 2568"/>
              <a:gd name="T51" fmla="*/ 1376 h 2267"/>
              <a:gd name="T52" fmla="*/ 1771 w 2568"/>
              <a:gd name="T53" fmla="*/ 1839 h 2267"/>
              <a:gd name="T54" fmla="*/ 1673 w 2568"/>
              <a:gd name="T55" fmla="*/ 2019 h 2267"/>
              <a:gd name="T56" fmla="*/ 1654 w 2568"/>
              <a:gd name="T57" fmla="*/ 76 h 2267"/>
              <a:gd name="T58" fmla="*/ 1658 w 2568"/>
              <a:gd name="T59" fmla="*/ 0 h 2267"/>
              <a:gd name="T60" fmla="*/ 1641 w 2568"/>
              <a:gd name="T61" fmla="*/ 138 h 2267"/>
              <a:gd name="T62" fmla="*/ 1663 w 2568"/>
              <a:gd name="T63" fmla="*/ 336 h 2267"/>
              <a:gd name="T64" fmla="*/ 1720 w 2568"/>
              <a:gd name="T65" fmla="*/ 453 h 2267"/>
              <a:gd name="T66" fmla="*/ 1753 w 2568"/>
              <a:gd name="T67" fmla="*/ 483 h 2267"/>
              <a:gd name="T68" fmla="*/ 1695 w 2568"/>
              <a:gd name="T69" fmla="*/ 409 h 2267"/>
              <a:gd name="T70" fmla="*/ 1550 w 2568"/>
              <a:gd name="T71" fmla="*/ 375 h 2267"/>
              <a:gd name="T72" fmla="*/ 1396 w 2568"/>
              <a:gd name="T73" fmla="*/ 592 h 2267"/>
              <a:gd name="T74" fmla="*/ 1493 w 2568"/>
              <a:gd name="T75" fmla="*/ 706 h 2267"/>
              <a:gd name="T76" fmla="*/ 1693 w 2568"/>
              <a:gd name="T77" fmla="*/ 686 h 2267"/>
              <a:gd name="T78" fmla="*/ 1808 w 2568"/>
              <a:gd name="T79" fmla="*/ 623 h 2267"/>
              <a:gd name="T80" fmla="*/ 2235 w 2568"/>
              <a:gd name="T81" fmla="*/ 1261 h 2267"/>
              <a:gd name="T82" fmla="*/ 2275 w 2568"/>
              <a:gd name="T83" fmla="*/ 1223 h 2267"/>
              <a:gd name="T84" fmla="*/ 2427 w 2568"/>
              <a:gd name="T85" fmla="*/ 1173 h 2267"/>
              <a:gd name="T86" fmla="*/ 2542 w 2568"/>
              <a:gd name="T87" fmla="*/ 1143 h 2267"/>
              <a:gd name="T88" fmla="*/ 2347 w 2568"/>
              <a:gd name="T89" fmla="*/ 1326 h 2267"/>
              <a:gd name="T90" fmla="*/ 2312 w 2568"/>
              <a:gd name="T91" fmla="*/ 1393 h 2267"/>
              <a:gd name="T92" fmla="*/ 2413 w 2568"/>
              <a:gd name="T93" fmla="*/ 1400 h 2267"/>
              <a:gd name="T94" fmla="*/ 2567 w 2568"/>
              <a:gd name="T95" fmla="*/ 1385 h 2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8"/>
              <a:gd name="T145" fmla="*/ 0 h 2267"/>
              <a:gd name="T146" fmla="*/ 2568 w 2568"/>
              <a:gd name="T147" fmla="*/ 2267 h 2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8" h="2267" extrusionOk="0">
                <a:moveTo>
                  <a:pt x="511" y="1044"/>
                </a:moveTo>
                <a:cubicBezTo>
                  <a:pt x="513" y="1017"/>
                  <a:pt x="512" y="992"/>
                  <a:pt x="511" y="965"/>
                </a:cubicBezTo>
                <a:cubicBezTo>
                  <a:pt x="537" y="1018"/>
                  <a:pt x="547" y="1081"/>
                  <a:pt x="560" y="1139"/>
                </a:cubicBezTo>
                <a:cubicBezTo>
                  <a:pt x="591" y="1276"/>
                  <a:pt x="617" y="1413"/>
                  <a:pt x="641" y="1551"/>
                </a:cubicBezTo>
                <a:cubicBezTo>
                  <a:pt x="653" y="1619"/>
                  <a:pt x="665" y="1688"/>
                  <a:pt x="685" y="1754"/>
                </a:cubicBezTo>
              </a:path>
              <a:path w="2568" h="2267" extrusionOk="0">
                <a:moveTo>
                  <a:pt x="819" y="1004"/>
                </a:moveTo>
                <a:cubicBezTo>
                  <a:pt x="827" y="980"/>
                  <a:pt x="825" y="945"/>
                  <a:pt x="844" y="925"/>
                </a:cubicBezTo>
                <a:cubicBezTo>
                  <a:pt x="865" y="903"/>
                  <a:pt x="884" y="910"/>
                  <a:pt x="906" y="929"/>
                </a:cubicBezTo>
                <a:cubicBezTo>
                  <a:pt x="936" y="954"/>
                  <a:pt x="956" y="1003"/>
                  <a:pt x="963" y="1041"/>
                </a:cubicBezTo>
                <a:cubicBezTo>
                  <a:pt x="975" y="1105"/>
                  <a:pt x="952" y="1165"/>
                  <a:pt x="920" y="1219"/>
                </a:cubicBezTo>
                <a:cubicBezTo>
                  <a:pt x="900" y="1252"/>
                  <a:pt x="874" y="1278"/>
                  <a:pt x="850" y="1308"/>
                </a:cubicBezTo>
                <a:cubicBezTo>
                  <a:pt x="848" y="1311"/>
                  <a:pt x="845" y="1314"/>
                  <a:pt x="843" y="1317"/>
                </a:cubicBezTo>
                <a:cubicBezTo>
                  <a:pt x="891" y="1320"/>
                  <a:pt x="933" y="1305"/>
                  <a:pt x="980" y="1297"/>
                </a:cubicBezTo>
                <a:cubicBezTo>
                  <a:pt x="1049" y="1285"/>
                  <a:pt x="1128" y="1273"/>
                  <a:pt x="1197" y="1291"/>
                </a:cubicBezTo>
                <a:cubicBezTo>
                  <a:pt x="1251" y="1305"/>
                  <a:pt x="1289" y="1346"/>
                  <a:pt x="1289" y="1403"/>
                </a:cubicBezTo>
                <a:cubicBezTo>
                  <a:pt x="1288" y="1471"/>
                  <a:pt x="1245" y="1541"/>
                  <a:pt x="1203" y="1591"/>
                </a:cubicBezTo>
                <a:cubicBezTo>
                  <a:pt x="1145" y="1661"/>
                  <a:pt x="1046" y="1733"/>
                  <a:pt x="949" y="1703"/>
                </a:cubicBezTo>
                <a:cubicBezTo>
                  <a:pt x="919" y="1693"/>
                  <a:pt x="859" y="1656"/>
                  <a:pt x="856" y="1619"/>
                </a:cubicBezTo>
                <a:cubicBezTo>
                  <a:pt x="854" y="1590"/>
                  <a:pt x="866" y="1593"/>
                  <a:pt x="883" y="1580"/>
                </a:cubicBezTo>
              </a:path>
              <a:path w="2568" h="2267" extrusionOk="0">
                <a:moveTo>
                  <a:pt x="24" y="647"/>
                </a:moveTo>
                <a:cubicBezTo>
                  <a:pt x="20" y="704"/>
                  <a:pt x="15" y="762"/>
                  <a:pt x="12" y="819"/>
                </a:cubicBezTo>
                <a:cubicBezTo>
                  <a:pt x="-9" y="1157"/>
                  <a:pt x="-27" y="1533"/>
                  <a:pt x="134" y="1842"/>
                </a:cubicBezTo>
                <a:cubicBezTo>
                  <a:pt x="267" y="2098"/>
                  <a:pt x="490" y="2231"/>
                  <a:pt x="767" y="2266"/>
                </a:cubicBezTo>
              </a:path>
              <a:path w="2568" h="2267" extrusionOk="0">
                <a:moveTo>
                  <a:pt x="1291" y="716"/>
                </a:moveTo>
                <a:cubicBezTo>
                  <a:pt x="1308" y="745"/>
                  <a:pt x="1315" y="757"/>
                  <a:pt x="1337" y="782"/>
                </a:cubicBezTo>
                <a:cubicBezTo>
                  <a:pt x="1491" y="962"/>
                  <a:pt x="1631" y="1154"/>
                  <a:pt x="1717" y="1376"/>
                </a:cubicBezTo>
                <a:cubicBezTo>
                  <a:pt x="1774" y="1522"/>
                  <a:pt x="1807" y="1683"/>
                  <a:pt x="1771" y="1839"/>
                </a:cubicBezTo>
                <a:cubicBezTo>
                  <a:pt x="1754" y="1913"/>
                  <a:pt x="1716" y="1959"/>
                  <a:pt x="1673" y="2019"/>
                </a:cubicBezTo>
              </a:path>
              <a:path w="2568" h="2267" extrusionOk="0">
                <a:moveTo>
                  <a:pt x="1654" y="76"/>
                </a:moveTo>
                <a:cubicBezTo>
                  <a:pt x="1656" y="50"/>
                  <a:pt x="1657" y="25"/>
                  <a:pt x="1658" y="0"/>
                </a:cubicBezTo>
                <a:cubicBezTo>
                  <a:pt x="1643" y="45"/>
                  <a:pt x="1641" y="90"/>
                  <a:pt x="1641" y="138"/>
                </a:cubicBezTo>
                <a:cubicBezTo>
                  <a:pt x="1641" y="204"/>
                  <a:pt x="1645" y="272"/>
                  <a:pt x="1663" y="336"/>
                </a:cubicBezTo>
                <a:cubicBezTo>
                  <a:pt x="1675" y="379"/>
                  <a:pt x="1694" y="417"/>
                  <a:pt x="1720" y="453"/>
                </a:cubicBezTo>
                <a:cubicBezTo>
                  <a:pt x="1732" y="470"/>
                  <a:pt x="1739" y="472"/>
                  <a:pt x="1753" y="483"/>
                </a:cubicBezTo>
                <a:cubicBezTo>
                  <a:pt x="1741" y="450"/>
                  <a:pt x="1725" y="429"/>
                  <a:pt x="1695" y="409"/>
                </a:cubicBezTo>
                <a:cubicBezTo>
                  <a:pt x="1652" y="380"/>
                  <a:pt x="1602" y="361"/>
                  <a:pt x="1550" y="375"/>
                </a:cubicBezTo>
                <a:cubicBezTo>
                  <a:pt x="1458" y="399"/>
                  <a:pt x="1395" y="500"/>
                  <a:pt x="1396" y="592"/>
                </a:cubicBezTo>
                <a:cubicBezTo>
                  <a:pt x="1397" y="653"/>
                  <a:pt x="1436" y="692"/>
                  <a:pt x="1493" y="706"/>
                </a:cubicBezTo>
                <a:cubicBezTo>
                  <a:pt x="1553" y="720"/>
                  <a:pt x="1636" y="706"/>
                  <a:pt x="1693" y="686"/>
                </a:cubicBezTo>
                <a:cubicBezTo>
                  <a:pt x="1735" y="671"/>
                  <a:pt x="1772" y="648"/>
                  <a:pt x="1808" y="623"/>
                </a:cubicBezTo>
              </a:path>
              <a:path w="2568" h="2267" extrusionOk="0">
                <a:moveTo>
                  <a:pt x="2235" y="1261"/>
                </a:moveTo>
                <a:cubicBezTo>
                  <a:pt x="2222" y="1248"/>
                  <a:pt x="2255" y="1232"/>
                  <a:pt x="2275" y="1223"/>
                </a:cubicBezTo>
                <a:cubicBezTo>
                  <a:pt x="2323" y="1200"/>
                  <a:pt x="2376" y="1188"/>
                  <a:pt x="2427" y="1173"/>
                </a:cubicBezTo>
                <a:cubicBezTo>
                  <a:pt x="2466" y="1161"/>
                  <a:pt x="2502" y="1151"/>
                  <a:pt x="2542" y="1143"/>
                </a:cubicBezTo>
              </a:path>
              <a:path w="2568" h="2267" extrusionOk="0">
                <a:moveTo>
                  <a:pt x="2347" y="1326"/>
                </a:moveTo>
                <a:cubicBezTo>
                  <a:pt x="2329" y="1352"/>
                  <a:pt x="2317" y="1365"/>
                  <a:pt x="2312" y="1393"/>
                </a:cubicBezTo>
                <a:cubicBezTo>
                  <a:pt x="2344" y="1407"/>
                  <a:pt x="2376" y="1400"/>
                  <a:pt x="2413" y="1400"/>
                </a:cubicBezTo>
                <a:cubicBezTo>
                  <a:pt x="2465" y="1400"/>
                  <a:pt x="2516" y="1393"/>
                  <a:pt x="2567" y="1385"/>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8" name="Ink 23"/>
          <p:cNvSpPr>
            <a:spLocks noRot="1" noChangeAspect="1" noEditPoints="1" noChangeArrowheads="1" noChangeShapeType="1" noTextEdit="1"/>
          </p:cNvSpPr>
          <p:nvPr/>
        </p:nvSpPr>
        <p:spPr bwMode="auto">
          <a:xfrm>
            <a:off x="1871663" y="5241925"/>
            <a:ext cx="319087" cy="493713"/>
          </a:xfrm>
          <a:custGeom>
            <a:avLst/>
            <a:gdLst>
              <a:gd name="T0" fmla="*/ 12 w 886"/>
              <a:gd name="T1" fmla="*/ 654 h 1373"/>
              <a:gd name="T2" fmla="*/ 4 w 886"/>
              <a:gd name="T3" fmla="*/ 744 h 1373"/>
              <a:gd name="T4" fmla="*/ 21 w 886"/>
              <a:gd name="T5" fmla="*/ 1170 h 1373"/>
              <a:gd name="T6" fmla="*/ 84 w 886"/>
              <a:gd name="T7" fmla="*/ 1364 h 1373"/>
              <a:gd name="T8" fmla="*/ 107 w 886"/>
              <a:gd name="T9" fmla="*/ 1372 h 1373"/>
              <a:gd name="T10" fmla="*/ 197 w 886"/>
              <a:gd name="T11" fmla="*/ 858 h 1373"/>
              <a:gd name="T12" fmla="*/ 222 w 886"/>
              <a:gd name="T13" fmla="*/ 690 h 1373"/>
              <a:gd name="T14" fmla="*/ 338 w 886"/>
              <a:gd name="T15" fmla="*/ 669 h 1373"/>
              <a:gd name="T16" fmla="*/ 410 w 886"/>
              <a:gd name="T17" fmla="*/ 787 h 1373"/>
              <a:gd name="T18" fmla="*/ 398 w 886"/>
              <a:gd name="T19" fmla="*/ 949 h 1373"/>
              <a:gd name="T20" fmla="*/ 410 w 886"/>
              <a:gd name="T21" fmla="*/ 967 h 1373"/>
              <a:gd name="T22" fmla="*/ 529 w 886"/>
              <a:gd name="T23" fmla="*/ 953 h 1373"/>
              <a:gd name="T24" fmla="*/ 669 w 886"/>
              <a:gd name="T25" fmla="*/ 984 h 1373"/>
              <a:gd name="T26" fmla="*/ 677 w 886"/>
              <a:gd name="T27" fmla="*/ 1135 h 1373"/>
              <a:gd name="T28" fmla="*/ 501 w 886"/>
              <a:gd name="T29" fmla="*/ 1302 h 1373"/>
              <a:gd name="T30" fmla="*/ 360 w 886"/>
              <a:gd name="T31" fmla="*/ 1278 h 1373"/>
              <a:gd name="T32" fmla="*/ 478 w 886"/>
              <a:gd name="T33" fmla="*/ 102 h 1373"/>
              <a:gd name="T34" fmla="*/ 620 w 886"/>
              <a:gd name="T35" fmla="*/ 51 h 1373"/>
              <a:gd name="T36" fmla="*/ 827 w 886"/>
              <a:gd name="T37" fmla="*/ 3 h 1373"/>
              <a:gd name="T38" fmla="*/ 885 w 886"/>
              <a:gd name="T39" fmla="*/ 182 h 1373"/>
              <a:gd name="T40" fmla="*/ 866 w 886"/>
              <a:gd name="T41" fmla="*/ 481 h 1373"/>
              <a:gd name="T42" fmla="*/ 880 w 886"/>
              <a:gd name="T43" fmla="*/ 663 h 1373"/>
              <a:gd name="T44" fmla="*/ 659 w 886"/>
              <a:gd name="T45" fmla="*/ 462 h 1373"/>
              <a:gd name="T46" fmla="*/ 714 w 886"/>
              <a:gd name="T47" fmla="*/ 323 h 1373"/>
              <a:gd name="T48" fmla="*/ 807 w 886"/>
              <a:gd name="T49" fmla="*/ 259 h 13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6"/>
              <a:gd name="T76" fmla="*/ 0 h 1373"/>
              <a:gd name="T77" fmla="*/ 886 w 886"/>
              <a:gd name="T78" fmla="*/ 1373 h 13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6" h="1373" extrusionOk="0">
                <a:moveTo>
                  <a:pt x="12" y="654"/>
                </a:moveTo>
                <a:cubicBezTo>
                  <a:pt x="26" y="685"/>
                  <a:pt x="8" y="709"/>
                  <a:pt x="4" y="744"/>
                </a:cubicBezTo>
                <a:cubicBezTo>
                  <a:pt x="-12" y="883"/>
                  <a:pt x="2" y="1032"/>
                  <a:pt x="21" y="1170"/>
                </a:cubicBezTo>
                <a:cubicBezTo>
                  <a:pt x="29" y="1225"/>
                  <a:pt x="37" y="1323"/>
                  <a:pt x="84" y="1364"/>
                </a:cubicBezTo>
                <a:cubicBezTo>
                  <a:pt x="92" y="1367"/>
                  <a:pt x="99" y="1369"/>
                  <a:pt x="107" y="1372"/>
                </a:cubicBezTo>
              </a:path>
              <a:path w="886" h="1373" extrusionOk="0">
                <a:moveTo>
                  <a:pt x="197" y="858"/>
                </a:moveTo>
                <a:cubicBezTo>
                  <a:pt x="186" y="795"/>
                  <a:pt x="172" y="738"/>
                  <a:pt x="222" y="690"/>
                </a:cubicBezTo>
                <a:cubicBezTo>
                  <a:pt x="252" y="662"/>
                  <a:pt x="299" y="651"/>
                  <a:pt x="338" y="669"/>
                </a:cubicBezTo>
                <a:cubicBezTo>
                  <a:pt x="383" y="689"/>
                  <a:pt x="404" y="742"/>
                  <a:pt x="410" y="787"/>
                </a:cubicBezTo>
                <a:cubicBezTo>
                  <a:pt x="416" y="837"/>
                  <a:pt x="386" y="904"/>
                  <a:pt x="398" y="949"/>
                </a:cubicBezTo>
                <a:cubicBezTo>
                  <a:pt x="400" y="961"/>
                  <a:pt x="400" y="965"/>
                  <a:pt x="410" y="967"/>
                </a:cubicBezTo>
                <a:cubicBezTo>
                  <a:pt x="450" y="962"/>
                  <a:pt x="488" y="955"/>
                  <a:pt x="529" y="953"/>
                </a:cubicBezTo>
                <a:cubicBezTo>
                  <a:pt x="578" y="951"/>
                  <a:pt x="629" y="953"/>
                  <a:pt x="669" y="984"/>
                </a:cubicBezTo>
                <a:cubicBezTo>
                  <a:pt x="719" y="1023"/>
                  <a:pt x="705" y="1088"/>
                  <a:pt x="677" y="1135"/>
                </a:cubicBezTo>
                <a:cubicBezTo>
                  <a:pt x="638" y="1201"/>
                  <a:pt x="570" y="1268"/>
                  <a:pt x="501" y="1302"/>
                </a:cubicBezTo>
                <a:cubicBezTo>
                  <a:pt x="444" y="1330"/>
                  <a:pt x="405" y="1311"/>
                  <a:pt x="360" y="1278"/>
                </a:cubicBezTo>
              </a:path>
              <a:path w="886" h="1373" extrusionOk="0">
                <a:moveTo>
                  <a:pt x="478" y="102"/>
                </a:moveTo>
                <a:cubicBezTo>
                  <a:pt x="528" y="96"/>
                  <a:pt x="573" y="70"/>
                  <a:pt x="620" y="51"/>
                </a:cubicBezTo>
                <a:cubicBezTo>
                  <a:pt x="679" y="28"/>
                  <a:pt x="762" y="-15"/>
                  <a:pt x="827" y="3"/>
                </a:cubicBezTo>
                <a:cubicBezTo>
                  <a:pt x="896" y="22"/>
                  <a:pt x="886" y="131"/>
                  <a:pt x="885" y="182"/>
                </a:cubicBezTo>
                <a:cubicBezTo>
                  <a:pt x="882" y="282"/>
                  <a:pt x="868" y="381"/>
                  <a:pt x="866" y="481"/>
                </a:cubicBezTo>
                <a:cubicBezTo>
                  <a:pt x="865" y="546"/>
                  <a:pt x="866" y="600"/>
                  <a:pt x="880" y="663"/>
                </a:cubicBezTo>
              </a:path>
              <a:path w="886" h="1373" extrusionOk="0">
                <a:moveTo>
                  <a:pt x="659" y="462"/>
                </a:moveTo>
                <a:cubicBezTo>
                  <a:pt x="656" y="394"/>
                  <a:pt x="666" y="373"/>
                  <a:pt x="714" y="323"/>
                </a:cubicBezTo>
                <a:cubicBezTo>
                  <a:pt x="754" y="284"/>
                  <a:pt x="769" y="271"/>
                  <a:pt x="807" y="259"/>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09" name="Ink 24"/>
          <p:cNvSpPr>
            <a:spLocks noRot="1" noChangeAspect="1" noEditPoints="1" noChangeArrowheads="1" noChangeShapeType="1" noTextEdit="1"/>
          </p:cNvSpPr>
          <p:nvPr/>
        </p:nvSpPr>
        <p:spPr bwMode="auto">
          <a:xfrm>
            <a:off x="2409825" y="5268913"/>
            <a:ext cx="933450" cy="490537"/>
          </a:xfrm>
          <a:custGeom>
            <a:avLst/>
            <a:gdLst>
              <a:gd name="T0" fmla="*/ 176 w 2593"/>
              <a:gd name="T1" fmla="*/ 696 h 1363"/>
              <a:gd name="T2" fmla="*/ 238 w 2593"/>
              <a:gd name="T3" fmla="*/ 892 h 1363"/>
              <a:gd name="T4" fmla="*/ 208 w 2593"/>
              <a:gd name="T5" fmla="*/ 880 h 1363"/>
              <a:gd name="T6" fmla="*/ 313 w 2593"/>
              <a:gd name="T7" fmla="*/ 744 h 1363"/>
              <a:gd name="T8" fmla="*/ 435 w 2593"/>
              <a:gd name="T9" fmla="*/ 968 h 1363"/>
              <a:gd name="T10" fmla="*/ 474 w 2593"/>
              <a:gd name="T11" fmla="*/ 698 h 1363"/>
              <a:gd name="T12" fmla="*/ 555 w 2593"/>
              <a:gd name="T13" fmla="*/ 777 h 1363"/>
              <a:gd name="T14" fmla="*/ 669 w 2593"/>
              <a:gd name="T15" fmla="*/ 864 h 1363"/>
              <a:gd name="T16" fmla="*/ 730 w 2593"/>
              <a:gd name="T17" fmla="*/ 676 h 1363"/>
              <a:gd name="T18" fmla="*/ 860 w 2593"/>
              <a:gd name="T19" fmla="*/ 880 h 1363"/>
              <a:gd name="T20" fmla="*/ 806 w 2593"/>
              <a:gd name="T21" fmla="*/ 631 h 1363"/>
              <a:gd name="T22" fmla="*/ 1169 w 2593"/>
              <a:gd name="T23" fmla="*/ 588 h 1363"/>
              <a:gd name="T24" fmla="*/ 1052 w 2593"/>
              <a:gd name="T25" fmla="*/ 784 h 1363"/>
              <a:gd name="T26" fmla="*/ 1160 w 2593"/>
              <a:gd name="T27" fmla="*/ 791 h 1363"/>
              <a:gd name="T28" fmla="*/ 1236 w 2593"/>
              <a:gd name="T29" fmla="*/ 244 h 1363"/>
              <a:gd name="T30" fmla="*/ 1137 w 2593"/>
              <a:gd name="T31" fmla="*/ 306 h 1363"/>
              <a:gd name="T32" fmla="*/ 1429 w 2593"/>
              <a:gd name="T33" fmla="*/ 872 h 1363"/>
              <a:gd name="T34" fmla="*/ 1663 w 2593"/>
              <a:gd name="T35" fmla="*/ 255 h 1363"/>
              <a:gd name="T36" fmla="*/ 1824 w 2593"/>
              <a:gd name="T37" fmla="*/ 230 h 1363"/>
              <a:gd name="T38" fmla="*/ 1720 w 2593"/>
              <a:gd name="T39" fmla="*/ 444 h 1363"/>
              <a:gd name="T40" fmla="*/ 1949 w 2593"/>
              <a:gd name="T41" fmla="*/ 507 h 1363"/>
              <a:gd name="T42" fmla="*/ 1856 w 2593"/>
              <a:gd name="T43" fmla="*/ 716 h 1363"/>
              <a:gd name="T44" fmla="*/ 1900 w 2593"/>
              <a:gd name="T45" fmla="*/ 269 h 1363"/>
              <a:gd name="T46" fmla="*/ 2124 w 2593"/>
              <a:gd name="T47" fmla="*/ 144 h 1363"/>
              <a:gd name="T48" fmla="*/ 2159 w 2593"/>
              <a:gd name="T49" fmla="*/ 456 h 1363"/>
              <a:gd name="T50" fmla="*/ 2245 w 2593"/>
              <a:gd name="T51" fmla="*/ 481 h 1363"/>
              <a:gd name="T52" fmla="*/ 2328 w 2593"/>
              <a:gd name="T53" fmla="*/ 620 h 1363"/>
              <a:gd name="T54" fmla="*/ 2340 w 2593"/>
              <a:gd name="T55" fmla="*/ 0 h 1363"/>
              <a:gd name="T56" fmla="*/ 2566 w 2593"/>
              <a:gd name="T57" fmla="*/ 291 h 1363"/>
              <a:gd name="T58" fmla="*/ 2480 w 2593"/>
              <a:gd name="T59" fmla="*/ 941 h 1363"/>
              <a:gd name="T60" fmla="*/ 229 w 2593"/>
              <a:gd name="T61" fmla="*/ 184 h 1363"/>
              <a:gd name="T62" fmla="*/ 75 w 2593"/>
              <a:gd name="T63" fmla="*/ 1182 h 1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3"/>
              <a:gd name="T97" fmla="*/ 0 h 1363"/>
              <a:gd name="T98" fmla="*/ 2593 w 2593"/>
              <a:gd name="T99" fmla="*/ 1363 h 13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3" h="1363" extrusionOk="0">
                <a:moveTo>
                  <a:pt x="120" y="672"/>
                </a:moveTo>
                <a:cubicBezTo>
                  <a:pt x="144" y="676"/>
                  <a:pt x="158" y="677"/>
                  <a:pt x="176" y="696"/>
                </a:cubicBezTo>
                <a:cubicBezTo>
                  <a:pt x="201" y="723"/>
                  <a:pt x="220" y="756"/>
                  <a:pt x="230" y="791"/>
                </a:cubicBezTo>
                <a:cubicBezTo>
                  <a:pt x="239" y="823"/>
                  <a:pt x="243" y="859"/>
                  <a:pt x="238" y="892"/>
                </a:cubicBezTo>
                <a:cubicBezTo>
                  <a:pt x="234" y="908"/>
                  <a:pt x="233" y="912"/>
                  <a:pt x="232" y="923"/>
                </a:cubicBezTo>
                <a:cubicBezTo>
                  <a:pt x="219" y="913"/>
                  <a:pt x="211" y="925"/>
                  <a:pt x="208" y="880"/>
                </a:cubicBezTo>
                <a:cubicBezTo>
                  <a:pt x="206" y="840"/>
                  <a:pt x="214" y="794"/>
                  <a:pt x="235" y="759"/>
                </a:cubicBezTo>
                <a:cubicBezTo>
                  <a:pt x="254" y="727"/>
                  <a:pt x="284" y="722"/>
                  <a:pt x="313" y="744"/>
                </a:cubicBezTo>
                <a:cubicBezTo>
                  <a:pt x="365" y="785"/>
                  <a:pt x="382" y="856"/>
                  <a:pt x="407" y="913"/>
                </a:cubicBezTo>
                <a:cubicBezTo>
                  <a:pt x="415" y="932"/>
                  <a:pt x="426" y="950"/>
                  <a:pt x="435" y="968"/>
                </a:cubicBezTo>
                <a:cubicBezTo>
                  <a:pt x="447" y="937"/>
                  <a:pt x="451" y="910"/>
                  <a:pt x="451" y="868"/>
                </a:cubicBezTo>
                <a:cubicBezTo>
                  <a:pt x="451" y="825"/>
                  <a:pt x="440" y="732"/>
                  <a:pt x="474" y="698"/>
                </a:cubicBezTo>
                <a:cubicBezTo>
                  <a:pt x="479" y="697"/>
                  <a:pt x="483" y="695"/>
                  <a:pt x="488" y="694"/>
                </a:cubicBezTo>
                <a:cubicBezTo>
                  <a:pt x="523" y="714"/>
                  <a:pt x="537" y="740"/>
                  <a:pt x="555" y="777"/>
                </a:cubicBezTo>
                <a:cubicBezTo>
                  <a:pt x="581" y="830"/>
                  <a:pt x="597" y="888"/>
                  <a:pt x="624" y="941"/>
                </a:cubicBezTo>
                <a:cubicBezTo>
                  <a:pt x="649" y="920"/>
                  <a:pt x="657" y="903"/>
                  <a:pt x="669" y="864"/>
                </a:cubicBezTo>
                <a:cubicBezTo>
                  <a:pt x="683" y="818"/>
                  <a:pt x="687" y="712"/>
                  <a:pt x="718" y="676"/>
                </a:cubicBezTo>
                <a:cubicBezTo>
                  <a:pt x="722" y="676"/>
                  <a:pt x="726" y="676"/>
                  <a:pt x="730" y="676"/>
                </a:cubicBezTo>
                <a:cubicBezTo>
                  <a:pt x="738" y="717"/>
                  <a:pt x="744" y="757"/>
                  <a:pt x="762" y="795"/>
                </a:cubicBezTo>
                <a:cubicBezTo>
                  <a:pt x="782" y="835"/>
                  <a:pt x="813" y="873"/>
                  <a:pt x="860" y="880"/>
                </a:cubicBezTo>
                <a:cubicBezTo>
                  <a:pt x="957" y="894"/>
                  <a:pt x="1022" y="769"/>
                  <a:pt x="957" y="697"/>
                </a:cubicBezTo>
                <a:cubicBezTo>
                  <a:pt x="921" y="657"/>
                  <a:pt x="857" y="640"/>
                  <a:pt x="806" y="631"/>
                </a:cubicBezTo>
                <a:cubicBezTo>
                  <a:pt x="779" y="626"/>
                  <a:pt x="761" y="631"/>
                  <a:pt x="736" y="634"/>
                </a:cubicBezTo>
              </a:path>
              <a:path w="2593" h="1363" extrusionOk="0">
                <a:moveTo>
                  <a:pt x="1169" y="588"/>
                </a:moveTo>
                <a:cubicBezTo>
                  <a:pt x="1146" y="610"/>
                  <a:pt x="1111" y="634"/>
                  <a:pt x="1092" y="658"/>
                </a:cubicBezTo>
                <a:cubicBezTo>
                  <a:pt x="1066" y="690"/>
                  <a:pt x="1053" y="744"/>
                  <a:pt x="1052" y="784"/>
                </a:cubicBezTo>
                <a:cubicBezTo>
                  <a:pt x="1055" y="809"/>
                  <a:pt x="1055" y="817"/>
                  <a:pt x="1068" y="830"/>
                </a:cubicBezTo>
                <a:cubicBezTo>
                  <a:pt x="1110" y="841"/>
                  <a:pt x="1132" y="826"/>
                  <a:pt x="1160" y="791"/>
                </a:cubicBezTo>
                <a:cubicBezTo>
                  <a:pt x="1212" y="727"/>
                  <a:pt x="1234" y="639"/>
                  <a:pt x="1246" y="560"/>
                </a:cubicBezTo>
                <a:cubicBezTo>
                  <a:pt x="1261" y="455"/>
                  <a:pt x="1254" y="348"/>
                  <a:pt x="1236" y="244"/>
                </a:cubicBezTo>
                <a:cubicBezTo>
                  <a:pt x="1226" y="187"/>
                  <a:pt x="1218" y="165"/>
                  <a:pt x="1181" y="128"/>
                </a:cubicBezTo>
                <a:cubicBezTo>
                  <a:pt x="1132" y="174"/>
                  <a:pt x="1137" y="239"/>
                  <a:pt x="1137" y="306"/>
                </a:cubicBezTo>
                <a:cubicBezTo>
                  <a:pt x="1137" y="468"/>
                  <a:pt x="1163" y="643"/>
                  <a:pt x="1262" y="776"/>
                </a:cubicBezTo>
                <a:cubicBezTo>
                  <a:pt x="1307" y="837"/>
                  <a:pt x="1359" y="857"/>
                  <a:pt x="1429" y="872"/>
                </a:cubicBezTo>
              </a:path>
              <a:path w="2593" h="1363" extrusionOk="0">
                <a:moveTo>
                  <a:pt x="1622" y="314"/>
                </a:moveTo>
                <a:cubicBezTo>
                  <a:pt x="1632" y="282"/>
                  <a:pt x="1635" y="278"/>
                  <a:pt x="1663" y="255"/>
                </a:cubicBezTo>
                <a:cubicBezTo>
                  <a:pt x="1695" y="229"/>
                  <a:pt x="1737" y="206"/>
                  <a:pt x="1777" y="196"/>
                </a:cubicBezTo>
                <a:cubicBezTo>
                  <a:pt x="1803" y="189"/>
                  <a:pt x="1834" y="196"/>
                  <a:pt x="1824" y="230"/>
                </a:cubicBezTo>
                <a:cubicBezTo>
                  <a:pt x="1812" y="271"/>
                  <a:pt x="1779" y="312"/>
                  <a:pt x="1757" y="348"/>
                </a:cubicBezTo>
                <a:cubicBezTo>
                  <a:pt x="1743" y="371"/>
                  <a:pt x="1704" y="414"/>
                  <a:pt x="1720" y="444"/>
                </a:cubicBezTo>
                <a:cubicBezTo>
                  <a:pt x="1736" y="473"/>
                  <a:pt x="1796" y="472"/>
                  <a:pt x="1823" y="476"/>
                </a:cubicBezTo>
                <a:cubicBezTo>
                  <a:pt x="1863" y="482"/>
                  <a:pt x="1915" y="483"/>
                  <a:pt x="1949" y="507"/>
                </a:cubicBezTo>
                <a:cubicBezTo>
                  <a:pt x="1988" y="535"/>
                  <a:pt x="1969" y="572"/>
                  <a:pt x="1953" y="606"/>
                </a:cubicBezTo>
                <a:cubicBezTo>
                  <a:pt x="1935" y="645"/>
                  <a:pt x="1895" y="694"/>
                  <a:pt x="1856" y="716"/>
                </a:cubicBezTo>
                <a:cubicBezTo>
                  <a:pt x="1835" y="721"/>
                  <a:pt x="1831" y="723"/>
                  <a:pt x="1818" y="722"/>
                </a:cubicBezTo>
              </a:path>
              <a:path w="2593" h="1363" extrusionOk="0">
                <a:moveTo>
                  <a:pt x="1900" y="269"/>
                </a:moveTo>
                <a:cubicBezTo>
                  <a:pt x="1916" y="230"/>
                  <a:pt x="1939" y="185"/>
                  <a:pt x="1978" y="160"/>
                </a:cubicBezTo>
                <a:cubicBezTo>
                  <a:pt x="2021" y="133"/>
                  <a:pt x="2077" y="125"/>
                  <a:pt x="2124" y="144"/>
                </a:cubicBezTo>
                <a:cubicBezTo>
                  <a:pt x="2193" y="173"/>
                  <a:pt x="2210" y="249"/>
                  <a:pt x="2200" y="317"/>
                </a:cubicBezTo>
                <a:cubicBezTo>
                  <a:pt x="2193" y="365"/>
                  <a:pt x="2167" y="409"/>
                  <a:pt x="2159" y="456"/>
                </a:cubicBezTo>
                <a:cubicBezTo>
                  <a:pt x="2159" y="462"/>
                  <a:pt x="2159" y="467"/>
                  <a:pt x="2159" y="473"/>
                </a:cubicBezTo>
                <a:cubicBezTo>
                  <a:pt x="2190" y="481"/>
                  <a:pt x="2210" y="483"/>
                  <a:pt x="2245" y="481"/>
                </a:cubicBezTo>
                <a:cubicBezTo>
                  <a:pt x="2277" y="480"/>
                  <a:pt x="2351" y="466"/>
                  <a:pt x="2368" y="505"/>
                </a:cubicBezTo>
                <a:cubicBezTo>
                  <a:pt x="2382" y="537"/>
                  <a:pt x="2347" y="597"/>
                  <a:pt x="2328" y="620"/>
                </a:cubicBezTo>
                <a:cubicBezTo>
                  <a:pt x="2298" y="656"/>
                  <a:pt x="2259" y="684"/>
                  <a:pt x="2223" y="712"/>
                </a:cubicBezTo>
              </a:path>
              <a:path w="2593" h="1363" extrusionOk="0">
                <a:moveTo>
                  <a:pt x="2340" y="0"/>
                </a:moveTo>
                <a:cubicBezTo>
                  <a:pt x="2386" y="5"/>
                  <a:pt x="2425" y="19"/>
                  <a:pt x="2457" y="57"/>
                </a:cubicBezTo>
                <a:cubicBezTo>
                  <a:pt x="2511" y="121"/>
                  <a:pt x="2547" y="211"/>
                  <a:pt x="2566" y="291"/>
                </a:cubicBezTo>
                <a:cubicBezTo>
                  <a:pt x="2600" y="430"/>
                  <a:pt x="2595" y="562"/>
                  <a:pt x="2566" y="701"/>
                </a:cubicBezTo>
                <a:cubicBezTo>
                  <a:pt x="2534" y="824"/>
                  <a:pt x="2523" y="866"/>
                  <a:pt x="2480" y="941"/>
                </a:cubicBezTo>
              </a:path>
              <a:path w="2593" h="1363" extrusionOk="0">
                <a:moveTo>
                  <a:pt x="321" y="83"/>
                </a:moveTo>
                <a:cubicBezTo>
                  <a:pt x="293" y="94"/>
                  <a:pt x="265" y="117"/>
                  <a:pt x="229" y="184"/>
                </a:cubicBezTo>
                <a:cubicBezTo>
                  <a:pt x="160" y="311"/>
                  <a:pt x="102" y="445"/>
                  <a:pt x="59" y="583"/>
                </a:cubicBezTo>
                <a:cubicBezTo>
                  <a:pt x="-1" y="775"/>
                  <a:pt x="-48" y="1004"/>
                  <a:pt x="75" y="1182"/>
                </a:cubicBezTo>
                <a:cubicBezTo>
                  <a:pt x="157" y="1301"/>
                  <a:pt x="261" y="1319"/>
                  <a:pt x="388" y="1362"/>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0" name="Ink 25"/>
          <p:cNvSpPr>
            <a:spLocks noRot="1" noChangeAspect="1" noEditPoints="1" noChangeArrowheads="1" noChangeShapeType="1" noTextEdit="1"/>
          </p:cNvSpPr>
          <p:nvPr/>
        </p:nvSpPr>
        <p:spPr bwMode="auto">
          <a:xfrm>
            <a:off x="4784725" y="4957763"/>
            <a:ext cx="374650" cy="222250"/>
          </a:xfrm>
          <a:custGeom>
            <a:avLst/>
            <a:gdLst>
              <a:gd name="T0" fmla="*/ 28 w 1043"/>
              <a:gd name="T1" fmla="*/ 40 h 616"/>
              <a:gd name="T2" fmla="*/ 6 w 1043"/>
              <a:gd name="T3" fmla="*/ 36 h 616"/>
              <a:gd name="T4" fmla="*/ 80 w 1043"/>
              <a:gd name="T5" fmla="*/ 48 h 616"/>
              <a:gd name="T6" fmla="*/ 326 w 1043"/>
              <a:gd name="T7" fmla="*/ 25 h 616"/>
              <a:gd name="T8" fmla="*/ 513 w 1043"/>
              <a:gd name="T9" fmla="*/ 0 h 616"/>
              <a:gd name="T10" fmla="*/ 529 w 1043"/>
              <a:gd name="T11" fmla="*/ 9 h 616"/>
              <a:gd name="T12" fmla="*/ 52 w 1043"/>
              <a:gd name="T13" fmla="*/ 283 h 616"/>
              <a:gd name="T14" fmla="*/ 181 w 1043"/>
              <a:gd name="T15" fmla="*/ 235 h 616"/>
              <a:gd name="T16" fmla="*/ 419 w 1043"/>
              <a:gd name="T17" fmla="*/ 199 h 616"/>
              <a:gd name="T18" fmla="*/ 462 w 1043"/>
              <a:gd name="T19" fmla="*/ 194 h 616"/>
              <a:gd name="T20" fmla="*/ 199 w 1043"/>
              <a:gd name="T21" fmla="*/ 373 h 616"/>
              <a:gd name="T22" fmla="*/ 167 w 1043"/>
              <a:gd name="T23" fmla="*/ 399 h 616"/>
              <a:gd name="T24" fmla="*/ 344 w 1043"/>
              <a:gd name="T25" fmla="*/ 382 h 616"/>
              <a:gd name="T26" fmla="*/ 471 w 1043"/>
              <a:gd name="T27" fmla="*/ 372 h 616"/>
              <a:gd name="T28" fmla="*/ 750 w 1043"/>
              <a:gd name="T29" fmla="*/ 209 h 616"/>
              <a:gd name="T30" fmla="*/ 774 w 1043"/>
              <a:gd name="T31" fmla="*/ 278 h 616"/>
              <a:gd name="T32" fmla="*/ 807 w 1043"/>
              <a:gd name="T33" fmla="*/ 435 h 616"/>
              <a:gd name="T34" fmla="*/ 830 w 1043"/>
              <a:gd name="T35" fmla="*/ 615 h 616"/>
              <a:gd name="T36" fmla="*/ 806 w 1043"/>
              <a:gd name="T37" fmla="*/ 359 h 616"/>
              <a:gd name="T38" fmla="*/ 835 w 1043"/>
              <a:gd name="T39" fmla="*/ 305 h 616"/>
              <a:gd name="T40" fmla="*/ 927 w 1043"/>
              <a:gd name="T41" fmla="*/ 320 h 616"/>
              <a:gd name="T42" fmla="*/ 1001 w 1043"/>
              <a:gd name="T43" fmla="*/ 405 h 616"/>
              <a:gd name="T44" fmla="*/ 1035 w 1043"/>
              <a:gd name="T45" fmla="*/ 547 h 616"/>
              <a:gd name="T46" fmla="*/ 1042 w 1043"/>
              <a:gd name="T47" fmla="*/ 611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3"/>
              <a:gd name="T73" fmla="*/ 0 h 616"/>
              <a:gd name="T74" fmla="*/ 1043 w 1043"/>
              <a:gd name="T75" fmla="*/ 616 h 6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3" h="616" extrusionOk="0">
                <a:moveTo>
                  <a:pt x="28" y="40"/>
                </a:moveTo>
                <a:cubicBezTo>
                  <a:pt x="21" y="39"/>
                  <a:pt x="13" y="37"/>
                  <a:pt x="6" y="36"/>
                </a:cubicBezTo>
                <a:cubicBezTo>
                  <a:pt x="4" y="61"/>
                  <a:pt x="55" y="49"/>
                  <a:pt x="80" y="48"/>
                </a:cubicBezTo>
                <a:cubicBezTo>
                  <a:pt x="162" y="45"/>
                  <a:pt x="245" y="37"/>
                  <a:pt x="326" y="25"/>
                </a:cubicBezTo>
                <a:cubicBezTo>
                  <a:pt x="383" y="16"/>
                  <a:pt x="454" y="-12"/>
                  <a:pt x="513" y="0"/>
                </a:cubicBezTo>
                <a:cubicBezTo>
                  <a:pt x="518" y="3"/>
                  <a:pt x="524" y="6"/>
                  <a:pt x="529" y="9"/>
                </a:cubicBezTo>
              </a:path>
              <a:path w="1043" h="616" extrusionOk="0">
                <a:moveTo>
                  <a:pt x="52" y="283"/>
                </a:moveTo>
                <a:cubicBezTo>
                  <a:pt x="95" y="266"/>
                  <a:pt x="135" y="247"/>
                  <a:pt x="181" y="235"/>
                </a:cubicBezTo>
                <a:cubicBezTo>
                  <a:pt x="260" y="214"/>
                  <a:pt x="339" y="206"/>
                  <a:pt x="419" y="199"/>
                </a:cubicBezTo>
                <a:cubicBezTo>
                  <a:pt x="433" y="197"/>
                  <a:pt x="448" y="196"/>
                  <a:pt x="462" y="194"/>
                </a:cubicBezTo>
              </a:path>
              <a:path w="1043" h="616" extrusionOk="0">
                <a:moveTo>
                  <a:pt x="199" y="373"/>
                </a:moveTo>
                <a:cubicBezTo>
                  <a:pt x="174" y="381"/>
                  <a:pt x="164" y="379"/>
                  <a:pt x="167" y="399"/>
                </a:cubicBezTo>
                <a:cubicBezTo>
                  <a:pt x="227" y="394"/>
                  <a:pt x="285" y="388"/>
                  <a:pt x="344" y="382"/>
                </a:cubicBezTo>
                <a:cubicBezTo>
                  <a:pt x="405" y="371"/>
                  <a:pt x="428" y="368"/>
                  <a:pt x="471" y="372"/>
                </a:cubicBezTo>
              </a:path>
              <a:path w="1043" h="616" extrusionOk="0">
                <a:moveTo>
                  <a:pt x="750" y="209"/>
                </a:moveTo>
                <a:cubicBezTo>
                  <a:pt x="748" y="234"/>
                  <a:pt x="765" y="253"/>
                  <a:pt x="774" y="278"/>
                </a:cubicBezTo>
                <a:cubicBezTo>
                  <a:pt x="792" y="329"/>
                  <a:pt x="800" y="382"/>
                  <a:pt x="807" y="435"/>
                </a:cubicBezTo>
                <a:cubicBezTo>
                  <a:pt x="815" y="495"/>
                  <a:pt x="822" y="555"/>
                  <a:pt x="830" y="615"/>
                </a:cubicBezTo>
              </a:path>
              <a:path w="1043" h="616" extrusionOk="0">
                <a:moveTo>
                  <a:pt x="806" y="359"/>
                </a:moveTo>
                <a:cubicBezTo>
                  <a:pt x="808" y="339"/>
                  <a:pt x="814" y="317"/>
                  <a:pt x="835" y="305"/>
                </a:cubicBezTo>
                <a:cubicBezTo>
                  <a:pt x="862" y="290"/>
                  <a:pt x="904" y="306"/>
                  <a:pt x="927" y="320"/>
                </a:cubicBezTo>
                <a:cubicBezTo>
                  <a:pt x="961" y="340"/>
                  <a:pt x="985" y="370"/>
                  <a:pt x="1001" y="405"/>
                </a:cubicBezTo>
                <a:cubicBezTo>
                  <a:pt x="1019" y="446"/>
                  <a:pt x="1031" y="503"/>
                  <a:pt x="1035" y="547"/>
                </a:cubicBezTo>
                <a:cubicBezTo>
                  <a:pt x="1034" y="579"/>
                  <a:pt x="1034" y="590"/>
                  <a:pt x="1042" y="611"/>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1" name="Ink 26"/>
          <p:cNvSpPr>
            <a:spLocks noRot="1" noChangeAspect="1" noEditPoints="1" noChangeArrowheads="1" noChangeShapeType="1" noTextEdit="1"/>
          </p:cNvSpPr>
          <p:nvPr/>
        </p:nvSpPr>
        <p:spPr bwMode="auto">
          <a:xfrm>
            <a:off x="5310188" y="4849813"/>
            <a:ext cx="242887" cy="222250"/>
          </a:xfrm>
          <a:custGeom>
            <a:avLst/>
            <a:gdLst>
              <a:gd name="T0" fmla="*/ 9 w 673"/>
              <a:gd name="T1" fmla="*/ 59 h 617"/>
              <a:gd name="T2" fmla="*/ 6 w 673"/>
              <a:gd name="T3" fmla="*/ 123 h 617"/>
              <a:gd name="T4" fmla="*/ 28 w 673"/>
              <a:gd name="T5" fmla="*/ 317 h 617"/>
              <a:gd name="T6" fmla="*/ 68 w 673"/>
              <a:gd name="T7" fmla="*/ 518 h 617"/>
              <a:gd name="T8" fmla="*/ 92 w 673"/>
              <a:gd name="T9" fmla="*/ 581 h 617"/>
              <a:gd name="T10" fmla="*/ 212 w 673"/>
              <a:gd name="T11" fmla="*/ 217 h 617"/>
              <a:gd name="T12" fmla="*/ 253 w 673"/>
              <a:gd name="T13" fmla="*/ 89 h 617"/>
              <a:gd name="T14" fmla="*/ 378 w 673"/>
              <a:gd name="T15" fmla="*/ 3 h 617"/>
              <a:gd name="T16" fmla="*/ 462 w 673"/>
              <a:gd name="T17" fmla="*/ 55 h 617"/>
              <a:gd name="T18" fmla="*/ 426 w 673"/>
              <a:gd name="T19" fmla="*/ 205 h 617"/>
              <a:gd name="T20" fmla="*/ 400 w 673"/>
              <a:gd name="T21" fmla="*/ 276 h 617"/>
              <a:gd name="T22" fmla="*/ 503 w 673"/>
              <a:gd name="T23" fmla="*/ 267 h 617"/>
              <a:gd name="T24" fmla="*/ 632 w 673"/>
              <a:gd name="T25" fmla="*/ 281 h 617"/>
              <a:gd name="T26" fmla="*/ 661 w 673"/>
              <a:gd name="T27" fmla="*/ 404 h 617"/>
              <a:gd name="T28" fmla="*/ 518 w 673"/>
              <a:gd name="T29" fmla="*/ 560 h 617"/>
              <a:gd name="T30" fmla="*/ 336 w 673"/>
              <a:gd name="T31" fmla="*/ 616 h 6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3"/>
              <a:gd name="T49" fmla="*/ 0 h 617"/>
              <a:gd name="T50" fmla="*/ 673 w 673"/>
              <a:gd name="T51" fmla="*/ 617 h 6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3" h="617" extrusionOk="0">
                <a:moveTo>
                  <a:pt x="9" y="59"/>
                </a:moveTo>
                <a:cubicBezTo>
                  <a:pt x="-12" y="27"/>
                  <a:pt x="5" y="110"/>
                  <a:pt x="6" y="123"/>
                </a:cubicBezTo>
                <a:cubicBezTo>
                  <a:pt x="10" y="188"/>
                  <a:pt x="19" y="252"/>
                  <a:pt x="28" y="317"/>
                </a:cubicBezTo>
                <a:cubicBezTo>
                  <a:pt x="38" y="387"/>
                  <a:pt x="49" y="450"/>
                  <a:pt x="68" y="518"/>
                </a:cubicBezTo>
                <a:cubicBezTo>
                  <a:pt x="77" y="550"/>
                  <a:pt x="80" y="561"/>
                  <a:pt x="92" y="581"/>
                </a:cubicBezTo>
              </a:path>
              <a:path w="673" h="617" extrusionOk="0">
                <a:moveTo>
                  <a:pt x="212" y="217"/>
                </a:moveTo>
                <a:cubicBezTo>
                  <a:pt x="216" y="173"/>
                  <a:pt x="224" y="125"/>
                  <a:pt x="253" y="89"/>
                </a:cubicBezTo>
                <a:cubicBezTo>
                  <a:pt x="283" y="52"/>
                  <a:pt x="332" y="15"/>
                  <a:pt x="378" y="3"/>
                </a:cubicBezTo>
                <a:cubicBezTo>
                  <a:pt x="419" y="-8"/>
                  <a:pt x="457" y="10"/>
                  <a:pt x="462" y="55"/>
                </a:cubicBezTo>
                <a:cubicBezTo>
                  <a:pt x="467" y="104"/>
                  <a:pt x="443" y="160"/>
                  <a:pt x="426" y="205"/>
                </a:cubicBezTo>
                <a:cubicBezTo>
                  <a:pt x="417" y="229"/>
                  <a:pt x="407" y="251"/>
                  <a:pt x="400" y="276"/>
                </a:cubicBezTo>
                <a:cubicBezTo>
                  <a:pt x="435" y="280"/>
                  <a:pt x="467" y="270"/>
                  <a:pt x="503" y="267"/>
                </a:cubicBezTo>
                <a:cubicBezTo>
                  <a:pt x="545" y="263"/>
                  <a:pt x="593" y="260"/>
                  <a:pt x="632" y="281"/>
                </a:cubicBezTo>
                <a:cubicBezTo>
                  <a:pt x="678" y="305"/>
                  <a:pt x="679" y="361"/>
                  <a:pt x="661" y="404"/>
                </a:cubicBezTo>
                <a:cubicBezTo>
                  <a:pt x="636" y="465"/>
                  <a:pt x="571" y="524"/>
                  <a:pt x="518" y="560"/>
                </a:cubicBezTo>
                <a:cubicBezTo>
                  <a:pt x="463" y="598"/>
                  <a:pt x="400" y="608"/>
                  <a:pt x="336" y="61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2" name="Ink 27"/>
          <p:cNvSpPr>
            <a:spLocks noRot="1" noChangeAspect="1" noEditPoints="1" noChangeArrowheads="1" noChangeShapeType="1" noTextEdit="1"/>
          </p:cNvSpPr>
          <p:nvPr/>
        </p:nvSpPr>
        <p:spPr bwMode="auto">
          <a:xfrm>
            <a:off x="1577975" y="5815013"/>
            <a:ext cx="2079625" cy="863600"/>
          </a:xfrm>
          <a:custGeom>
            <a:avLst/>
            <a:gdLst>
              <a:gd name="T0" fmla="*/ 386 w 5779"/>
              <a:gd name="T1" fmla="*/ 1915 h 2398"/>
              <a:gd name="T2" fmla="*/ 483 w 5779"/>
              <a:gd name="T3" fmla="*/ 1939 h 2398"/>
              <a:gd name="T4" fmla="*/ 1365 w 5779"/>
              <a:gd name="T5" fmla="*/ 1589 h 2398"/>
              <a:gd name="T6" fmla="*/ 1445 w 5779"/>
              <a:gd name="T7" fmla="*/ 1548 h 2398"/>
              <a:gd name="T8" fmla="*/ 1407 w 5779"/>
              <a:gd name="T9" fmla="*/ 2076 h 2398"/>
              <a:gd name="T10" fmla="*/ 1669 w 5779"/>
              <a:gd name="T11" fmla="*/ 2081 h 2398"/>
              <a:gd name="T12" fmla="*/ 1892 w 5779"/>
              <a:gd name="T13" fmla="*/ 1760 h 2398"/>
              <a:gd name="T14" fmla="*/ 1969 w 5779"/>
              <a:gd name="T15" fmla="*/ 2089 h 2398"/>
              <a:gd name="T16" fmla="*/ 2193 w 5779"/>
              <a:gd name="T17" fmla="*/ 1529 h 2398"/>
              <a:gd name="T18" fmla="*/ 2134 w 5779"/>
              <a:gd name="T19" fmla="*/ 1827 h 2398"/>
              <a:gd name="T20" fmla="*/ 2211 w 5779"/>
              <a:gd name="T21" fmla="*/ 1651 h 2398"/>
              <a:gd name="T22" fmla="*/ 2375 w 5779"/>
              <a:gd name="T23" fmla="*/ 2134 h 2398"/>
              <a:gd name="T24" fmla="*/ 2429 w 5779"/>
              <a:gd name="T25" fmla="*/ 1606 h 2398"/>
              <a:gd name="T26" fmla="*/ 2762 w 5779"/>
              <a:gd name="T27" fmla="*/ 1921 h 2398"/>
              <a:gd name="T28" fmla="*/ 2551 w 5779"/>
              <a:gd name="T29" fmla="*/ 2056 h 2398"/>
              <a:gd name="T30" fmla="*/ 2744 w 5779"/>
              <a:gd name="T31" fmla="*/ 1780 h 2398"/>
              <a:gd name="T32" fmla="*/ 2953 w 5779"/>
              <a:gd name="T33" fmla="*/ 1302 h 2398"/>
              <a:gd name="T34" fmla="*/ 3171 w 5779"/>
              <a:gd name="T35" fmla="*/ 1725 h 2398"/>
              <a:gd name="T36" fmla="*/ 1129 w 5779"/>
              <a:gd name="T37" fmla="*/ 1299 h 2398"/>
              <a:gd name="T38" fmla="*/ 1181 w 5779"/>
              <a:gd name="T39" fmla="*/ 1966 h 2398"/>
              <a:gd name="T40" fmla="*/ 1621 w 5779"/>
              <a:gd name="T41" fmla="*/ 2353 h 2398"/>
              <a:gd name="T42" fmla="*/ 3481 w 5779"/>
              <a:gd name="T43" fmla="*/ 1159 h 2398"/>
              <a:gd name="T44" fmla="*/ 3568 w 5779"/>
              <a:gd name="T45" fmla="*/ 1228 h 2398"/>
              <a:gd name="T46" fmla="*/ 3481 w 5779"/>
              <a:gd name="T47" fmla="*/ 1499 h 2398"/>
              <a:gd name="T48" fmla="*/ 3656 w 5779"/>
              <a:gd name="T49" fmla="*/ 1448 h 2398"/>
              <a:gd name="T50" fmla="*/ 3538 w 5779"/>
              <a:gd name="T51" fmla="*/ 1063 h 2398"/>
              <a:gd name="T52" fmla="*/ 3578 w 5779"/>
              <a:gd name="T53" fmla="*/ 1378 h 2398"/>
              <a:gd name="T54" fmla="*/ 3673 w 5779"/>
              <a:gd name="T55" fmla="*/ 1290 h 2398"/>
              <a:gd name="T56" fmla="*/ 3683 w 5779"/>
              <a:gd name="T57" fmla="*/ 1167 h 2398"/>
              <a:gd name="T58" fmla="*/ 3571 w 5779"/>
              <a:gd name="T59" fmla="*/ 1391 h 2398"/>
              <a:gd name="T60" fmla="*/ 3625 w 5779"/>
              <a:gd name="T61" fmla="*/ 1348 h 2398"/>
              <a:gd name="T62" fmla="*/ 3593 w 5779"/>
              <a:gd name="T63" fmla="*/ 1244 h 2398"/>
              <a:gd name="T64" fmla="*/ 4041 w 5779"/>
              <a:gd name="T65" fmla="*/ 1618 h 2398"/>
              <a:gd name="T66" fmla="*/ 4065 w 5779"/>
              <a:gd name="T67" fmla="*/ 1540 h 2398"/>
              <a:gd name="T68" fmla="*/ 4122 w 5779"/>
              <a:gd name="T69" fmla="*/ 1915 h 2398"/>
              <a:gd name="T70" fmla="*/ 4308 w 5779"/>
              <a:gd name="T71" fmla="*/ 2090 h 2398"/>
              <a:gd name="T72" fmla="*/ 4577 w 5779"/>
              <a:gd name="T73" fmla="*/ 1629 h 2398"/>
              <a:gd name="T74" fmla="*/ 4602 w 5779"/>
              <a:gd name="T75" fmla="*/ 2029 h 2398"/>
              <a:gd name="T76" fmla="*/ 4726 w 5779"/>
              <a:gd name="T77" fmla="*/ 1543 h 2398"/>
              <a:gd name="T78" fmla="*/ 5003 w 5779"/>
              <a:gd name="T79" fmla="*/ 1787 h 2398"/>
              <a:gd name="T80" fmla="*/ 4782 w 5779"/>
              <a:gd name="T81" fmla="*/ 1911 h 2398"/>
              <a:gd name="T82" fmla="*/ 4972 w 5779"/>
              <a:gd name="T83" fmla="*/ 1694 h 2398"/>
              <a:gd name="T84" fmla="*/ 4907 w 5779"/>
              <a:gd name="T85" fmla="*/ 1501 h 2398"/>
              <a:gd name="T86" fmla="*/ 4807 w 5779"/>
              <a:gd name="T87" fmla="*/ 1780 h 2398"/>
              <a:gd name="T88" fmla="*/ 4899 w 5779"/>
              <a:gd name="T89" fmla="*/ 1613 h 2398"/>
              <a:gd name="T90" fmla="*/ 5005 w 5779"/>
              <a:gd name="T91" fmla="*/ 2005 h 2398"/>
              <a:gd name="T92" fmla="*/ 5160 w 5779"/>
              <a:gd name="T93" fmla="*/ 1591 h 2398"/>
              <a:gd name="T94" fmla="*/ 5296 w 5779"/>
              <a:gd name="T95" fmla="*/ 1524 h 2398"/>
              <a:gd name="T96" fmla="*/ 5474 w 5779"/>
              <a:gd name="T97" fmla="*/ 1849 h 2398"/>
              <a:gd name="T98" fmla="*/ 5203 w 5779"/>
              <a:gd name="T99" fmla="*/ 1804 h 2398"/>
              <a:gd name="T100" fmla="*/ 5441 w 5779"/>
              <a:gd name="T101" fmla="*/ 1567 h 2398"/>
              <a:gd name="T102" fmla="*/ 5619 w 5779"/>
              <a:gd name="T103" fmla="*/ 1364 h 2398"/>
              <a:gd name="T104" fmla="*/ 5772 w 5779"/>
              <a:gd name="T105" fmla="*/ 1634 h 2398"/>
              <a:gd name="T106" fmla="*/ 3781 w 5779"/>
              <a:gd name="T107" fmla="*/ 1428 h 2398"/>
              <a:gd name="T108" fmla="*/ 4094 w 5779"/>
              <a:gd name="T109" fmla="*/ 2092 h 2398"/>
              <a:gd name="T110" fmla="*/ 438 w 5779"/>
              <a:gd name="T111" fmla="*/ 2112 h 2398"/>
              <a:gd name="T112" fmla="*/ 904 w 5779"/>
              <a:gd name="T113" fmla="*/ 1936 h 2398"/>
              <a:gd name="T114" fmla="*/ 355 w 5779"/>
              <a:gd name="T115" fmla="*/ 1211 h 2398"/>
              <a:gd name="T116" fmla="*/ 588 w 5779"/>
              <a:gd name="T117" fmla="*/ 1193 h 2398"/>
              <a:gd name="T118" fmla="*/ 0 w 5779"/>
              <a:gd name="T119" fmla="*/ 17 h 2398"/>
              <a:gd name="T120" fmla="*/ 359 w 5779"/>
              <a:gd name="T121" fmla="*/ 0 h 23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9"/>
              <a:gd name="T184" fmla="*/ 0 h 2398"/>
              <a:gd name="T185" fmla="*/ 5779 w 5779"/>
              <a:gd name="T186" fmla="*/ 2398 h 23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9" h="2398" extrusionOk="0">
                <a:moveTo>
                  <a:pt x="444" y="1937"/>
                </a:moveTo>
                <a:cubicBezTo>
                  <a:pt x="425" y="1930"/>
                  <a:pt x="405" y="1922"/>
                  <a:pt x="386" y="1915"/>
                </a:cubicBezTo>
                <a:cubicBezTo>
                  <a:pt x="465" y="1841"/>
                  <a:pt x="538" y="1804"/>
                  <a:pt x="634" y="1749"/>
                </a:cubicBezTo>
              </a:path>
              <a:path w="5779" h="2398" extrusionOk="0">
                <a:moveTo>
                  <a:pt x="483" y="1939"/>
                </a:moveTo>
                <a:cubicBezTo>
                  <a:pt x="578" y="1874"/>
                  <a:pt x="612" y="1861"/>
                  <a:pt x="723" y="1825"/>
                </a:cubicBezTo>
              </a:path>
              <a:path w="5779" h="2398" extrusionOk="0">
                <a:moveTo>
                  <a:pt x="1365" y="1589"/>
                </a:moveTo>
                <a:cubicBezTo>
                  <a:pt x="1358" y="1568"/>
                  <a:pt x="1359" y="1563"/>
                  <a:pt x="1368" y="1542"/>
                </a:cubicBezTo>
                <a:cubicBezTo>
                  <a:pt x="1394" y="1542"/>
                  <a:pt x="1419" y="1534"/>
                  <a:pt x="1445" y="1548"/>
                </a:cubicBezTo>
                <a:cubicBezTo>
                  <a:pt x="1522" y="1590"/>
                  <a:pt x="1519" y="1729"/>
                  <a:pt x="1515" y="1799"/>
                </a:cubicBezTo>
                <a:cubicBezTo>
                  <a:pt x="1514" y="1827"/>
                  <a:pt x="1491" y="2101"/>
                  <a:pt x="1407" y="2076"/>
                </a:cubicBezTo>
                <a:cubicBezTo>
                  <a:pt x="1393" y="2057"/>
                  <a:pt x="1380" y="2037"/>
                  <a:pt x="1366" y="2018"/>
                </a:cubicBezTo>
                <a:cubicBezTo>
                  <a:pt x="1483" y="2005"/>
                  <a:pt x="1556" y="2041"/>
                  <a:pt x="1669" y="2081"/>
                </a:cubicBezTo>
              </a:path>
              <a:path w="5779" h="2398" extrusionOk="0">
                <a:moveTo>
                  <a:pt x="1861" y="1533"/>
                </a:moveTo>
                <a:cubicBezTo>
                  <a:pt x="1852" y="1609"/>
                  <a:pt x="1879" y="1684"/>
                  <a:pt x="1892" y="1760"/>
                </a:cubicBezTo>
                <a:cubicBezTo>
                  <a:pt x="1908" y="1855"/>
                  <a:pt x="1927" y="1943"/>
                  <a:pt x="1954" y="2035"/>
                </a:cubicBezTo>
                <a:cubicBezTo>
                  <a:pt x="1959" y="2053"/>
                  <a:pt x="1964" y="2071"/>
                  <a:pt x="1969" y="2089"/>
                </a:cubicBezTo>
              </a:path>
              <a:path w="5779" h="2398" extrusionOk="0">
                <a:moveTo>
                  <a:pt x="2288" y="1599"/>
                </a:moveTo>
                <a:cubicBezTo>
                  <a:pt x="2261" y="1548"/>
                  <a:pt x="2254" y="1525"/>
                  <a:pt x="2193" y="1529"/>
                </a:cubicBezTo>
                <a:cubicBezTo>
                  <a:pt x="2105" y="1535"/>
                  <a:pt x="2064" y="1725"/>
                  <a:pt x="2091" y="1793"/>
                </a:cubicBezTo>
                <a:cubicBezTo>
                  <a:pt x="2105" y="1804"/>
                  <a:pt x="2120" y="1816"/>
                  <a:pt x="2134" y="1827"/>
                </a:cubicBezTo>
                <a:cubicBezTo>
                  <a:pt x="2158" y="1799"/>
                  <a:pt x="2167" y="1760"/>
                  <a:pt x="2178" y="1722"/>
                </a:cubicBezTo>
                <a:cubicBezTo>
                  <a:pt x="2187" y="1693"/>
                  <a:pt x="2194" y="1675"/>
                  <a:pt x="2211" y="1651"/>
                </a:cubicBezTo>
                <a:cubicBezTo>
                  <a:pt x="2284" y="1756"/>
                  <a:pt x="2316" y="1834"/>
                  <a:pt x="2342" y="1959"/>
                </a:cubicBezTo>
                <a:cubicBezTo>
                  <a:pt x="2354" y="2017"/>
                  <a:pt x="2365" y="2075"/>
                  <a:pt x="2375" y="2134"/>
                </a:cubicBezTo>
              </a:path>
              <a:path w="5779" h="2398" extrusionOk="0">
                <a:moveTo>
                  <a:pt x="2351" y="1679"/>
                </a:moveTo>
                <a:cubicBezTo>
                  <a:pt x="2365" y="1639"/>
                  <a:pt x="2382" y="1614"/>
                  <a:pt x="2429" y="1606"/>
                </a:cubicBezTo>
                <a:cubicBezTo>
                  <a:pt x="2531" y="1588"/>
                  <a:pt x="2549" y="1603"/>
                  <a:pt x="2632" y="1679"/>
                </a:cubicBezTo>
                <a:cubicBezTo>
                  <a:pt x="2709" y="1750"/>
                  <a:pt x="2746" y="1819"/>
                  <a:pt x="2762" y="1921"/>
                </a:cubicBezTo>
                <a:cubicBezTo>
                  <a:pt x="2765" y="1945"/>
                  <a:pt x="2767" y="1970"/>
                  <a:pt x="2770" y="1994"/>
                </a:cubicBezTo>
              </a:path>
              <a:path w="5779" h="2398" extrusionOk="0">
                <a:moveTo>
                  <a:pt x="2551" y="2056"/>
                </a:moveTo>
                <a:cubicBezTo>
                  <a:pt x="2548" y="1927"/>
                  <a:pt x="2585" y="1904"/>
                  <a:pt x="2687" y="1821"/>
                </a:cubicBezTo>
                <a:cubicBezTo>
                  <a:pt x="2706" y="1807"/>
                  <a:pt x="2725" y="1794"/>
                  <a:pt x="2744" y="1780"/>
                </a:cubicBezTo>
              </a:path>
              <a:path w="5779" h="2398" extrusionOk="0">
                <a:moveTo>
                  <a:pt x="2866" y="1232"/>
                </a:moveTo>
                <a:cubicBezTo>
                  <a:pt x="2895" y="1256"/>
                  <a:pt x="2924" y="1279"/>
                  <a:pt x="2953" y="1302"/>
                </a:cubicBezTo>
                <a:cubicBezTo>
                  <a:pt x="3019" y="1354"/>
                  <a:pt x="3107" y="1401"/>
                  <a:pt x="3146" y="1480"/>
                </a:cubicBezTo>
                <a:cubicBezTo>
                  <a:pt x="3185" y="1558"/>
                  <a:pt x="3184" y="1642"/>
                  <a:pt x="3171" y="1725"/>
                </a:cubicBezTo>
                <a:cubicBezTo>
                  <a:pt x="3149" y="1862"/>
                  <a:pt x="3097" y="1974"/>
                  <a:pt x="3038" y="2098"/>
                </a:cubicBezTo>
              </a:path>
              <a:path w="5779" h="2398" extrusionOk="0">
                <a:moveTo>
                  <a:pt x="1129" y="1299"/>
                </a:moveTo>
                <a:cubicBezTo>
                  <a:pt x="1110" y="1380"/>
                  <a:pt x="1103" y="1460"/>
                  <a:pt x="1105" y="1544"/>
                </a:cubicBezTo>
                <a:cubicBezTo>
                  <a:pt x="1108" y="1686"/>
                  <a:pt x="1129" y="1833"/>
                  <a:pt x="1181" y="1966"/>
                </a:cubicBezTo>
                <a:cubicBezTo>
                  <a:pt x="1244" y="2128"/>
                  <a:pt x="1350" y="2214"/>
                  <a:pt x="1499" y="2293"/>
                </a:cubicBezTo>
                <a:cubicBezTo>
                  <a:pt x="1540" y="2313"/>
                  <a:pt x="1580" y="2333"/>
                  <a:pt x="1621" y="2353"/>
                </a:cubicBezTo>
              </a:path>
              <a:path w="5779" h="2398" extrusionOk="0">
                <a:moveTo>
                  <a:pt x="3467" y="1198"/>
                </a:moveTo>
                <a:cubicBezTo>
                  <a:pt x="3439" y="1184"/>
                  <a:pt x="3461" y="1175"/>
                  <a:pt x="3481" y="1159"/>
                </a:cubicBezTo>
                <a:cubicBezTo>
                  <a:pt x="3500" y="1144"/>
                  <a:pt x="3548" y="1103"/>
                  <a:pt x="3575" y="1122"/>
                </a:cubicBezTo>
                <a:cubicBezTo>
                  <a:pt x="3606" y="1144"/>
                  <a:pt x="3577" y="1204"/>
                  <a:pt x="3568" y="1228"/>
                </a:cubicBezTo>
                <a:cubicBezTo>
                  <a:pt x="3546" y="1289"/>
                  <a:pt x="3519" y="1347"/>
                  <a:pt x="3493" y="1406"/>
                </a:cubicBezTo>
                <a:cubicBezTo>
                  <a:pt x="3484" y="1426"/>
                  <a:pt x="3455" y="1478"/>
                  <a:pt x="3481" y="1499"/>
                </a:cubicBezTo>
                <a:cubicBezTo>
                  <a:pt x="3511" y="1524"/>
                  <a:pt x="3559" y="1480"/>
                  <a:pt x="3587" y="1474"/>
                </a:cubicBezTo>
                <a:cubicBezTo>
                  <a:pt x="3626" y="1470"/>
                  <a:pt x="3638" y="1470"/>
                  <a:pt x="3656" y="1448"/>
                </a:cubicBezTo>
              </a:path>
              <a:path w="5779" h="2398" extrusionOk="0">
                <a:moveTo>
                  <a:pt x="3545" y="1091"/>
                </a:moveTo>
                <a:cubicBezTo>
                  <a:pt x="3549" y="1078"/>
                  <a:pt x="3548" y="1071"/>
                  <a:pt x="3538" y="1063"/>
                </a:cubicBezTo>
                <a:cubicBezTo>
                  <a:pt x="3546" y="1124"/>
                  <a:pt x="3541" y="1184"/>
                  <a:pt x="3547" y="1245"/>
                </a:cubicBezTo>
                <a:cubicBezTo>
                  <a:pt x="3550" y="1275"/>
                  <a:pt x="3548" y="1357"/>
                  <a:pt x="3578" y="1378"/>
                </a:cubicBezTo>
                <a:cubicBezTo>
                  <a:pt x="3584" y="1379"/>
                  <a:pt x="3589" y="1380"/>
                  <a:pt x="3595" y="1381"/>
                </a:cubicBezTo>
                <a:cubicBezTo>
                  <a:pt x="3639" y="1359"/>
                  <a:pt x="3653" y="1336"/>
                  <a:pt x="3673" y="1290"/>
                </a:cubicBezTo>
                <a:cubicBezTo>
                  <a:pt x="3685" y="1264"/>
                  <a:pt x="3711" y="1208"/>
                  <a:pt x="3695" y="1178"/>
                </a:cubicBezTo>
                <a:cubicBezTo>
                  <a:pt x="3691" y="1174"/>
                  <a:pt x="3687" y="1171"/>
                  <a:pt x="3683" y="1167"/>
                </a:cubicBezTo>
                <a:cubicBezTo>
                  <a:pt x="3645" y="1177"/>
                  <a:pt x="3627" y="1207"/>
                  <a:pt x="3610" y="1245"/>
                </a:cubicBezTo>
                <a:cubicBezTo>
                  <a:pt x="3589" y="1291"/>
                  <a:pt x="3573" y="1340"/>
                  <a:pt x="3571" y="1391"/>
                </a:cubicBezTo>
                <a:cubicBezTo>
                  <a:pt x="3570" y="1416"/>
                  <a:pt x="3572" y="1423"/>
                  <a:pt x="3585" y="1441"/>
                </a:cubicBezTo>
                <a:cubicBezTo>
                  <a:pt x="3611" y="1411"/>
                  <a:pt x="3620" y="1388"/>
                  <a:pt x="3625" y="1348"/>
                </a:cubicBezTo>
                <a:cubicBezTo>
                  <a:pt x="3628" y="1319"/>
                  <a:pt x="3630" y="1278"/>
                  <a:pt x="3608" y="1254"/>
                </a:cubicBezTo>
                <a:cubicBezTo>
                  <a:pt x="3603" y="1251"/>
                  <a:pt x="3598" y="1247"/>
                  <a:pt x="3593" y="1244"/>
                </a:cubicBezTo>
                <a:cubicBezTo>
                  <a:pt x="3566" y="1277"/>
                  <a:pt x="3561" y="1294"/>
                  <a:pt x="3557" y="1337"/>
                </a:cubicBezTo>
              </a:path>
              <a:path w="5779" h="2398" extrusionOk="0">
                <a:moveTo>
                  <a:pt x="4041" y="1618"/>
                </a:moveTo>
                <a:cubicBezTo>
                  <a:pt x="4023" y="1603"/>
                  <a:pt x="4017" y="1598"/>
                  <a:pt x="4008" y="1584"/>
                </a:cubicBezTo>
                <a:cubicBezTo>
                  <a:pt x="4023" y="1570"/>
                  <a:pt x="4042" y="1547"/>
                  <a:pt x="4065" y="1540"/>
                </a:cubicBezTo>
                <a:cubicBezTo>
                  <a:pt x="4117" y="1525"/>
                  <a:pt x="4172" y="1591"/>
                  <a:pt x="4183" y="1631"/>
                </a:cubicBezTo>
                <a:cubicBezTo>
                  <a:pt x="4210" y="1731"/>
                  <a:pt x="4165" y="1828"/>
                  <a:pt x="4122" y="1915"/>
                </a:cubicBezTo>
                <a:cubicBezTo>
                  <a:pt x="4076" y="2007"/>
                  <a:pt x="4059" y="2017"/>
                  <a:pt x="4074" y="2111"/>
                </a:cubicBezTo>
                <a:cubicBezTo>
                  <a:pt x="4157" y="2095"/>
                  <a:pt x="4224" y="2089"/>
                  <a:pt x="4308" y="2090"/>
                </a:cubicBezTo>
              </a:path>
              <a:path w="5779" h="2398" extrusionOk="0">
                <a:moveTo>
                  <a:pt x="4558" y="1573"/>
                </a:moveTo>
                <a:cubicBezTo>
                  <a:pt x="4574" y="1596"/>
                  <a:pt x="4576" y="1602"/>
                  <a:pt x="4577" y="1629"/>
                </a:cubicBezTo>
                <a:cubicBezTo>
                  <a:pt x="4579" y="1706"/>
                  <a:pt x="4587" y="1782"/>
                  <a:pt x="4588" y="1859"/>
                </a:cubicBezTo>
                <a:cubicBezTo>
                  <a:pt x="4588" y="1934"/>
                  <a:pt x="4591" y="1973"/>
                  <a:pt x="4602" y="2029"/>
                </a:cubicBezTo>
              </a:path>
              <a:path w="5779" h="2398" extrusionOk="0">
                <a:moveTo>
                  <a:pt x="4653" y="1579"/>
                </a:moveTo>
                <a:cubicBezTo>
                  <a:pt x="4679" y="1565"/>
                  <a:pt x="4699" y="1553"/>
                  <a:pt x="4726" y="1543"/>
                </a:cubicBezTo>
                <a:cubicBezTo>
                  <a:pt x="4758" y="1531"/>
                  <a:pt x="4833" y="1532"/>
                  <a:pt x="4865" y="1542"/>
                </a:cubicBezTo>
                <a:cubicBezTo>
                  <a:pt x="4976" y="1576"/>
                  <a:pt x="5002" y="1692"/>
                  <a:pt x="5003" y="1787"/>
                </a:cubicBezTo>
                <a:cubicBezTo>
                  <a:pt x="5001" y="1811"/>
                  <a:pt x="5000" y="1834"/>
                  <a:pt x="4998" y="1858"/>
                </a:cubicBezTo>
              </a:path>
              <a:path w="5779" h="2398" extrusionOk="0">
                <a:moveTo>
                  <a:pt x="4782" y="1911"/>
                </a:moveTo>
                <a:cubicBezTo>
                  <a:pt x="4766" y="1849"/>
                  <a:pt x="4743" y="1790"/>
                  <a:pt x="4808" y="1744"/>
                </a:cubicBezTo>
                <a:cubicBezTo>
                  <a:pt x="4855" y="1711"/>
                  <a:pt x="4918" y="1705"/>
                  <a:pt x="4972" y="1694"/>
                </a:cubicBezTo>
              </a:path>
              <a:path w="5779" h="2398" extrusionOk="0">
                <a:moveTo>
                  <a:pt x="5001" y="1575"/>
                </a:moveTo>
                <a:cubicBezTo>
                  <a:pt x="4972" y="1550"/>
                  <a:pt x="4942" y="1516"/>
                  <a:pt x="4907" y="1501"/>
                </a:cubicBezTo>
                <a:cubicBezTo>
                  <a:pt x="4868" y="1484"/>
                  <a:pt x="4832" y="1488"/>
                  <a:pt x="4808" y="1527"/>
                </a:cubicBezTo>
                <a:cubicBezTo>
                  <a:pt x="4770" y="1588"/>
                  <a:pt x="4693" y="1752"/>
                  <a:pt x="4807" y="1780"/>
                </a:cubicBezTo>
                <a:cubicBezTo>
                  <a:pt x="4830" y="1786"/>
                  <a:pt x="4866" y="1689"/>
                  <a:pt x="4870" y="1679"/>
                </a:cubicBezTo>
                <a:cubicBezTo>
                  <a:pt x="4880" y="1657"/>
                  <a:pt x="4890" y="1636"/>
                  <a:pt x="4899" y="1613"/>
                </a:cubicBezTo>
                <a:cubicBezTo>
                  <a:pt x="4943" y="1643"/>
                  <a:pt x="4954" y="1715"/>
                  <a:pt x="4968" y="1766"/>
                </a:cubicBezTo>
                <a:cubicBezTo>
                  <a:pt x="4990" y="1846"/>
                  <a:pt x="4989" y="1925"/>
                  <a:pt x="5005" y="2005"/>
                </a:cubicBezTo>
                <a:cubicBezTo>
                  <a:pt x="5012" y="2034"/>
                  <a:pt x="5020" y="2062"/>
                  <a:pt x="5027" y="2091"/>
                </a:cubicBezTo>
              </a:path>
              <a:path w="5779" h="2398" extrusionOk="0">
                <a:moveTo>
                  <a:pt x="5160" y="1591"/>
                </a:moveTo>
                <a:cubicBezTo>
                  <a:pt x="5168" y="1565"/>
                  <a:pt x="5166" y="1579"/>
                  <a:pt x="5195" y="1568"/>
                </a:cubicBezTo>
                <a:cubicBezTo>
                  <a:pt x="5229" y="1555"/>
                  <a:pt x="5262" y="1534"/>
                  <a:pt x="5296" y="1524"/>
                </a:cubicBezTo>
                <a:cubicBezTo>
                  <a:pt x="5377" y="1500"/>
                  <a:pt x="5403" y="1490"/>
                  <a:pt x="5451" y="1588"/>
                </a:cubicBezTo>
                <a:cubicBezTo>
                  <a:pt x="5489" y="1665"/>
                  <a:pt x="5486" y="1766"/>
                  <a:pt x="5474" y="1849"/>
                </a:cubicBezTo>
                <a:cubicBezTo>
                  <a:pt x="5469" y="1872"/>
                  <a:pt x="5465" y="1896"/>
                  <a:pt x="5460" y="1919"/>
                </a:cubicBezTo>
              </a:path>
              <a:path w="5779" h="2398" extrusionOk="0">
                <a:moveTo>
                  <a:pt x="5203" y="1804"/>
                </a:moveTo>
                <a:cubicBezTo>
                  <a:pt x="5211" y="1756"/>
                  <a:pt x="5234" y="1739"/>
                  <a:pt x="5269" y="1705"/>
                </a:cubicBezTo>
                <a:cubicBezTo>
                  <a:pt x="5319" y="1656"/>
                  <a:pt x="5380" y="1599"/>
                  <a:pt x="5441" y="1567"/>
                </a:cubicBezTo>
                <a:cubicBezTo>
                  <a:pt x="5456" y="1562"/>
                  <a:pt x="5471" y="1558"/>
                  <a:pt x="5486" y="1553"/>
                </a:cubicBezTo>
              </a:path>
              <a:path w="5779" h="2398" extrusionOk="0">
                <a:moveTo>
                  <a:pt x="5619" y="1364"/>
                </a:moveTo>
                <a:cubicBezTo>
                  <a:pt x="5621" y="1388"/>
                  <a:pt x="5659" y="1403"/>
                  <a:pt x="5680" y="1426"/>
                </a:cubicBezTo>
                <a:cubicBezTo>
                  <a:pt x="5734" y="1484"/>
                  <a:pt x="5762" y="1557"/>
                  <a:pt x="5772" y="1634"/>
                </a:cubicBezTo>
                <a:cubicBezTo>
                  <a:pt x="5789" y="1757"/>
                  <a:pt x="5747" y="1845"/>
                  <a:pt x="5695" y="1953"/>
                </a:cubicBezTo>
              </a:path>
              <a:path w="5779" h="2398" extrusionOk="0">
                <a:moveTo>
                  <a:pt x="3781" y="1428"/>
                </a:moveTo>
                <a:cubicBezTo>
                  <a:pt x="3804" y="1514"/>
                  <a:pt x="3831" y="1601"/>
                  <a:pt x="3865" y="1683"/>
                </a:cubicBezTo>
                <a:cubicBezTo>
                  <a:pt x="3924" y="1828"/>
                  <a:pt x="4002" y="1966"/>
                  <a:pt x="4094" y="2092"/>
                </a:cubicBezTo>
                <a:cubicBezTo>
                  <a:pt x="4206" y="2245"/>
                  <a:pt x="4316" y="2315"/>
                  <a:pt x="4483" y="2397"/>
                </a:cubicBezTo>
              </a:path>
              <a:path w="5779" h="2398" extrusionOk="0">
                <a:moveTo>
                  <a:pt x="438" y="2112"/>
                </a:moveTo>
                <a:cubicBezTo>
                  <a:pt x="549" y="2112"/>
                  <a:pt x="627" y="2067"/>
                  <a:pt x="725" y="2013"/>
                </a:cubicBezTo>
                <a:cubicBezTo>
                  <a:pt x="782" y="1982"/>
                  <a:pt x="844" y="1962"/>
                  <a:pt x="904" y="1936"/>
                </a:cubicBezTo>
              </a:path>
              <a:path w="5779" h="2398" extrusionOk="0">
                <a:moveTo>
                  <a:pt x="378" y="1205"/>
                </a:moveTo>
                <a:cubicBezTo>
                  <a:pt x="368" y="1212"/>
                  <a:pt x="364" y="1214"/>
                  <a:pt x="355" y="1211"/>
                </a:cubicBezTo>
                <a:cubicBezTo>
                  <a:pt x="381" y="1208"/>
                  <a:pt x="408" y="1210"/>
                  <a:pt x="434" y="1207"/>
                </a:cubicBezTo>
                <a:cubicBezTo>
                  <a:pt x="485" y="1202"/>
                  <a:pt x="536" y="1197"/>
                  <a:pt x="588" y="1193"/>
                </a:cubicBezTo>
                <a:cubicBezTo>
                  <a:pt x="631" y="1190"/>
                  <a:pt x="658" y="1187"/>
                  <a:pt x="697" y="1172"/>
                </a:cubicBezTo>
              </a:path>
              <a:path w="5779" h="2398" extrusionOk="0">
                <a:moveTo>
                  <a:pt x="0" y="17"/>
                </a:moveTo>
                <a:cubicBezTo>
                  <a:pt x="23" y="41"/>
                  <a:pt x="67" y="28"/>
                  <a:pt x="104" y="23"/>
                </a:cubicBezTo>
                <a:cubicBezTo>
                  <a:pt x="189" y="12"/>
                  <a:pt x="273" y="7"/>
                  <a:pt x="359" y="0"/>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3" name="Ink 28"/>
          <p:cNvSpPr>
            <a:spLocks noRot="1" noChangeAspect="1" noEditPoints="1" noChangeArrowheads="1" noChangeShapeType="1" noTextEdit="1"/>
          </p:cNvSpPr>
          <p:nvPr/>
        </p:nvSpPr>
        <p:spPr bwMode="auto">
          <a:xfrm>
            <a:off x="3903663" y="6280150"/>
            <a:ext cx="314325" cy="234950"/>
          </a:xfrm>
          <a:custGeom>
            <a:avLst/>
            <a:gdLst>
              <a:gd name="T0" fmla="*/ 0 w 870"/>
              <a:gd name="T1" fmla="*/ 406 h 649"/>
              <a:gd name="T2" fmla="*/ 11 w 870"/>
              <a:gd name="T3" fmla="*/ 386 h 649"/>
              <a:gd name="T4" fmla="*/ 216 w 870"/>
              <a:gd name="T5" fmla="*/ 107 h 649"/>
              <a:gd name="T6" fmla="*/ 285 w 870"/>
              <a:gd name="T7" fmla="*/ 362 h 649"/>
              <a:gd name="T8" fmla="*/ 310 w 870"/>
              <a:gd name="T9" fmla="*/ 539 h 649"/>
              <a:gd name="T10" fmla="*/ 529 w 870"/>
              <a:gd name="T11" fmla="*/ 56 h 649"/>
              <a:gd name="T12" fmla="*/ 645 w 870"/>
              <a:gd name="T13" fmla="*/ 0 h 649"/>
              <a:gd name="T14" fmla="*/ 704 w 870"/>
              <a:gd name="T15" fmla="*/ 43 h 649"/>
              <a:gd name="T16" fmla="*/ 680 w 870"/>
              <a:gd name="T17" fmla="*/ 202 h 649"/>
              <a:gd name="T18" fmla="*/ 705 w 870"/>
              <a:gd name="T19" fmla="*/ 315 h 649"/>
              <a:gd name="T20" fmla="*/ 826 w 870"/>
              <a:gd name="T21" fmla="*/ 322 h 649"/>
              <a:gd name="T22" fmla="*/ 775 w 870"/>
              <a:gd name="T23" fmla="*/ 498 h 649"/>
              <a:gd name="T24" fmla="*/ 636 w 870"/>
              <a:gd name="T25" fmla="*/ 648 h 6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0"/>
              <a:gd name="T40" fmla="*/ 0 h 649"/>
              <a:gd name="T41" fmla="*/ 870 w 870"/>
              <a:gd name="T42" fmla="*/ 649 h 6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0" h="649" extrusionOk="0">
                <a:moveTo>
                  <a:pt x="0" y="406"/>
                </a:moveTo>
                <a:cubicBezTo>
                  <a:pt x="15" y="390"/>
                  <a:pt x="9" y="414"/>
                  <a:pt x="11" y="386"/>
                </a:cubicBezTo>
              </a:path>
              <a:path w="870" h="649" extrusionOk="0">
                <a:moveTo>
                  <a:pt x="216" y="107"/>
                </a:moveTo>
                <a:cubicBezTo>
                  <a:pt x="241" y="192"/>
                  <a:pt x="265" y="275"/>
                  <a:pt x="285" y="362"/>
                </a:cubicBezTo>
                <a:cubicBezTo>
                  <a:pt x="299" y="423"/>
                  <a:pt x="306" y="477"/>
                  <a:pt x="310" y="539"/>
                </a:cubicBezTo>
              </a:path>
              <a:path w="870" h="649" extrusionOk="0">
                <a:moveTo>
                  <a:pt x="529" y="56"/>
                </a:moveTo>
                <a:cubicBezTo>
                  <a:pt x="563" y="32"/>
                  <a:pt x="601" y="5"/>
                  <a:pt x="645" y="0"/>
                </a:cubicBezTo>
                <a:cubicBezTo>
                  <a:pt x="666" y="-2"/>
                  <a:pt x="702" y="20"/>
                  <a:pt x="704" y="43"/>
                </a:cubicBezTo>
                <a:cubicBezTo>
                  <a:pt x="709" y="95"/>
                  <a:pt x="686" y="150"/>
                  <a:pt x="680" y="202"/>
                </a:cubicBezTo>
                <a:cubicBezTo>
                  <a:pt x="676" y="240"/>
                  <a:pt x="671" y="292"/>
                  <a:pt x="705" y="315"/>
                </a:cubicBezTo>
                <a:cubicBezTo>
                  <a:pt x="750" y="346"/>
                  <a:pt x="785" y="314"/>
                  <a:pt x="826" y="322"/>
                </a:cubicBezTo>
                <a:cubicBezTo>
                  <a:pt x="936" y="345"/>
                  <a:pt x="799" y="468"/>
                  <a:pt x="775" y="498"/>
                </a:cubicBezTo>
                <a:cubicBezTo>
                  <a:pt x="710" y="573"/>
                  <a:pt x="686" y="601"/>
                  <a:pt x="636" y="648"/>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4" name="Ink 29"/>
          <p:cNvSpPr>
            <a:spLocks noRot="1" noChangeAspect="1" noEditPoints="1" noChangeArrowheads="1" noChangeShapeType="1" noTextEdit="1"/>
          </p:cNvSpPr>
          <p:nvPr/>
        </p:nvSpPr>
        <p:spPr bwMode="auto">
          <a:xfrm>
            <a:off x="4603750" y="6237288"/>
            <a:ext cx="1308100" cy="277812"/>
          </a:xfrm>
          <a:custGeom>
            <a:avLst/>
            <a:gdLst>
              <a:gd name="T0" fmla="*/ 23 w 3638"/>
              <a:gd name="T1" fmla="*/ 367 h 772"/>
              <a:gd name="T2" fmla="*/ 0 w 3638"/>
              <a:gd name="T3" fmla="*/ 364 h 772"/>
              <a:gd name="T4" fmla="*/ 129 w 3638"/>
              <a:gd name="T5" fmla="*/ 333 h 772"/>
              <a:gd name="T6" fmla="*/ 266 w 3638"/>
              <a:gd name="T7" fmla="*/ 320 h 772"/>
              <a:gd name="T8" fmla="*/ 201 w 3638"/>
              <a:gd name="T9" fmla="*/ 436 h 772"/>
              <a:gd name="T10" fmla="*/ 315 w 3638"/>
              <a:gd name="T11" fmla="*/ 435 h 772"/>
              <a:gd name="T12" fmla="*/ 398 w 3638"/>
              <a:gd name="T13" fmla="*/ 429 h 772"/>
              <a:gd name="T14" fmla="*/ 767 w 3638"/>
              <a:gd name="T15" fmla="*/ 223 h 772"/>
              <a:gd name="T16" fmla="*/ 789 w 3638"/>
              <a:gd name="T17" fmla="*/ 334 h 772"/>
              <a:gd name="T18" fmla="*/ 831 w 3638"/>
              <a:gd name="T19" fmla="*/ 623 h 772"/>
              <a:gd name="T20" fmla="*/ 869 w 3638"/>
              <a:gd name="T21" fmla="*/ 771 h 772"/>
              <a:gd name="T22" fmla="*/ 1161 w 3638"/>
              <a:gd name="T23" fmla="*/ 201 h 772"/>
              <a:gd name="T24" fmla="*/ 1143 w 3638"/>
              <a:gd name="T25" fmla="*/ 179 h 772"/>
              <a:gd name="T26" fmla="*/ 1097 w 3638"/>
              <a:gd name="T27" fmla="*/ 154 h 772"/>
              <a:gd name="T28" fmla="*/ 1063 w 3638"/>
              <a:gd name="T29" fmla="*/ 122 h 772"/>
              <a:gd name="T30" fmla="*/ 998 w 3638"/>
              <a:gd name="T31" fmla="*/ 171 h 772"/>
              <a:gd name="T32" fmla="*/ 969 w 3638"/>
              <a:gd name="T33" fmla="*/ 314 h 772"/>
              <a:gd name="T34" fmla="*/ 1040 w 3638"/>
              <a:gd name="T35" fmla="*/ 386 h 772"/>
              <a:gd name="T36" fmla="*/ 1149 w 3638"/>
              <a:gd name="T37" fmla="*/ 331 h 772"/>
              <a:gd name="T38" fmla="*/ 1210 w 3638"/>
              <a:gd name="T39" fmla="*/ 255 h 772"/>
              <a:gd name="T40" fmla="*/ 1216 w 3638"/>
              <a:gd name="T41" fmla="*/ 245 h 772"/>
              <a:gd name="T42" fmla="*/ 1243 w 3638"/>
              <a:gd name="T43" fmla="*/ 435 h 772"/>
              <a:gd name="T44" fmla="*/ 1270 w 3638"/>
              <a:gd name="T45" fmla="*/ 695 h 772"/>
              <a:gd name="T46" fmla="*/ 1547 w 3638"/>
              <a:gd name="T47" fmla="*/ 456 h 772"/>
              <a:gd name="T48" fmla="*/ 1530 w 3638"/>
              <a:gd name="T49" fmla="*/ 510 h 772"/>
              <a:gd name="T50" fmla="*/ 1914 w 3638"/>
              <a:gd name="T51" fmla="*/ 102 h 772"/>
              <a:gd name="T52" fmla="*/ 1936 w 3638"/>
              <a:gd name="T53" fmla="*/ 263 h 772"/>
              <a:gd name="T54" fmla="*/ 1970 w 3638"/>
              <a:gd name="T55" fmla="*/ 511 h 772"/>
              <a:gd name="T56" fmla="*/ 2023 w 3638"/>
              <a:gd name="T57" fmla="*/ 641 h 772"/>
              <a:gd name="T58" fmla="*/ 2374 w 3638"/>
              <a:gd name="T59" fmla="*/ 116 h 772"/>
              <a:gd name="T60" fmla="*/ 2286 w 3638"/>
              <a:gd name="T61" fmla="*/ 29 h 772"/>
              <a:gd name="T62" fmla="*/ 2150 w 3638"/>
              <a:gd name="T63" fmla="*/ 35 h 772"/>
              <a:gd name="T64" fmla="*/ 2104 w 3638"/>
              <a:gd name="T65" fmla="*/ 145 h 772"/>
              <a:gd name="T66" fmla="*/ 2196 w 3638"/>
              <a:gd name="T67" fmla="*/ 268 h 772"/>
              <a:gd name="T68" fmla="*/ 2279 w 3638"/>
              <a:gd name="T69" fmla="*/ 272 h 772"/>
              <a:gd name="T70" fmla="*/ 2362 w 3638"/>
              <a:gd name="T71" fmla="*/ 236 h 772"/>
              <a:gd name="T72" fmla="*/ 2431 w 3638"/>
              <a:gd name="T73" fmla="*/ 393 h 772"/>
              <a:gd name="T74" fmla="*/ 2444 w 3638"/>
              <a:gd name="T75" fmla="*/ 603 h 772"/>
              <a:gd name="T76" fmla="*/ 2708 w 3638"/>
              <a:gd name="T77" fmla="*/ 419 h 772"/>
              <a:gd name="T78" fmla="*/ 2736 w 3638"/>
              <a:gd name="T79" fmla="*/ 413 h 772"/>
              <a:gd name="T80" fmla="*/ 2964 w 3638"/>
              <a:gd name="T81" fmla="*/ 123 h 772"/>
              <a:gd name="T82" fmla="*/ 3029 w 3638"/>
              <a:gd name="T83" fmla="*/ 145 h 772"/>
              <a:gd name="T84" fmla="*/ 3073 w 3638"/>
              <a:gd name="T85" fmla="*/ 301 h 772"/>
              <a:gd name="T86" fmla="*/ 3064 w 3638"/>
              <a:gd name="T87" fmla="*/ 549 h 772"/>
              <a:gd name="T88" fmla="*/ 3062 w 3638"/>
              <a:gd name="T89" fmla="*/ 608 h 772"/>
              <a:gd name="T90" fmla="*/ 3284 w 3638"/>
              <a:gd name="T91" fmla="*/ 39 h 772"/>
              <a:gd name="T92" fmla="*/ 3345 w 3638"/>
              <a:gd name="T93" fmla="*/ 36 h 772"/>
              <a:gd name="T94" fmla="*/ 3421 w 3638"/>
              <a:gd name="T95" fmla="*/ 0 h 772"/>
              <a:gd name="T96" fmla="*/ 3435 w 3638"/>
              <a:gd name="T97" fmla="*/ 89 h 772"/>
              <a:gd name="T98" fmla="*/ 3425 w 3638"/>
              <a:gd name="T99" fmla="*/ 277 h 772"/>
              <a:gd name="T100" fmla="*/ 3534 w 3638"/>
              <a:gd name="T101" fmla="*/ 308 h 772"/>
              <a:gd name="T102" fmla="*/ 3637 w 3638"/>
              <a:gd name="T103" fmla="*/ 391 h 772"/>
              <a:gd name="T104" fmla="*/ 3416 w 3638"/>
              <a:gd name="T105" fmla="*/ 566 h 772"/>
              <a:gd name="T106" fmla="*/ 167 w 3638"/>
              <a:gd name="T107" fmla="*/ 173 h 772"/>
              <a:gd name="T108" fmla="*/ 126 w 3638"/>
              <a:gd name="T109" fmla="*/ 195 h 772"/>
              <a:gd name="T110" fmla="*/ 217 w 3638"/>
              <a:gd name="T111" fmla="*/ 145 h 772"/>
              <a:gd name="T112" fmla="*/ 384 w 3638"/>
              <a:gd name="T113" fmla="*/ 99 h 772"/>
              <a:gd name="T114" fmla="*/ 441 w 3638"/>
              <a:gd name="T115" fmla="*/ 96 h 7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8"/>
              <a:gd name="T175" fmla="*/ 0 h 772"/>
              <a:gd name="T176" fmla="*/ 3638 w 3638"/>
              <a:gd name="T177" fmla="*/ 772 h 7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8" h="772" extrusionOk="0">
                <a:moveTo>
                  <a:pt x="23" y="367"/>
                </a:moveTo>
                <a:cubicBezTo>
                  <a:pt x="15" y="366"/>
                  <a:pt x="8" y="365"/>
                  <a:pt x="0" y="364"/>
                </a:cubicBezTo>
                <a:cubicBezTo>
                  <a:pt x="43" y="334"/>
                  <a:pt x="78" y="337"/>
                  <a:pt x="129" y="333"/>
                </a:cubicBezTo>
                <a:cubicBezTo>
                  <a:pt x="177" y="329"/>
                  <a:pt x="219" y="328"/>
                  <a:pt x="266" y="320"/>
                </a:cubicBezTo>
              </a:path>
              <a:path w="3638" h="772" extrusionOk="0">
                <a:moveTo>
                  <a:pt x="201" y="436"/>
                </a:moveTo>
                <a:cubicBezTo>
                  <a:pt x="246" y="443"/>
                  <a:pt x="271" y="437"/>
                  <a:pt x="315" y="435"/>
                </a:cubicBezTo>
                <a:cubicBezTo>
                  <a:pt x="358" y="439"/>
                  <a:pt x="371" y="441"/>
                  <a:pt x="398" y="429"/>
                </a:cubicBezTo>
              </a:path>
              <a:path w="3638" h="772" extrusionOk="0">
                <a:moveTo>
                  <a:pt x="767" y="223"/>
                </a:moveTo>
                <a:cubicBezTo>
                  <a:pt x="769" y="262"/>
                  <a:pt x="782" y="296"/>
                  <a:pt x="789" y="334"/>
                </a:cubicBezTo>
                <a:cubicBezTo>
                  <a:pt x="808" y="429"/>
                  <a:pt x="816" y="527"/>
                  <a:pt x="831" y="623"/>
                </a:cubicBezTo>
                <a:cubicBezTo>
                  <a:pt x="843" y="695"/>
                  <a:pt x="849" y="723"/>
                  <a:pt x="869" y="771"/>
                </a:cubicBezTo>
              </a:path>
              <a:path w="3638" h="772" extrusionOk="0">
                <a:moveTo>
                  <a:pt x="1161" y="201"/>
                </a:moveTo>
                <a:cubicBezTo>
                  <a:pt x="1144" y="194"/>
                  <a:pt x="1158" y="190"/>
                  <a:pt x="1143" y="179"/>
                </a:cubicBezTo>
                <a:cubicBezTo>
                  <a:pt x="1131" y="170"/>
                  <a:pt x="1110" y="162"/>
                  <a:pt x="1097" y="154"/>
                </a:cubicBezTo>
                <a:cubicBezTo>
                  <a:pt x="1078" y="143"/>
                  <a:pt x="1084" y="127"/>
                  <a:pt x="1063" y="122"/>
                </a:cubicBezTo>
                <a:cubicBezTo>
                  <a:pt x="1030" y="115"/>
                  <a:pt x="1012" y="148"/>
                  <a:pt x="998" y="171"/>
                </a:cubicBezTo>
                <a:cubicBezTo>
                  <a:pt x="971" y="215"/>
                  <a:pt x="963" y="263"/>
                  <a:pt x="969" y="314"/>
                </a:cubicBezTo>
                <a:cubicBezTo>
                  <a:pt x="974" y="361"/>
                  <a:pt x="999" y="381"/>
                  <a:pt x="1040" y="386"/>
                </a:cubicBezTo>
                <a:cubicBezTo>
                  <a:pt x="1083" y="391"/>
                  <a:pt x="1120" y="361"/>
                  <a:pt x="1149" y="331"/>
                </a:cubicBezTo>
                <a:cubicBezTo>
                  <a:pt x="1170" y="309"/>
                  <a:pt x="1192" y="279"/>
                  <a:pt x="1210" y="255"/>
                </a:cubicBezTo>
                <a:cubicBezTo>
                  <a:pt x="1212" y="252"/>
                  <a:pt x="1214" y="248"/>
                  <a:pt x="1216" y="245"/>
                </a:cubicBezTo>
                <a:cubicBezTo>
                  <a:pt x="1234" y="305"/>
                  <a:pt x="1235" y="373"/>
                  <a:pt x="1243" y="435"/>
                </a:cubicBezTo>
                <a:cubicBezTo>
                  <a:pt x="1254" y="522"/>
                  <a:pt x="1260" y="608"/>
                  <a:pt x="1270" y="695"/>
                </a:cubicBezTo>
              </a:path>
              <a:path w="3638" h="772" extrusionOk="0">
                <a:moveTo>
                  <a:pt x="1547" y="456"/>
                </a:moveTo>
                <a:cubicBezTo>
                  <a:pt x="1550" y="481"/>
                  <a:pt x="1547" y="494"/>
                  <a:pt x="1530" y="510"/>
                </a:cubicBezTo>
              </a:path>
              <a:path w="3638" h="772" extrusionOk="0">
                <a:moveTo>
                  <a:pt x="1914" y="102"/>
                </a:moveTo>
                <a:cubicBezTo>
                  <a:pt x="1930" y="152"/>
                  <a:pt x="1929" y="210"/>
                  <a:pt x="1936" y="263"/>
                </a:cubicBezTo>
                <a:cubicBezTo>
                  <a:pt x="1947" y="345"/>
                  <a:pt x="1954" y="430"/>
                  <a:pt x="1970" y="511"/>
                </a:cubicBezTo>
                <a:cubicBezTo>
                  <a:pt x="1987" y="576"/>
                  <a:pt x="1996" y="601"/>
                  <a:pt x="2023" y="641"/>
                </a:cubicBezTo>
              </a:path>
              <a:path w="3638" h="772" extrusionOk="0">
                <a:moveTo>
                  <a:pt x="2374" y="116"/>
                </a:moveTo>
                <a:cubicBezTo>
                  <a:pt x="2356" y="69"/>
                  <a:pt x="2336" y="49"/>
                  <a:pt x="2286" y="29"/>
                </a:cubicBezTo>
                <a:cubicBezTo>
                  <a:pt x="2242" y="11"/>
                  <a:pt x="2191" y="4"/>
                  <a:pt x="2150" y="35"/>
                </a:cubicBezTo>
                <a:cubicBezTo>
                  <a:pt x="2115" y="62"/>
                  <a:pt x="2098" y="101"/>
                  <a:pt x="2104" y="145"/>
                </a:cubicBezTo>
                <a:cubicBezTo>
                  <a:pt x="2112" y="203"/>
                  <a:pt x="2147" y="242"/>
                  <a:pt x="2196" y="268"/>
                </a:cubicBezTo>
                <a:cubicBezTo>
                  <a:pt x="2227" y="284"/>
                  <a:pt x="2247" y="285"/>
                  <a:pt x="2279" y="272"/>
                </a:cubicBezTo>
                <a:cubicBezTo>
                  <a:pt x="2304" y="262"/>
                  <a:pt x="2331" y="224"/>
                  <a:pt x="2362" y="236"/>
                </a:cubicBezTo>
                <a:cubicBezTo>
                  <a:pt x="2403" y="252"/>
                  <a:pt x="2427" y="370"/>
                  <a:pt x="2431" y="393"/>
                </a:cubicBezTo>
                <a:cubicBezTo>
                  <a:pt x="2445" y="466"/>
                  <a:pt x="2445" y="530"/>
                  <a:pt x="2444" y="603"/>
                </a:cubicBezTo>
              </a:path>
              <a:path w="3638" h="772" extrusionOk="0">
                <a:moveTo>
                  <a:pt x="2708" y="419"/>
                </a:moveTo>
                <a:cubicBezTo>
                  <a:pt x="2723" y="420"/>
                  <a:pt x="2728" y="420"/>
                  <a:pt x="2736" y="413"/>
                </a:cubicBezTo>
              </a:path>
              <a:path w="3638" h="772" extrusionOk="0">
                <a:moveTo>
                  <a:pt x="2964" y="123"/>
                </a:moveTo>
                <a:cubicBezTo>
                  <a:pt x="2987" y="122"/>
                  <a:pt x="3010" y="127"/>
                  <a:pt x="3029" y="145"/>
                </a:cubicBezTo>
                <a:cubicBezTo>
                  <a:pt x="3068" y="183"/>
                  <a:pt x="3069" y="251"/>
                  <a:pt x="3073" y="301"/>
                </a:cubicBezTo>
                <a:cubicBezTo>
                  <a:pt x="3081" y="387"/>
                  <a:pt x="3070" y="464"/>
                  <a:pt x="3064" y="549"/>
                </a:cubicBezTo>
                <a:cubicBezTo>
                  <a:pt x="3063" y="569"/>
                  <a:pt x="3063" y="588"/>
                  <a:pt x="3062" y="608"/>
                </a:cubicBezTo>
              </a:path>
              <a:path w="3638" h="772" extrusionOk="0">
                <a:moveTo>
                  <a:pt x="3284" y="39"/>
                </a:moveTo>
                <a:cubicBezTo>
                  <a:pt x="3303" y="42"/>
                  <a:pt x="3327" y="48"/>
                  <a:pt x="3345" y="36"/>
                </a:cubicBezTo>
                <a:cubicBezTo>
                  <a:pt x="3368" y="21"/>
                  <a:pt x="3388" y="-5"/>
                  <a:pt x="3421" y="0"/>
                </a:cubicBezTo>
                <a:cubicBezTo>
                  <a:pt x="3455" y="6"/>
                  <a:pt x="3438" y="68"/>
                  <a:pt x="3435" y="89"/>
                </a:cubicBezTo>
                <a:cubicBezTo>
                  <a:pt x="3429" y="130"/>
                  <a:pt x="3384" y="246"/>
                  <a:pt x="3425" y="277"/>
                </a:cubicBezTo>
                <a:cubicBezTo>
                  <a:pt x="3466" y="308"/>
                  <a:pt x="3487" y="300"/>
                  <a:pt x="3534" y="308"/>
                </a:cubicBezTo>
                <a:cubicBezTo>
                  <a:pt x="3559" y="312"/>
                  <a:pt x="3648" y="354"/>
                  <a:pt x="3637" y="391"/>
                </a:cubicBezTo>
                <a:cubicBezTo>
                  <a:pt x="3604" y="502"/>
                  <a:pt x="3513" y="533"/>
                  <a:pt x="3416" y="566"/>
                </a:cubicBezTo>
              </a:path>
              <a:path w="3638" h="772" extrusionOk="0">
                <a:moveTo>
                  <a:pt x="167" y="173"/>
                </a:moveTo>
                <a:cubicBezTo>
                  <a:pt x="151" y="190"/>
                  <a:pt x="149" y="195"/>
                  <a:pt x="126" y="195"/>
                </a:cubicBezTo>
                <a:cubicBezTo>
                  <a:pt x="153" y="171"/>
                  <a:pt x="184" y="159"/>
                  <a:pt x="217" y="145"/>
                </a:cubicBezTo>
                <a:cubicBezTo>
                  <a:pt x="268" y="123"/>
                  <a:pt x="328" y="106"/>
                  <a:pt x="384" y="99"/>
                </a:cubicBezTo>
                <a:cubicBezTo>
                  <a:pt x="415" y="97"/>
                  <a:pt x="422" y="97"/>
                  <a:pt x="441" y="9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5" name="Ink 30"/>
          <p:cNvSpPr>
            <a:spLocks noRot="1" noChangeAspect="1" noEditPoints="1" noChangeArrowheads="1" noChangeShapeType="1" noTextEdit="1"/>
          </p:cNvSpPr>
          <p:nvPr/>
        </p:nvSpPr>
        <p:spPr bwMode="auto">
          <a:xfrm>
            <a:off x="6057900" y="6243638"/>
            <a:ext cx="146050" cy="144462"/>
          </a:xfrm>
          <a:custGeom>
            <a:avLst/>
            <a:gdLst>
              <a:gd name="T0" fmla="*/ 14 w 407"/>
              <a:gd name="T1" fmla="*/ 193 h 400"/>
              <a:gd name="T2" fmla="*/ 0 w 407"/>
              <a:gd name="T3" fmla="*/ 201 h 400"/>
              <a:gd name="T4" fmla="*/ 113 w 407"/>
              <a:gd name="T5" fmla="*/ 216 h 400"/>
              <a:gd name="T6" fmla="*/ 330 w 407"/>
              <a:gd name="T7" fmla="*/ 227 h 400"/>
              <a:gd name="T8" fmla="*/ 381 w 407"/>
              <a:gd name="T9" fmla="*/ 230 h 400"/>
              <a:gd name="T10" fmla="*/ 67 w 407"/>
              <a:gd name="T11" fmla="*/ 397 h 400"/>
              <a:gd name="T12" fmla="*/ 215 w 407"/>
              <a:gd name="T13" fmla="*/ 384 h 400"/>
              <a:gd name="T14" fmla="*/ 406 w 407"/>
              <a:gd name="T15" fmla="*/ 346 h 400"/>
              <a:gd name="T16" fmla="*/ 46 w 407"/>
              <a:gd name="T17" fmla="*/ 0 h 400"/>
              <a:gd name="T18" fmla="*/ 136 w 407"/>
              <a:gd name="T19" fmla="*/ 27 h 400"/>
              <a:gd name="T20" fmla="*/ 309 w 407"/>
              <a:gd name="T21" fmla="*/ 8 h 400"/>
              <a:gd name="T22" fmla="*/ 378 w 407"/>
              <a:gd name="T23" fmla="*/ 7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00"/>
              <a:gd name="T38" fmla="*/ 407 w 407"/>
              <a:gd name="T39" fmla="*/ 400 h 4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00" extrusionOk="0">
                <a:moveTo>
                  <a:pt x="14" y="193"/>
                </a:moveTo>
                <a:cubicBezTo>
                  <a:pt x="9" y="196"/>
                  <a:pt x="5" y="198"/>
                  <a:pt x="0" y="201"/>
                </a:cubicBezTo>
                <a:cubicBezTo>
                  <a:pt x="31" y="218"/>
                  <a:pt x="72" y="213"/>
                  <a:pt x="113" y="216"/>
                </a:cubicBezTo>
                <a:cubicBezTo>
                  <a:pt x="185" y="221"/>
                  <a:pt x="258" y="224"/>
                  <a:pt x="330" y="227"/>
                </a:cubicBezTo>
                <a:cubicBezTo>
                  <a:pt x="347" y="228"/>
                  <a:pt x="364" y="229"/>
                  <a:pt x="381" y="230"/>
                </a:cubicBezTo>
              </a:path>
              <a:path w="407" h="400" extrusionOk="0">
                <a:moveTo>
                  <a:pt x="67" y="397"/>
                </a:moveTo>
                <a:cubicBezTo>
                  <a:pt x="113" y="395"/>
                  <a:pt x="169" y="391"/>
                  <a:pt x="215" y="384"/>
                </a:cubicBezTo>
                <a:cubicBezTo>
                  <a:pt x="279" y="374"/>
                  <a:pt x="343" y="359"/>
                  <a:pt x="406" y="346"/>
                </a:cubicBezTo>
              </a:path>
              <a:path w="407" h="400" extrusionOk="0">
                <a:moveTo>
                  <a:pt x="46" y="0"/>
                </a:moveTo>
                <a:cubicBezTo>
                  <a:pt x="79" y="26"/>
                  <a:pt x="95" y="29"/>
                  <a:pt x="136" y="27"/>
                </a:cubicBezTo>
                <a:cubicBezTo>
                  <a:pt x="195" y="24"/>
                  <a:pt x="251" y="14"/>
                  <a:pt x="309" y="8"/>
                </a:cubicBezTo>
                <a:cubicBezTo>
                  <a:pt x="346" y="7"/>
                  <a:pt x="355" y="7"/>
                  <a:pt x="378" y="7"/>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6" name="Ink 31"/>
          <p:cNvSpPr>
            <a:spLocks noRot="1" noChangeAspect="1" noEditPoints="1" noChangeArrowheads="1" noChangeShapeType="1" noTextEdit="1"/>
          </p:cNvSpPr>
          <p:nvPr/>
        </p:nvSpPr>
        <p:spPr bwMode="auto">
          <a:xfrm>
            <a:off x="6405563" y="6189663"/>
            <a:ext cx="717550" cy="223837"/>
          </a:xfrm>
          <a:custGeom>
            <a:avLst/>
            <a:gdLst>
              <a:gd name="T0" fmla="*/ 0 w 1992"/>
              <a:gd name="T1" fmla="*/ 95 h 620"/>
              <a:gd name="T2" fmla="*/ 65 w 1992"/>
              <a:gd name="T3" fmla="*/ 0 h 620"/>
              <a:gd name="T4" fmla="*/ 51 w 1992"/>
              <a:gd name="T5" fmla="*/ 70 h 620"/>
              <a:gd name="T6" fmla="*/ 17 w 1992"/>
              <a:gd name="T7" fmla="*/ 194 h 620"/>
              <a:gd name="T8" fmla="*/ 66 w 1992"/>
              <a:gd name="T9" fmla="*/ 311 h 620"/>
              <a:gd name="T10" fmla="*/ 292 w 1992"/>
              <a:gd name="T11" fmla="*/ 371 h 620"/>
              <a:gd name="T12" fmla="*/ 420 w 1992"/>
              <a:gd name="T13" fmla="*/ 348 h 620"/>
              <a:gd name="T14" fmla="*/ 399 w 1992"/>
              <a:gd name="T15" fmla="*/ 135 h 620"/>
              <a:gd name="T16" fmla="*/ 395 w 1992"/>
              <a:gd name="T17" fmla="*/ 121 h 620"/>
              <a:gd name="T18" fmla="*/ 357 w 1992"/>
              <a:gd name="T19" fmla="*/ 179 h 620"/>
              <a:gd name="T20" fmla="*/ 350 w 1992"/>
              <a:gd name="T21" fmla="*/ 371 h 620"/>
              <a:gd name="T22" fmla="*/ 372 w 1992"/>
              <a:gd name="T23" fmla="*/ 619 h 620"/>
              <a:gd name="T24" fmla="*/ 696 w 1992"/>
              <a:gd name="T25" fmla="*/ 94 h 620"/>
              <a:gd name="T26" fmla="*/ 644 w 1992"/>
              <a:gd name="T27" fmla="*/ 192 h 620"/>
              <a:gd name="T28" fmla="*/ 605 w 1992"/>
              <a:gd name="T29" fmla="*/ 359 h 620"/>
              <a:gd name="T30" fmla="*/ 734 w 1992"/>
              <a:gd name="T31" fmla="*/ 597 h 620"/>
              <a:gd name="T32" fmla="*/ 883 w 1992"/>
              <a:gd name="T33" fmla="*/ 601 h 620"/>
              <a:gd name="T34" fmla="*/ 953 w 1992"/>
              <a:gd name="T35" fmla="*/ 507 h 620"/>
              <a:gd name="T36" fmla="*/ 889 w 1992"/>
              <a:gd name="T37" fmla="*/ 420 h 620"/>
              <a:gd name="T38" fmla="*/ 774 w 1992"/>
              <a:gd name="T39" fmla="*/ 418 h 620"/>
              <a:gd name="T40" fmla="*/ 746 w 1992"/>
              <a:gd name="T41" fmla="*/ 441 h 620"/>
              <a:gd name="T42" fmla="*/ 1331 w 1992"/>
              <a:gd name="T43" fmla="*/ 291 h 620"/>
              <a:gd name="T44" fmla="*/ 1309 w 1992"/>
              <a:gd name="T45" fmla="*/ 164 h 620"/>
              <a:gd name="T46" fmla="*/ 1254 w 1992"/>
              <a:gd name="T47" fmla="*/ 68 h 620"/>
              <a:gd name="T48" fmla="*/ 1166 w 1992"/>
              <a:gd name="T49" fmla="*/ 77 h 620"/>
              <a:gd name="T50" fmla="*/ 1083 w 1992"/>
              <a:gd name="T51" fmla="*/ 314 h 620"/>
              <a:gd name="T52" fmla="*/ 1109 w 1992"/>
              <a:gd name="T53" fmla="*/ 396 h 620"/>
              <a:gd name="T54" fmla="*/ 1197 w 1992"/>
              <a:gd name="T55" fmla="*/ 354 h 620"/>
              <a:gd name="T56" fmla="*/ 1284 w 1992"/>
              <a:gd name="T57" fmla="*/ 231 h 620"/>
              <a:gd name="T58" fmla="*/ 1320 w 1992"/>
              <a:gd name="T59" fmla="*/ 179 h 620"/>
              <a:gd name="T60" fmla="*/ 1342 w 1992"/>
              <a:gd name="T61" fmla="*/ 266 h 620"/>
              <a:gd name="T62" fmla="*/ 1360 w 1992"/>
              <a:gd name="T63" fmla="*/ 466 h 620"/>
              <a:gd name="T64" fmla="*/ 1374 w 1992"/>
              <a:gd name="T65" fmla="*/ 609 h 620"/>
              <a:gd name="T66" fmla="*/ 1622 w 1992"/>
              <a:gd name="T67" fmla="*/ 168 h 620"/>
              <a:gd name="T68" fmla="*/ 1679 w 1992"/>
              <a:gd name="T69" fmla="*/ 112 h 620"/>
              <a:gd name="T70" fmla="*/ 1769 w 1992"/>
              <a:gd name="T71" fmla="*/ 82 h 620"/>
              <a:gd name="T72" fmla="*/ 1816 w 1992"/>
              <a:gd name="T73" fmla="*/ 147 h 620"/>
              <a:gd name="T74" fmla="*/ 1819 w 1992"/>
              <a:gd name="T75" fmla="*/ 259 h 620"/>
              <a:gd name="T76" fmla="*/ 1849 w 1992"/>
              <a:gd name="T77" fmla="*/ 326 h 620"/>
              <a:gd name="T78" fmla="*/ 1933 w 1992"/>
              <a:gd name="T79" fmla="*/ 363 h 620"/>
              <a:gd name="T80" fmla="*/ 1991 w 1992"/>
              <a:gd name="T81" fmla="*/ 421 h 620"/>
              <a:gd name="T82" fmla="*/ 1923 w 1992"/>
              <a:gd name="T83" fmla="*/ 501 h 620"/>
              <a:gd name="T84" fmla="*/ 1694 w 1992"/>
              <a:gd name="T85" fmla="*/ 605 h 6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2"/>
              <a:gd name="T130" fmla="*/ 0 h 620"/>
              <a:gd name="T131" fmla="*/ 1992 w 1992"/>
              <a:gd name="T132" fmla="*/ 620 h 6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2" h="620" extrusionOk="0">
                <a:moveTo>
                  <a:pt x="0" y="95"/>
                </a:moveTo>
                <a:cubicBezTo>
                  <a:pt x="25" y="65"/>
                  <a:pt x="44" y="33"/>
                  <a:pt x="65" y="0"/>
                </a:cubicBezTo>
                <a:cubicBezTo>
                  <a:pt x="64" y="25"/>
                  <a:pt x="59" y="43"/>
                  <a:pt x="51" y="70"/>
                </a:cubicBezTo>
                <a:cubicBezTo>
                  <a:pt x="39" y="111"/>
                  <a:pt x="22" y="151"/>
                  <a:pt x="17" y="194"/>
                </a:cubicBezTo>
                <a:cubicBezTo>
                  <a:pt x="12" y="239"/>
                  <a:pt x="24" y="286"/>
                  <a:pt x="66" y="311"/>
                </a:cubicBezTo>
                <a:cubicBezTo>
                  <a:pt x="127" y="347"/>
                  <a:pt x="222" y="368"/>
                  <a:pt x="292" y="371"/>
                </a:cubicBezTo>
                <a:cubicBezTo>
                  <a:pt x="339" y="373"/>
                  <a:pt x="377" y="361"/>
                  <a:pt x="420" y="348"/>
                </a:cubicBezTo>
              </a:path>
              <a:path w="1992" h="620" extrusionOk="0">
                <a:moveTo>
                  <a:pt x="399" y="135"/>
                </a:moveTo>
                <a:cubicBezTo>
                  <a:pt x="398" y="130"/>
                  <a:pt x="396" y="126"/>
                  <a:pt x="395" y="121"/>
                </a:cubicBezTo>
                <a:cubicBezTo>
                  <a:pt x="361" y="115"/>
                  <a:pt x="360" y="150"/>
                  <a:pt x="357" y="179"/>
                </a:cubicBezTo>
                <a:cubicBezTo>
                  <a:pt x="350" y="242"/>
                  <a:pt x="351" y="307"/>
                  <a:pt x="350" y="371"/>
                </a:cubicBezTo>
                <a:cubicBezTo>
                  <a:pt x="349" y="454"/>
                  <a:pt x="354" y="539"/>
                  <a:pt x="372" y="619"/>
                </a:cubicBezTo>
              </a:path>
              <a:path w="1992" h="620" extrusionOk="0">
                <a:moveTo>
                  <a:pt x="696" y="94"/>
                </a:moveTo>
                <a:cubicBezTo>
                  <a:pt x="674" y="124"/>
                  <a:pt x="659" y="158"/>
                  <a:pt x="644" y="192"/>
                </a:cubicBezTo>
                <a:cubicBezTo>
                  <a:pt x="620" y="246"/>
                  <a:pt x="604" y="299"/>
                  <a:pt x="605" y="359"/>
                </a:cubicBezTo>
                <a:cubicBezTo>
                  <a:pt x="606" y="445"/>
                  <a:pt x="645" y="564"/>
                  <a:pt x="734" y="597"/>
                </a:cubicBezTo>
                <a:cubicBezTo>
                  <a:pt x="782" y="615"/>
                  <a:pt x="834" y="623"/>
                  <a:pt x="883" y="601"/>
                </a:cubicBezTo>
                <a:cubicBezTo>
                  <a:pt x="922" y="584"/>
                  <a:pt x="952" y="551"/>
                  <a:pt x="953" y="507"/>
                </a:cubicBezTo>
                <a:cubicBezTo>
                  <a:pt x="954" y="464"/>
                  <a:pt x="921" y="440"/>
                  <a:pt x="889" y="420"/>
                </a:cubicBezTo>
                <a:cubicBezTo>
                  <a:pt x="846" y="392"/>
                  <a:pt x="816" y="388"/>
                  <a:pt x="774" y="418"/>
                </a:cubicBezTo>
                <a:cubicBezTo>
                  <a:pt x="765" y="426"/>
                  <a:pt x="755" y="433"/>
                  <a:pt x="746" y="441"/>
                </a:cubicBezTo>
              </a:path>
              <a:path w="1992" h="620" extrusionOk="0">
                <a:moveTo>
                  <a:pt x="1331" y="291"/>
                </a:moveTo>
                <a:cubicBezTo>
                  <a:pt x="1327" y="246"/>
                  <a:pt x="1321" y="208"/>
                  <a:pt x="1309" y="164"/>
                </a:cubicBezTo>
                <a:cubicBezTo>
                  <a:pt x="1298" y="125"/>
                  <a:pt x="1289" y="92"/>
                  <a:pt x="1254" y="68"/>
                </a:cubicBezTo>
                <a:cubicBezTo>
                  <a:pt x="1223" y="47"/>
                  <a:pt x="1193" y="53"/>
                  <a:pt x="1166" y="77"/>
                </a:cubicBezTo>
                <a:cubicBezTo>
                  <a:pt x="1103" y="131"/>
                  <a:pt x="1081" y="235"/>
                  <a:pt x="1083" y="314"/>
                </a:cubicBezTo>
                <a:cubicBezTo>
                  <a:pt x="1084" y="347"/>
                  <a:pt x="1094" y="368"/>
                  <a:pt x="1109" y="396"/>
                </a:cubicBezTo>
                <a:cubicBezTo>
                  <a:pt x="1151" y="402"/>
                  <a:pt x="1168" y="386"/>
                  <a:pt x="1197" y="354"/>
                </a:cubicBezTo>
                <a:cubicBezTo>
                  <a:pt x="1232" y="316"/>
                  <a:pt x="1258" y="275"/>
                  <a:pt x="1284" y="231"/>
                </a:cubicBezTo>
                <a:cubicBezTo>
                  <a:pt x="1295" y="213"/>
                  <a:pt x="1308" y="196"/>
                  <a:pt x="1320" y="179"/>
                </a:cubicBezTo>
                <a:cubicBezTo>
                  <a:pt x="1332" y="208"/>
                  <a:pt x="1338" y="233"/>
                  <a:pt x="1342" y="266"/>
                </a:cubicBezTo>
                <a:cubicBezTo>
                  <a:pt x="1349" y="332"/>
                  <a:pt x="1355" y="400"/>
                  <a:pt x="1360" y="466"/>
                </a:cubicBezTo>
                <a:cubicBezTo>
                  <a:pt x="1364" y="514"/>
                  <a:pt x="1367" y="561"/>
                  <a:pt x="1374" y="609"/>
                </a:cubicBezTo>
              </a:path>
              <a:path w="1992" h="620" extrusionOk="0">
                <a:moveTo>
                  <a:pt x="1622" y="168"/>
                </a:moveTo>
                <a:cubicBezTo>
                  <a:pt x="1639" y="148"/>
                  <a:pt x="1655" y="125"/>
                  <a:pt x="1679" y="112"/>
                </a:cubicBezTo>
                <a:cubicBezTo>
                  <a:pt x="1707" y="97"/>
                  <a:pt x="1736" y="77"/>
                  <a:pt x="1769" y="82"/>
                </a:cubicBezTo>
                <a:cubicBezTo>
                  <a:pt x="1804" y="87"/>
                  <a:pt x="1811" y="117"/>
                  <a:pt x="1816" y="147"/>
                </a:cubicBezTo>
                <a:cubicBezTo>
                  <a:pt x="1822" y="184"/>
                  <a:pt x="1817" y="222"/>
                  <a:pt x="1819" y="259"/>
                </a:cubicBezTo>
                <a:cubicBezTo>
                  <a:pt x="1821" y="293"/>
                  <a:pt x="1824" y="305"/>
                  <a:pt x="1849" y="326"/>
                </a:cubicBezTo>
                <a:cubicBezTo>
                  <a:pt x="1873" y="346"/>
                  <a:pt x="1903" y="353"/>
                  <a:pt x="1933" y="363"/>
                </a:cubicBezTo>
                <a:cubicBezTo>
                  <a:pt x="1961" y="373"/>
                  <a:pt x="1985" y="390"/>
                  <a:pt x="1991" y="421"/>
                </a:cubicBezTo>
                <a:cubicBezTo>
                  <a:pt x="2001" y="472"/>
                  <a:pt x="1950" y="477"/>
                  <a:pt x="1923" y="501"/>
                </a:cubicBezTo>
                <a:cubicBezTo>
                  <a:pt x="1840" y="574"/>
                  <a:pt x="1805" y="580"/>
                  <a:pt x="1694" y="605"/>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7" name="Ink 32"/>
          <p:cNvSpPr>
            <a:spLocks noRot="1" noChangeAspect="1" noEditPoints="1" noChangeArrowheads="1" noChangeShapeType="1" noTextEdit="1"/>
          </p:cNvSpPr>
          <p:nvPr/>
        </p:nvSpPr>
        <p:spPr bwMode="auto">
          <a:xfrm>
            <a:off x="7323138" y="6246813"/>
            <a:ext cx="198437" cy="128587"/>
          </a:xfrm>
          <a:custGeom>
            <a:avLst/>
            <a:gdLst>
              <a:gd name="T0" fmla="*/ 95 w 550"/>
              <a:gd name="T1" fmla="*/ 43 h 354"/>
              <a:gd name="T2" fmla="*/ 73 w 550"/>
              <a:gd name="T3" fmla="*/ 22 h 354"/>
              <a:gd name="T4" fmla="*/ 201 w 550"/>
              <a:gd name="T5" fmla="*/ 8 h 354"/>
              <a:gd name="T6" fmla="*/ 426 w 550"/>
              <a:gd name="T7" fmla="*/ 0 h 354"/>
              <a:gd name="T8" fmla="*/ 471 w 550"/>
              <a:gd name="T9" fmla="*/ 3 h 354"/>
              <a:gd name="T10" fmla="*/ 12 w 550"/>
              <a:gd name="T11" fmla="*/ 190 h 354"/>
              <a:gd name="T12" fmla="*/ 0 w 550"/>
              <a:gd name="T13" fmla="*/ 195 h 354"/>
              <a:gd name="T14" fmla="*/ 86 w 550"/>
              <a:gd name="T15" fmla="*/ 199 h 354"/>
              <a:gd name="T16" fmla="*/ 305 w 550"/>
              <a:gd name="T17" fmla="*/ 179 h 354"/>
              <a:gd name="T18" fmla="*/ 490 w 550"/>
              <a:gd name="T19" fmla="*/ 174 h 354"/>
              <a:gd name="T20" fmla="*/ 533 w 550"/>
              <a:gd name="T21" fmla="*/ 174 h 354"/>
              <a:gd name="T22" fmla="*/ 118 w 550"/>
              <a:gd name="T23" fmla="*/ 338 h 354"/>
              <a:gd name="T24" fmla="*/ 260 w 550"/>
              <a:gd name="T25" fmla="*/ 340 h 354"/>
              <a:gd name="T26" fmla="*/ 505 w 550"/>
              <a:gd name="T27" fmla="*/ 300 h 354"/>
              <a:gd name="T28" fmla="*/ 549 w 550"/>
              <a:gd name="T29" fmla="*/ 281 h 3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0"/>
              <a:gd name="T46" fmla="*/ 0 h 354"/>
              <a:gd name="T47" fmla="*/ 550 w 550"/>
              <a:gd name="T48" fmla="*/ 354 h 3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0" h="354" extrusionOk="0">
                <a:moveTo>
                  <a:pt x="95" y="43"/>
                </a:moveTo>
                <a:cubicBezTo>
                  <a:pt x="86" y="30"/>
                  <a:pt x="83" y="26"/>
                  <a:pt x="73" y="22"/>
                </a:cubicBezTo>
                <a:cubicBezTo>
                  <a:pt x="115" y="17"/>
                  <a:pt x="160" y="10"/>
                  <a:pt x="201" y="8"/>
                </a:cubicBezTo>
                <a:cubicBezTo>
                  <a:pt x="275" y="4"/>
                  <a:pt x="352" y="1"/>
                  <a:pt x="426" y="0"/>
                </a:cubicBezTo>
                <a:cubicBezTo>
                  <a:pt x="449" y="1"/>
                  <a:pt x="456" y="1"/>
                  <a:pt x="471" y="3"/>
                </a:cubicBezTo>
              </a:path>
              <a:path w="550" h="354" extrusionOk="0">
                <a:moveTo>
                  <a:pt x="12" y="190"/>
                </a:moveTo>
                <a:cubicBezTo>
                  <a:pt x="8" y="192"/>
                  <a:pt x="4" y="193"/>
                  <a:pt x="0" y="195"/>
                </a:cubicBezTo>
                <a:cubicBezTo>
                  <a:pt x="20" y="229"/>
                  <a:pt x="50" y="204"/>
                  <a:pt x="86" y="199"/>
                </a:cubicBezTo>
                <a:cubicBezTo>
                  <a:pt x="159" y="189"/>
                  <a:pt x="231" y="183"/>
                  <a:pt x="305" y="179"/>
                </a:cubicBezTo>
                <a:cubicBezTo>
                  <a:pt x="369" y="175"/>
                  <a:pt x="427" y="170"/>
                  <a:pt x="490" y="174"/>
                </a:cubicBezTo>
                <a:cubicBezTo>
                  <a:pt x="512" y="173"/>
                  <a:pt x="519" y="173"/>
                  <a:pt x="533" y="174"/>
                </a:cubicBezTo>
              </a:path>
              <a:path w="550" h="354" extrusionOk="0">
                <a:moveTo>
                  <a:pt x="118" y="338"/>
                </a:moveTo>
                <a:cubicBezTo>
                  <a:pt x="154" y="358"/>
                  <a:pt x="215" y="350"/>
                  <a:pt x="260" y="340"/>
                </a:cubicBezTo>
                <a:cubicBezTo>
                  <a:pt x="340" y="323"/>
                  <a:pt x="427" y="320"/>
                  <a:pt x="505" y="300"/>
                </a:cubicBezTo>
                <a:cubicBezTo>
                  <a:pt x="520" y="294"/>
                  <a:pt x="534" y="287"/>
                  <a:pt x="549" y="281"/>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8" name="Ink 33"/>
          <p:cNvSpPr>
            <a:spLocks noRot="1" noChangeAspect="1" noEditPoints="1" noChangeArrowheads="1" noChangeShapeType="1" noTextEdit="1"/>
          </p:cNvSpPr>
          <p:nvPr/>
        </p:nvSpPr>
        <p:spPr bwMode="auto">
          <a:xfrm>
            <a:off x="7762875" y="6169025"/>
            <a:ext cx="254000" cy="244475"/>
          </a:xfrm>
          <a:custGeom>
            <a:avLst/>
            <a:gdLst>
              <a:gd name="T0" fmla="*/ 37 w 704"/>
              <a:gd name="T1" fmla="*/ 101 h 676"/>
              <a:gd name="T2" fmla="*/ 0 w 704"/>
              <a:gd name="T3" fmla="*/ 88 h 676"/>
              <a:gd name="T4" fmla="*/ 106 w 704"/>
              <a:gd name="T5" fmla="*/ 45 h 676"/>
              <a:gd name="T6" fmla="*/ 343 w 704"/>
              <a:gd name="T7" fmla="*/ 5 h 676"/>
              <a:gd name="T8" fmla="*/ 540 w 704"/>
              <a:gd name="T9" fmla="*/ 10 h 676"/>
              <a:gd name="T10" fmla="*/ 589 w 704"/>
              <a:gd name="T11" fmla="*/ 102 h 676"/>
              <a:gd name="T12" fmla="*/ 551 w 704"/>
              <a:gd name="T13" fmla="*/ 342 h 676"/>
              <a:gd name="T14" fmla="*/ 525 w 704"/>
              <a:gd name="T15" fmla="*/ 551 h 676"/>
              <a:gd name="T16" fmla="*/ 511 w 704"/>
              <a:gd name="T17" fmla="*/ 655 h 676"/>
              <a:gd name="T18" fmla="*/ 508 w 704"/>
              <a:gd name="T19" fmla="*/ 675 h 676"/>
              <a:gd name="T20" fmla="*/ 203 w 704"/>
              <a:gd name="T21" fmla="*/ 405 h 676"/>
              <a:gd name="T22" fmla="*/ 311 w 704"/>
              <a:gd name="T23" fmla="*/ 356 h 676"/>
              <a:gd name="T24" fmla="*/ 574 w 704"/>
              <a:gd name="T25" fmla="*/ 312 h 676"/>
              <a:gd name="T26" fmla="*/ 703 w 704"/>
              <a:gd name="T27" fmla="*/ 296 h 6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4"/>
              <a:gd name="T43" fmla="*/ 0 h 676"/>
              <a:gd name="T44" fmla="*/ 704 w 704"/>
              <a:gd name="T45" fmla="*/ 676 h 6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4" h="676" extrusionOk="0">
                <a:moveTo>
                  <a:pt x="37" y="101"/>
                </a:moveTo>
                <a:cubicBezTo>
                  <a:pt x="17" y="96"/>
                  <a:pt x="12" y="94"/>
                  <a:pt x="0" y="88"/>
                </a:cubicBezTo>
                <a:cubicBezTo>
                  <a:pt x="34" y="66"/>
                  <a:pt x="61" y="56"/>
                  <a:pt x="106" y="45"/>
                </a:cubicBezTo>
                <a:cubicBezTo>
                  <a:pt x="183" y="26"/>
                  <a:pt x="264" y="13"/>
                  <a:pt x="343" y="5"/>
                </a:cubicBezTo>
                <a:cubicBezTo>
                  <a:pt x="404" y="-1"/>
                  <a:pt x="480" y="-11"/>
                  <a:pt x="540" y="10"/>
                </a:cubicBezTo>
                <a:cubicBezTo>
                  <a:pt x="582" y="25"/>
                  <a:pt x="591" y="61"/>
                  <a:pt x="589" y="102"/>
                </a:cubicBezTo>
                <a:cubicBezTo>
                  <a:pt x="586" y="183"/>
                  <a:pt x="566" y="263"/>
                  <a:pt x="551" y="342"/>
                </a:cubicBezTo>
                <a:cubicBezTo>
                  <a:pt x="538" y="411"/>
                  <a:pt x="538" y="483"/>
                  <a:pt x="525" y="551"/>
                </a:cubicBezTo>
                <a:cubicBezTo>
                  <a:pt x="518" y="586"/>
                  <a:pt x="516" y="619"/>
                  <a:pt x="511" y="655"/>
                </a:cubicBezTo>
                <a:cubicBezTo>
                  <a:pt x="510" y="662"/>
                  <a:pt x="509" y="668"/>
                  <a:pt x="508" y="675"/>
                </a:cubicBezTo>
              </a:path>
              <a:path w="704" h="676" extrusionOk="0">
                <a:moveTo>
                  <a:pt x="203" y="405"/>
                </a:moveTo>
                <a:cubicBezTo>
                  <a:pt x="222" y="361"/>
                  <a:pt x="264" y="369"/>
                  <a:pt x="311" y="356"/>
                </a:cubicBezTo>
                <a:cubicBezTo>
                  <a:pt x="398" y="332"/>
                  <a:pt x="485" y="321"/>
                  <a:pt x="574" y="312"/>
                </a:cubicBezTo>
                <a:cubicBezTo>
                  <a:pt x="640" y="305"/>
                  <a:pt x="660" y="304"/>
                  <a:pt x="703" y="296"/>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19" name="Ink 34"/>
          <p:cNvSpPr>
            <a:spLocks noRot="1" noChangeAspect="1" noEditPoints="1" noChangeArrowheads="1" noChangeShapeType="1" noTextEdit="1"/>
          </p:cNvSpPr>
          <p:nvPr/>
        </p:nvSpPr>
        <p:spPr bwMode="auto">
          <a:xfrm>
            <a:off x="1646238" y="6086475"/>
            <a:ext cx="155575" cy="109538"/>
          </a:xfrm>
          <a:custGeom>
            <a:avLst/>
            <a:gdLst>
              <a:gd name="T0" fmla="*/ 6 w 430"/>
              <a:gd name="T1" fmla="*/ 108 h 303"/>
              <a:gd name="T2" fmla="*/ 72 w 430"/>
              <a:gd name="T3" fmla="*/ 106 h 303"/>
              <a:gd name="T4" fmla="*/ 264 w 430"/>
              <a:gd name="T5" fmla="*/ 45 h 303"/>
              <a:gd name="T6" fmla="*/ 429 w 430"/>
              <a:gd name="T7" fmla="*/ 0 h 303"/>
              <a:gd name="T8" fmla="*/ 12 w 430"/>
              <a:gd name="T9" fmla="*/ 279 h 303"/>
              <a:gd name="T10" fmla="*/ 6 w 430"/>
              <a:gd name="T11" fmla="*/ 289 h 303"/>
              <a:gd name="T12" fmla="*/ 105 w 430"/>
              <a:gd name="T13" fmla="*/ 283 h 303"/>
              <a:gd name="T14" fmla="*/ 339 w 430"/>
              <a:gd name="T15" fmla="*/ 219 h 303"/>
              <a:gd name="T16" fmla="*/ 397 w 430"/>
              <a:gd name="T17" fmla="*/ 198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03"/>
              <a:gd name="T29" fmla="*/ 430 w 43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03" extrusionOk="0">
                <a:moveTo>
                  <a:pt x="6" y="108"/>
                </a:moveTo>
                <a:cubicBezTo>
                  <a:pt x="3" y="131"/>
                  <a:pt x="51" y="112"/>
                  <a:pt x="72" y="106"/>
                </a:cubicBezTo>
                <a:cubicBezTo>
                  <a:pt x="136" y="87"/>
                  <a:pt x="200" y="64"/>
                  <a:pt x="264" y="45"/>
                </a:cubicBezTo>
                <a:cubicBezTo>
                  <a:pt x="320" y="28"/>
                  <a:pt x="374" y="19"/>
                  <a:pt x="429" y="0"/>
                </a:cubicBezTo>
              </a:path>
              <a:path w="430" h="303" extrusionOk="0">
                <a:moveTo>
                  <a:pt x="12" y="279"/>
                </a:moveTo>
                <a:cubicBezTo>
                  <a:pt x="10" y="282"/>
                  <a:pt x="8" y="286"/>
                  <a:pt x="6" y="289"/>
                </a:cubicBezTo>
                <a:cubicBezTo>
                  <a:pt x="35" y="313"/>
                  <a:pt x="68" y="292"/>
                  <a:pt x="105" y="283"/>
                </a:cubicBezTo>
                <a:cubicBezTo>
                  <a:pt x="185" y="263"/>
                  <a:pt x="261" y="245"/>
                  <a:pt x="339" y="219"/>
                </a:cubicBezTo>
                <a:cubicBezTo>
                  <a:pt x="358" y="212"/>
                  <a:pt x="378" y="205"/>
                  <a:pt x="397" y="198"/>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20" name="Ink 35"/>
          <p:cNvSpPr>
            <a:spLocks noRot="1" noChangeAspect="1" noEditPoints="1" noChangeArrowheads="1" noChangeShapeType="1" noTextEdit="1"/>
          </p:cNvSpPr>
          <p:nvPr/>
        </p:nvSpPr>
        <p:spPr bwMode="auto">
          <a:xfrm>
            <a:off x="2047875" y="5821363"/>
            <a:ext cx="1236663" cy="400050"/>
          </a:xfrm>
          <a:custGeom>
            <a:avLst/>
            <a:gdLst>
              <a:gd name="T0" fmla="*/ 4 w 3436"/>
              <a:gd name="T1" fmla="*/ 508 h 1113"/>
              <a:gd name="T2" fmla="*/ 21 w 3436"/>
              <a:gd name="T3" fmla="*/ 1017 h 1113"/>
              <a:gd name="T4" fmla="*/ 196 w 3436"/>
              <a:gd name="T5" fmla="*/ 748 h 1113"/>
              <a:gd name="T6" fmla="*/ 293 w 3436"/>
              <a:gd name="T7" fmla="*/ 570 h 1113"/>
              <a:gd name="T8" fmla="*/ 397 w 3436"/>
              <a:gd name="T9" fmla="*/ 696 h 1113"/>
              <a:gd name="T10" fmla="*/ 349 w 3436"/>
              <a:gd name="T11" fmla="*/ 857 h 1113"/>
              <a:gd name="T12" fmla="*/ 605 w 3436"/>
              <a:gd name="T13" fmla="*/ 817 h 1113"/>
              <a:gd name="T14" fmla="*/ 439 w 3436"/>
              <a:gd name="T15" fmla="*/ 1081 h 1113"/>
              <a:gd name="T16" fmla="*/ 457 w 3436"/>
              <a:gd name="T17" fmla="*/ 268 h 1113"/>
              <a:gd name="T18" fmla="*/ 586 w 3436"/>
              <a:gd name="T19" fmla="*/ 87 h 1113"/>
              <a:gd name="T20" fmla="*/ 626 w 3436"/>
              <a:gd name="T21" fmla="*/ 278 h 1113"/>
              <a:gd name="T22" fmla="*/ 784 w 3436"/>
              <a:gd name="T23" fmla="*/ 344 h 1113"/>
              <a:gd name="T24" fmla="*/ 691 w 3436"/>
              <a:gd name="T25" fmla="*/ 556 h 1113"/>
              <a:gd name="T26" fmla="*/ 1225 w 3436"/>
              <a:gd name="T27" fmla="*/ 991 h 1113"/>
              <a:gd name="T28" fmla="*/ 1543 w 3436"/>
              <a:gd name="T29" fmla="*/ 536 h 1113"/>
              <a:gd name="T30" fmla="*/ 1569 w 3436"/>
              <a:gd name="T31" fmla="*/ 866 h 1113"/>
              <a:gd name="T32" fmla="*/ 1710 w 3436"/>
              <a:gd name="T33" fmla="*/ 486 h 1113"/>
              <a:gd name="T34" fmla="*/ 1841 w 3436"/>
              <a:gd name="T35" fmla="*/ 441 h 1113"/>
              <a:gd name="T36" fmla="*/ 1902 w 3436"/>
              <a:gd name="T37" fmla="*/ 721 h 1113"/>
              <a:gd name="T38" fmla="*/ 2101 w 3436"/>
              <a:gd name="T39" fmla="*/ 709 h 1113"/>
              <a:gd name="T40" fmla="*/ 1999 w 3436"/>
              <a:gd name="T41" fmla="*/ 953 h 1113"/>
              <a:gd name="T42" fmla="*/ 1832 w 3436"/>
              <a:gd name="T43" fmla="*/ 97 h 1113"/>
              <a:gd name="T44" fmla="*/ 2035 w 3436"/>
              <a:gd name="T45" fmla="*/ 3 h 1113"/>
              <a:gd name="T46" fmla="*/ 2083 w 3436"/>
              <a:gd name="T47" fmla="*/ 189 h 1113"/>
              <a:gd name="T48" fmla="*/ 2206 w 3436"/>
              <a:gd name="T49" fmla="*/ 231 h 1113"/>
              <a:gd name="T50" fmla="*/ 2102 w 3436"/>
              <a:gd name="T51" fmla="*/ 459 h 1113"/>
              <a:gd name="T52" fmla="*/ 2585 w 3436"/>
              <a:gd name="T53" fmla="*/ 667 h 1113"/>
              <a:gd name="T54" fmla="*/ 2891 w 3436"/>
              <a:gd name="T55" fmla="*/ 443 h 1113"/>
              <a:gd name="T56" fmla="*/ 2978 w 3436"/>
              <a:gd name="T57" fmla="*/ 926 h 1113"/>
              <a:gd name="T58" fmla="*/ 3155 w 3436"/>
              <a:gd name="T59" fmla="*/ 383 h 1113"/>
              <a:gd name="T60" fmla="*/ 3321 w 3436"/>
              <a:gd name="T61" fmla="*/ 428 h 1113"/>
              <a:gd name="T62" fmla="*/ 3347 w 3436"/>
              <a:gd name="T63" fmla="*/ 676 h 1113"/>
              <a:gd name="T64" fmla="*/ 3364 w 3436"/>
              <a:gd name="T65" fmla="*/ 866 h 1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36"/>
              <a:gd name="T100" fmla="*/ 0 h 1113"/>
              <a:gd name="T101" fmla="*/ 3436 w 3436"/>
              <a:gd name="T102" fmla="*/ 1113 h 1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36" h="1113" extrusionOk="0">
                <a:moveTo>
                  <a:pt x="12" y="543"/>
                </a:moveTo>
                <a:cubicBezTo>
                  <a:pt x="9" y="524"/>
                  <a:pt x="8" y="519"/>
                  <a:pt x="4" y="508"/>
                </a:cubicBezTo>
                <a:cubicBezTo>
                  <a:pt x="-1" y="566"/>
                  <a:pt x="5" y="628"/>
                  <a:pt x="8" y="687"/>
                </a:cubicBezTo>
                <a:cubicBezTo>
                  <a:pt x="13" y="797"/>
                  <a:pt x="13" y="907"/>
                  <a:pt x="21" y="1017"/>
                </a:cubicBezTo>
                <a:cubicBezTo>
                  <a:pt x="25" y="1067"/>
                  <a:pt x="25" y="1081"/>
                  <a:pt x="36" y="1112"/>
                </a:cubicBezTo>
              </a:path>
              <a:path w="3436" h="1113" extrusionOk="0">
                <a:moveTo>
                  <a:pt x="196" y="748"/>
                </a:moveTo>
                <a:cubicBezTo>
                  <a:pt x="195" y="716"/>
                  <a:pt x="188" y="663"/>
                  <a:pt x="209" y="634"/>
                </a:cubicBezTo>
                <a:cubicBezTo>
                  <a:pt x="227" y="608"/>
                  <a:pt x="263" y="582"/>
                  <a:pt x="293" y="570"/>
                </a:cubicBezTo>
                <a:cubicBezTo>
                  <a:pt x="327" y="556"/>
                  <a:pt x="366" y="542"/>
                  <a:pt x="394" y="569"/>
                </a:cubicBezTo>
                <a:cubicBezTo>
                  <a:pt x="427" y="601"/>
                  <a:pt x="408" y="659"/>
                  <a:pt x="397" y="696"/>
                </a:cubicBezTo>
                <a:cubicBezTo>
                  <a:pt x="383" y="743"/>
                  <a:pt x="354" y="793"/>
                  <a:pt x="347" y="842"/>
                </a:cubicBezTo>
                <a:cubicBezTo>
                  <a:pt x="348" y="847"/>
                  <a:pt x="348" y="852"/>
                  <a:pt x="349" y="857"/>
                </a:cubicBezTo>
                <a:cubicBezTo>
                  <a:pt x="387" y="849"/>
                  <a:pt x="425" y="838"/>
                  <a:pt x="463" y="824"/>
                </a:cubicBezTo>
                <a:cubicBezTo>
                  <a:pt x="501" y="811"/>
                  <a:pt x="568" y="787"/>
                  <a:pt x="605" y="817"/>
                </a:cubicBezTo>
                <a:cubicBezTo>
                  <a:pt x="645" y="849"/>
                  <a:pt x="599" y="914"/>
                  <a:pt x="583" y="943"/>
                </a:cubicBezTo>
                <a:cubicBezTo>
                  <a:pt x="553" y="999"/>
                  <a:pt x="499" y="1055"/>
                  <a:pt x="439" y="1081"/>
                </a:cubicBezTo>
                <a:cubicBezTo>
                  <a:pt x="427" y="1084"/>
                  <a:pt x="415" y="1086"/>
                  <a:pt x="403" y="1089"/>
                </a:cubicBezTo>
              </a:path>
              <a:path w="3436" h="1113" extrusionOk="0">
                <a:moveTo>
                  <a:pt x="457" y="268"/>
                </a:moveTo>
                <a:cubicBezTo>
                  <a:pt x="446" y="232"/>
                  <a:pt x="438" y="206"/>
                  <a:pt x="456" y="170"/>
                </a:cubicBezTo>
                <a:cubicBezTo>
                  <a:pt x="478" y="126"/>
                  <a:pt x="534" y="81"/>
                  <a:pt x="586" y="87"/>
                </a:cubicBezTo>
                <a:cubicBezTo>
                  <a:pt x="629" y="92"/>
                  <a:pt x="642" y="133"/>
                  <a:pt x="643" y="170"/>
                </a:cubicBezTo>
                <a:cubicBezTo>
                  <a:pt x="644" y="207"/>
                  <a:pt x="629" y="242"/>
                  <a:pt x="626" y="278"/>
                </a:cubicBezTo>
                <a:cubicBezTo>
                  <a:pt x="624" y="314"/>
                  <a:pt x="675" y="300"/>
                  <a:pt x="695" y="302"/>
                </a:cubicBezTo>
                <a:cubicBezTo>
                  <a:pt x="728" y="306"/>
                  <a:pt x="769" y="309"/>
                  <a:pt x="784" y="344"/>
                </a:cubicBezTo>
                <a:cubicBezTo>
                  <a:pt x="800" y="381"/>
                  <a:pt x="783" y="433"/>
                  <a:pt x="766" y="466"/>
                </a:cubicBezTo>
                <a:cubicBezTo>
                  <a:pt x="749" y="499"/>
                  <a:pt x="724" y="537"/>
                  <a:pt x="691" y="556"/>
                </a:cubicBezTo>
                <a:cubicBezTo>
                  <a:pt x="686" y="558"/>
                  <a:pt x="681" y="559"/>
                  <a:pt x="676" y="561"/>
                </a:cubicBezTo>
              </a:path>
              <a:path w="3436" h="1113" extrusionOk="0">
                <a:moveTo>
                  <a:pt x="1225" y="991"/>
                </a:moveTo>
                <a:cubicBezTo>
                  <a:pt x="1195" y="976"/>
                  <a:pt x="1207" y="977"/>
                  <a:pt x="1186" y="988"/>
                </a:cubicBezTo>
              </a:path>
              <a:path w="3436" h="1113" extrusionOk="0">
                <a:moveTo>
                  <a:pt x="1543" y="536"/>
                </a:moveTo>
                <a:cubicBezTo>
                  <a:pt x="1543" y="571"/>
                  <a:pt x="1543" y="606"/>
                  <a:pt x="1544" y="641"/>
                </a:cubicBezTo>
                <a:cubicBezTo>
                  <a:pt x="1547" y="717"/>
                  <a:pt x="1560" y="791"/>
                  <a:pt x="1569" y="866"/>
                </a:cubicBezTo>
                <a:cubicBezTo>
                  <a:pt x="1576" y="925"/>
                  <a:pt x="1583" y="975"/>
                  <a:pt x="1605" y="1030"/>
                </a:cubicBezTo>
              </a:path>
              <a:path w="3436" h="1113" extrusionOk="0">
                <a:moveTo>
                  <a:pt x="1710" y="486"/>
                </a:moveTo>
                <a:cubicBezTo>
                  <a:pt x="1716" y="450"/>
                  <a:pt x="1719" y="456"/>
                  <a:pt x="1747" y="443"/>
                </a:cubicBezTo>
                <a:cubicBezTo>
                  <a:pt x="1775" y="431"/>
                  <a:pt x="1812" y="433"/>
                  <a:pt x="1841" y="441"/>
                </a:cubicBezTo>
                <a:cubicBezTo>
                  <a:pt x="1879" y="452"/>
                  <a:pt x="1893" y="478"/>
                  <a:pt x="1898" y="515"/>
                </a:cubicBezTo>
                <a:cubicBezTo>
                  <a:pt x="1906" y="574"/>
                  <a:pt x="1873" y="668"/>
                  <a:pt x="1902" y="721"/>
                </a:cubicBezTo>
                <a:cubicBezTo>
                  <a:pt x="1917" y="749"/>
                  <a:pt x="1966" y="731"/>
                  <a:pt x="1989" y="726"/>
                </a:cubicBezTo>
                <a:cubicBezTo>
                  <a:pt x="2013" y="720"/>
                  <a:pt x="2080" y="685"/>
                  <a:pt x="2101" y="709"/>
                </a:cubicBezTo>
                <a:cubicBezTo>
                  <a:pt x="2126" y="737"/>
                  <a:pt x="2112" y="765"/>
                  <a:pt x="2097" y="797"/>
                </a:cubicBezTo>
                <a:cubicBezTo>
                  <a:pt x="2072" y="851"/>
                  <a:pt x="2036" y="906"/>
                  <a:pt x="1999" y="953"/>
                </a:cubicBezTo>
                <a:cubicBezTo>
                  <a:pt x="1974" y="982"/>
                  <a:pt x="1969" y="990"/>
                  <a:pt x="1948" y="1003"/>
                </a:cubicBezTo>
              </a:path>
              <a:path w="3436" h="1113" extrusionOk="0">
                <a:moveTo>
                  <a:pt x="1832" y="97"/>
                </a:moveTo>
                <a:cubicBezTo>
                  <a:pt x="1859" y="59"/>
                  <a:pt x="1877" y="47"/>
                  <a:pt x="1919" y="25"/>
                </a:cubicBezTo>
                <a:cubicBezTo>
                  <a:pt x="1955" y="7"/>
                  <a:pt x="1994" y="-8"/>
                  <a:pt x="2035" y="3"/>
                </a:cubicBezTo>
                <a:cubicBezTo>
                  <a:pt x="2074" y="13"/>
                  <a:pt x="2087" y="47"/>
                  <a:pt x="2091" y="83"/>
                </a:cubicBezTo>
                <a:cubicBezTo>
                  <a:pt x="2095" y="120"/>
                  <a:pt x="2083" y="153"/>
                  <a:pt x="2083" y="189"/>
                </a:cubicBezTo>
                <a:cubicBezTo>
                  <a:pt x="2083" y="214"/>
                  <a:pt x="2106" y="219"/>
                  <a:pt x="2128" y="219"/>
                </a:cubicBezTo>
                <a:cubicBezTo>
                  <a:pt x="2151" y="219"/>
                  <a:pt x="2189" y="209"/>
                  <a:pt x="2206" y="231"/>
                </a:cubicBezTo>
                <a:cubicBezTo>
                  <a:pt x="2230" y="261"/>
                  <a:pt x="2190" y="310"/>
                  <a:pt x="2177" y="333"/>
                </a:cubicBezTo>
                <a:cubicBezTo>
                  <a:pt x="2153" y="376"/>
                  <a:pt x="2127" y="417"/>
                  <a:pt x="2102" y="459"/>
                </a:cubicBezTo>
              </a:path>
              <a:path w="3436" h="1113" extrusionOk="0">
                <a:moveTo>
                  <a:pt x="2581" y="608"/>
                </a:moveTo>
                <a:cubicBezTo>
                  <a:pt x="2580" y="630"/>
                  <a:pt x="2584" y="646"/>
                  <a:pt x="2585" y="667"/>
                </a:cubicBezTo>
              </a:path>
              <a:path w="3436" h="1113" extrusionOk="0">
                <a:moveTo>
                  <a:pt x="2896" y="356"/>
                </a:moveTo>
                <a:cubicBezTo>
                  <a:pt x="2882" y="389"/>
                  <a:pt x="2888" y="408"/>
                  <a:pt x="2891" y="443"/>
                </a:cubicBezTo>
                <a:cubicBezTo>
                  <a:pt x="2898" y="535"/>
                  <a:pt x="2911" y="626"/>
                  <a:pt x="2925" y="717"/>
                </a:cubicBezTo>
                <a:cubicBezTo>
                  <a:pt x="2936" y="790"/>
                  <a:pt x="2953" y="856"/>
                  <a:pt x="2978" y="926"/>
                </a:cubicBezTo>
              </a:path>
              <a:path w="3436" h="1113" extrusionOk="0">
                <a:moveTo>
                  <a:pt x="3097" y="506"/>
                </a:moveTo>
                <a:cubicBezTo>
                  <a:pt x="3106" y="459"/>
                  <a:pt x="3120" y="419"/>
                  <a:pt x="3155" y="383"/>
                </a:cubicBezTo>
                <a:cubicBezTo>
                  <a:pt x="3180" y="357"/>
                  <a:pt x="3223" y="319"/>
                  <a:pt x="3262" y="322"/>
                </a:cubicBezTo>
                <a:cubicBezTo>
                  <a:pt x="3311" y="326"/>
                  <a:pt x="3320" y="391"/>
                  <a:pt x="3321" y="428"/>
                </a:cubicBezTo>
                <a:cubicBezTo>
                  <a:pt x="3323" y="501"/>
                  <a:pt x="3301" y="573"/>
                  <a:pt x="3296" y="645"/>
                </a:cubicBezTo>
                <a:cubicBezTo>
                  <a:pt x="3293" y="686"/>
                  <a:pt x="3316" y="681"/>
                  <a:pt x="3347" y="676"/>
                </a:cubicBezTo>
                <a:cubicBezTo>
                  <a:pt x="3373" y="672"/>
                  <a:pt x="3420" y="651"/>
                  <a:pt x="3434" y="686"/>
                </a:cubicBezTo>
                <a:cubicBezTo>
                  <a:pt x="3453" y="735"/>
                  <a:pt x="3389" y="832"/>
                  <a:pt x="3364" y="866"/>
                </a:cubicBezTo>
                <a:cubicBezTo>
                  <a:pt x="3311" y="939"/>
                  <a:pt x="3249" y="998"/>
                  <a:pt x="3184" y="1059"/>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21" name="Ink 36"/>
          <p:cNvSpPr>
            <a:spLocks noRot="1" noChangeAspect="1" noEditPoints="1" noChangeArrowheads="1" noChangeShapeType="1" noTextEdit="1"/>
          </p:cNvSpPr>
          <p:nvPr/>
        </p:nvSpPr>
        <p:spPr bwMode="auto">
          <a:xfrm>
            <a:off x="3690938" y="1135063"/>
            <a:ext cx="1279525" cy="1447800"/>
          </a:xfrm>
          <a:custGeom>
            <a:avLst/>
            <a:gdLst>
              <a:gd name="T0" fmla="*/ 0 w 3553"/>
              <a:gd name="T1" fmla="*/ 184 h 4021"/>
              <a:gd name="T2" fmla="*/ 204 w 3553"/>
              <a:gd name="T3" fmla="*/ 242 h 4021"/>
              <a:gd name="T4" fmla="*/ 1507 w 3553"/>
              <a:gd name="T5" fmla="*/ 157 h 4021"/>
              <a:gd name="T6" fmla="*/ 3508 w 3553"/>
              <a:gd name="T7" fmla="*/ 5 h 4021"/>
              <a:gd name="T8" fmla="*/ 3548 w 3553"/>
              <a:gd name="T9" fmla="*/ 0 h 4021"/>
              <a:gd name="T10" fmla="*/ 3521 w 3553"/>
              <a:gd name="T11" fmla="*/ 135 h 4021"/>
              <a:gd name="T12" fmla="*/ 3440 w 3553"/>
              <a:gd name="T13" fmla="*/ 2511 h 4021"/>
              <a:gd name="T14" fmla="*/ 3246 w 3553"/>
              <a:gd name="T15" fmla="*/ 3950 h 4021"/>
              <a:gd name="T16" fmla="*/ 2890 w 3553"/>
              <a:gd name="T17" fmla="*/ 4020 h 4021"/>
              <a:gd name="T18" fmla="*/ 514 w 3553"/>
              <a:gd name="T19" fmla="*/ 3917 h 4021"/>
              <a:gd name="T20" fmla="*/ 459 w 3553"/>
              <a:gd name="T21" fmla="*/ 3897 h 40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3"/>
              <a:gd name="T34" fmla="*/ 0 h 4021"/>
              <a:gd name="T35" fmla="*/ 3553 w 3553"/>
              <a:gd name="T36" fmla="*/ 4021 h 40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3" h="4021" extrusionOk="0">
                <a:moveTo>
                  <a:pt x="0" y="184"/>
                </a:moveTo>
                <a:cubicBezTo>
                  <a:pt x="74" y="207"/>
                  <a:pt x="114" y="236"/>
                  <a:pt x="204" y="242"/>
                </a:cubicBezTo>
                <a:cubicBezTo>
                  <a:pt x="635" y="269"/>
                  <a:pt x="1078" y="192"/>
                  <a:pt x="1507" y="157"/>
                </a:cubicBezTo>
                <a:cubicBezTo>
                  <a:pt x="2174" y="102"/>
                  <a:pt x="2844" y="86"/>
                  <a:pt x="3508" y="5"/>
                </a:cubicBezTo>
                <a:cubicBezTo>
                  <a:pt x="3530" y="1"/>
                  <a:pt x="3534" y="-1"/>
                  <a:pt x="3548" y="0"/>
                </a:cubicBezTo>
                <a:cubicBezTo>
                  <a:pt x="3540" y="42"/>
                  <a:pt x="3531" y="91"/>
                  <a:pt x="3521" y="135"/>
                </a:cubicBezTo>
                <a:cubicBezTo>
                  <a:pt x="3351" y="912"/>
                  <a:pt x="3414" y="1723"/>
                  <a:pt x="3440" y="2511"/>
                </a:cubicBezTo>
                <a:cubicBezTo>
                  <a:pt x="3451" y="2841"/>
                  <a:pt x="3533" y="3687"/>
                  <a:pt x="3246" y="3950"/>
                </a:cubicBezTo>
                <a:cubicBezTo>
                  <a:pt x="3153" y="4035"/>
                  <a:pt x="3007" y="4021"/>
                  <a:pt x="2890" y="4020"/>
                </a:cubicBezTo>
                <a:cubicBezTo>
                  <a:pt x="2116" y="4016"/>
                  <a:pt x="1274" y="4059"/>
                  <a:pt x="514" y="3917"/>
                </a:cubicBezTo>
                <a:cubicBezTo>
                  <a:pt x="496" y="3910"/>
                  <a:pt x="477" y="3904"/>
                  <a:pt x="459" y="3897"/>
                </a:cubicBezTo>
              </a:path>
            </a:pathLst>
          </a:custGeom>
          <a:noFill/>
          <a:ln w="19050" cap="rnd">
            <a:solidFill>
              <a:srgbClr val="FFFF00"/>
            </a:solidFill>
            <a:round/>
            <a:headEnd/>
            <a:tailEnd/>
          </a:ln>
        </p:spPr>
        <p:txBody>
          <a:bodyPr>
            <a:prstTxWarp prst="textNoShape">
              <a:avLst/>
            </a:prstTxWarp>
          </a:bodyPr>
          <a:lstStyle/>
          <a:p>
            <a:endParaRPr lang="en-US"/>
          </a:p>
        </p:txBody>
      </p:sp>
      <p:sp>
        <p:nvSpPr>
          <p:cNvPr id="67622" name="Ink 37"/>
          <p:cNvSpPr>
            <a:spLocks noRot="1" noChangeAspect="1" noEditPoints="1" noChangeArrowheads="1" noChangeShapeType="1" noTextEdit="1"/>
          </p:cNvSpPr>
          <p:nvPr/>
        </p:nvSpPr>
        <p:spPr bwMode="auto">
          <a:xfrm>
            <a:off x="2890838" y="4625975"/>
            <a:ext cx="3536950" cy="255588"/>
          </a:xfrm>
          <a:custGeom>
            <a:avLst/>
            <a:gdLst>
              <a:gd name="T0" fmla="*/ 9823 w 9824"/>
              <a:gd name="T1" fmla="*/ 0 h 708"/>
              <a:gd name="T2" fmla="*/ 9088 w 9824"/>
              <a:gd name="T3" fmla="*/ 90 h 708"/>
              <a:gd name="T4" fmla="*/ 4245 w 9824"/>
              <a:gd name="T5" fmla="*/ 506 h 708"/>
              <a:gd name="T6" fmla="*/ 181 w 9824"/>
              <a:gd name="T7" fmla="*/ 700 h 708"/>
              <a:gd name="T8" fmla="*/ 0 w 9824"/>
              <a:gd name="T9" fmla="*/ 671 h 708"/>
              <a:gd name="T10" fmla="*/ 0 60000 65536"/>
              <a:gd name="T11" fmla="*/ 0 60000 65536"/>
              <a:gd name="T12" fmla="*/ 0 60000 65536"/>
              <a:gd name="T13" fmla="*/ 0 60000 65536"/>
              <a:gd name="T14" fmla="*/ 0 60000 65536"/>
              <a:gd name="T15" fmla="*/ 0 w 9824"/>
              <a:gd name="T16" fmla="*/ 0 h 708"/>
              <a:gd name="T17" fmla="*/ 9824 w 9824"/>
              <a:gd name="T18" fmla="*/ 708 h 708"/>
            </a:gdLst>
            <a:ahLst/>
            <a:cxnLst>
              <a:cxn ang="T10">
                <a:pos x="T0" y="T1"/>
              </a:cxn>
              <a:cxn ang="T11">
                <a:pos x="T2" y="T3"/>
              </a:cxn>
              <a:cxn ang="T12">
                <a:pos x="T4" y="T5"/>
              </a:cxn>
              <a:cxn ang="T13">
                <a:pos x="T6" y="T7"/>
              </a:cxn>
              <a:cxn ang="T14">
                <a:pos x="T8" y="T9"/>
              </a:cxn>
            </a:cxnLst>
            <a:rect l="T15" t="T16" r="T17" b="T18"/>
            <a:pathLst>
              <a:path w="9824" h="708" extrusionOk="0">
                <a:moveTo>
                  <a:pt x="9823" y="0"/>
                </a:moveTo>
                <a:cubicBezTo>
                  <a:pt x="9578" y="28"/>
                  <a:pt x="9333" y="57"/>
                  <a:pt x="9088" y="90"/>
                </a:cubicBezTo>
                <a:cubicBezTo>
                  <a:pt x="7482" y="304"/>
                  <a:pt x="5859" y="377"/>
                  <a:pt x="4245" y="506"/>
                </a:cubicBezTo>
                <a:cubicBezTo>
                  <a:pt x="2928" y="611"/>
                  <a:pt x="1504" y="816"/>
                  <a:pt x="181" y="700"/>
                </a:cubicBezTo>
                <a:cubicBezTo>
                  <a:pt x="118" y="694"/>
                  <a:pt x="61" y="678"/>
                  <a:pt x="0" y="671"/>
                </a:cubicBezTo>
              </a:path>
            </a:pathLst>
          </a:custGeom>
          <a:noFill/>
          <a:ln w="19050" cap="rnd">
            <a:solidFill>
              <a:srgbClr val="FFFF00"/>
            </a:solidFill>
            <a:round/>
            <a:headEnd/>
            <a:tailEnd/>
          </a:ln>
        </p:spPr>
        <p:txBody>
          <a:bodyPr>
            <a:prstTxWarp prst="textNoShape">
              <a:avLst/>
            </a:prstTxWarp>
          </a:bodyPr>
          <a:lstStyle/>
          <a:p>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826E5A-1C79-10D8-4057-772F7806E47F}"/>
              </a:ext>
            </a:extLst>
          </p:cNvPr>
          <p:cNvSpPr>
            <a:spLocks noChangeArrowheads="1"/>
          </p:cNvSpPr>
          <p:nvPr/>
        </p:nvSpPr>
        <p:spPr bwMode="auto">
          <a:xfrm>
            <a:off x="1387475" y="679450"/>
            <a:ext cx="63754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Residue Classes Mod 3:</a:t>
            </a:r>
          </a:p>
          <a:p>
            <a:endParaRPr lang="en-US" altLang="en-US" sz="3200">
              <a:solidFill>
                <a:schemeClr val="tx2"/>
              </a:solidFill>
            </a:endParaRPr>
          </a:p>
          <a:p>
            <a:r>
              <a:rPr lang="en-US" altLang="en-US"/>
              <a:t>[0]  = { …, -6, -3, 0, 3, 6, ..}</a:t>
            </a:r>
            <a:endParaRPr lang="en-US" altLang="en-US">
              <a:latin typeface="Arial" panose="020B0604020202020204" pitchFamily="34" charset="0"/>
            </a:endParaRPr>
          </a:p>
          <a:p>
            <a:r>
              <a:rPr lang="en-US" altLang="en-US"/>
              <a:t>[1]  = { …, -5, -2, 1, 4, 7, ..}</a:t>
            </a:r>
          </a:p>
          <a:p>
            <a:r>
              <a:rPr lang="en-US" altLang="en-US"/>
              <a:t>[2]  = { …, -4, -1, 2, 5, 8, ..}</a:t>
            </a:r>
          </a:p>
          <a:p>
            <a:endParaRPr lang="en-US" altLang="en-US"/>
          </a:p>
          <a:p>
            <a:r>
              <a:rPr lang="en-US" altLang="en-US"/>
              <a:t> [-6] = { …, -6, -3, 0, 3, 6, ..}</a:t>
            </a:r>
            <a:endParaRPr lang="en-US" altLang="en-US">
              <a:latin typeface="Arial" panose="020B0604020202020204" pitchFamily="34" charset="0"/>
            </a:endParaRPr>
          </a:p>
          <a:p>
            <a:r>
              <a:rPr lang="en-US" altLang="en-US"/>
              <a:t>[7]  = { …, -5, -2, 1, 4, 7, ..}</a:t>
            </a:r>
          </a:p>
          <a:p>
            <a:r>
              <a:rPr lang="en-US" altLang="en-US"/>
              <a:t>[-1] = { …, -4, -1, 2, 5, 8, ..}</a:t>
            </a:r>
          </a:p>
        </p:txBody>
      </p:sp>
      <p:sp>
        <p:nvSpPr>
          <p:cNvPr id="3" name="TextBox 2">
            <a:extLst>
              <a:ext uri="{FF2B5EF4-FFF2-40B4-BE49-F238E27FC236}">
                <a16:creationId xmlns:a16="http://schemas.microsoft.com/office/drawing/2014/main" id="{E625E7C8-C3D7-9ABD-2152-B439FFEB8993}"/>
              </a:ext>
            </a:extLst>
          </p:cNvPr>
          <p:cNvSpPr txBox="1">
            <a:spLocks noChangeArrowheads="1"/>
          </p:cNvSpPr>
          <p:nvPr/>
        </p:nvSpPr>
        <p:spPr bwMode="auto">
          <a:xfrm>
            <a:off x="6967538" y="3370263"/>
            <a:ext cx="94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 [0]</a:t>
            </a:r>
          </a:p>
        </p:txBody>
      </p:sp>
      <p:sp>
        <p:nvSpPr>
          <p:cNvPr id="4" name="TextBox 3">
            <a:extLst>
              <a:ext uri="{FF2B5EF4-FFF2-40B4-BE49-F238E27FC236}">
                <a16:creationId xmlns:a16="http://schemas.microsoft.com/office/drawing/2014/main" id="{793BBCF2-BCB5-C44B-0587-535ACA311028}"/>
              </a:ext>
            </a:extLst>
          </p:cNvPr>
          <p:cNvSpPr txBox="1">
            <a:spLocks noChangeArrowheads="1"/>
          </p:cNvSpPr>
          <p:nvPr/>
        </p:nvSpPr>
        <p:spPr bwMode="auto">
          <a:xfrm>
            <a:off x="6975475" y="3810000"/>
            <a:ext cx="942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 [1]</a:t>
            </a:r>
          </a:p>
        </p:txBody>
      </p:sp>
      <p:sp>
        <p:nvSpPr>
          <p:cNvPr id="5" name="TextBox 4">
            <a:extLst>
              <a:ext uri="{FF2B5EF4-FFF2-40B4-BE49-F238E27FC236}">
                <a16:creationId xmlns:a16="http://schemas.microsoft.com/office/drawing/2014/main" id="{B3DEC1C5-C607-1216-0D1E-DE0388D3008F}"/>
              </a:ext>
            </a:extLst>
          </p:cNvPr>
          <p:cNvSpPr txBox="1">
            <a:spLocks noChangeArrowheads="1"/>
          </p:cNvSpPr>
          <p:nvPr/>
        </p:nvSpPr>
        <p:spPr bwMode="auto">
          <a:xfrm>
            <a:off x="6985000" y="4210050"/>
            <a:ext cx="942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 [2]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How hard is cracking RSA?</a:t>
            </a:r>
          </a:p>
        </p:txBody>
      </p:sp>
      <p:sp>
        <p:nvSpPr>
          <p:cNvPr id="208899" name="Rectangle 3"/>
          <p:cNvSpPr>
            <a:spLocks noGrp="1" noChangeArrowheads="1"/>
          </p:cNvSpPr>
          <p:nvPr>
            <p:ph type="body" idx="1"/>
          </p:nvPr>
        </p:nvSpPr>
        <p:spPr>
          <a:xfrm>
            <a:off x="522288" y="1600200"/>
            <a:ext cx="8164512" cy="4525963"/>
          </a:xfrm>
        </p:spPr>
        <p:txBody>
          <a:bodyPr/>
          <a:lstStyle/>
          <a:p>
            <a:r>
              <a:rPr lang="en-US" sz="2400" dirty="0"/>
              <a:t>If we can factor products of two large primes, </a:t>
            </a:r>
            <a:br>
              <a:rPr lang="en-US" sz="2400" dirty="0"/>
            </a:br>
            <a:r>
              <a:rPr lang="en-US" sz="2400" dirty="0"/>
              <a:t>can we crack RSA?</a:t>
            </a:r>
          </a:p>
          <a:p>
            <a:endParaRPr lang="en-US" sz="2400" dirty="0"/>
          </a:p>
          <a:p>
            <a:endParaRPr lang="en-US" sz="2400" dirty="0"/>
          </a:p>
          <a:p>
            <a:r>
              <a:rPr lang="en-US" sz="2400" dirty="0"/>
              <a:t>If we know </a:t>
            </a:r>
            <a:r>
              <a:rPr lang="en-US" sz="2400" dirty="0" err="1"/>
              <a:t>n</a:t>
            </a:r>
            <a:r>
              <a:rPr lang="en-US" sz="2400" dirty="0"/>
              <a:t> and </a:t>
            </a:r>
            <a:r>
              <a:rPr lang="en-US" sz="2400" dirty="0" err="1">
                <a:latin typeface="cmmi10" pitchFamily="34" charset="0"/>
              </a:rPr>
              <a:t>Φ</a:t>
            </a:r>
            <a:r>
              <a:rPr lang="en-US" sz="2400" dirty="0" err="1"/>
              <a:t>(n</a:t>
            </a:r>
            <a:r>
              <a:rPr lang="en-US" sz="2400" dirty="0"/>
              <a:t>), can we crack RSA?</a:t>
            </a:r>
          </a:p>
          <a:p>
            <a:endParaRPr lang="en-US" sz="2400" dirty="0"/>
          </a:p>
          <a:p>
            <a:endParaRPr lang="en-US" sz="2400" dirty="0"/>
          </a:p>
          <a:p>
            <a:r>
              <a:rPr lang="en-US" sz="2400" dirty="0"/>
              <a:t>How about the other way? Does cracking RSA mean we must do one of these two? </a:t>
            </a:r>
          </a:p>
          <a:p>
            <a:r>
              <a:rPr lang="en-US" sz="2400" dirty="0"/>
              <a:t>We don’t know (yet)…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How do we generate large primes?</a:t>
            </a:r>
          </a:p>
        </p:txBody>
      </p:sp>
      <p:sp>
        <p:nvSpPr>
          <p:cNvPr id="208899" name="Rectangle 3"/>
          <p:cNvSpPr>
            <a:spLocks noGrp="1" noChangeArrowheads="1"/>
          </p:cNvSpPr>
          <p:nvPr>
            <p:ph type="body" idx="1"/>
          </p:nvPr>
        </p:nvSpPr>
        <p:spPr>
          <a:xfrm>
            <a:off x="230188" y="1663701"/>
            <a:ext cx="8164512" cy="1295400"/>
          </a:xfrm>
        </p:spPr>
        <p:txBody>
          <a:bodyPr/>
          <a:lstStyle/>
          <a:p>
            <a:r>
              <a:rPr lang="en-US" sz="2400" dirty="0"/>
              <a:t>    The density of primes is about 1/ln(n).  So that if we can efficiently test the </a:t>
            </a:r>
            <a:r>
              <a:rPr lang="en-US" sz="2400" dirty="0" err="1"/>
              <a:t>primality</a:t>
            </a:r>
            <a:r>
              <a:rPr lang="en-US" sz="2400" dirty="0"/>
              <a:t> of a number, then we can generate primes fast.</a:t>
            </a:r>
          </a:p>
        </p:txBody>
      </p:sp>
      <p:sp>
        <p:nvSpPr>
          <p:cNvPr id="4" name="Rectangle 3"/>
          <p:cNvSpPr txBox="1">
            <a:spLocks noChangeArrowheads="1"/>
          </p:cNvSpPr>
          <p:nvPr/>
        </p:nvSpPr>
        <p:spPr bwMode="auto">
          <a:xfrm>
            <a:off x="611188" y="3390901"/>
            <a:ext cx="8164512" cy="1066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sz="2400" kern="0" dirty="0">
                <a:latin typeface="+mn-lt"/>
                <a:ea typeface="ＭＳ Ｐゴシック" charset="-128"/>
                <a:cs typeface="ＭＳ Ｐゴシック" charset="-128"/>
              </a:rPr>
              <a:t>Answer: The Miller-Rabin </a:t>
            </a:r>
            <a:r>
              <a:rPr lang="en-US" sz="2400" kern="0" dirty="0" err="1">
                <a:latin typeface="+mn-lt"/>
                <a:ea typeface="ＭＳ Ｐゴシック" charset="-128"/>
                <a:cs typeface="ＭＳ Ｐゴシック" charset="-128"/>
              </a:rPr>
              <a:t>primality</a:t>
            </a:r>
            <a:r>
              <a:rPr lang="en-US" sz="2400" kern="0" dirty="0">
                <a:latin typeface="+mn-lt"/>
                <a:ea typeface="ＭＳ Ｐゴシック" charset="-128"/>
                <a:cs typeface="ＭＳ Ｐゴシック" charset="-128"/>
              </a:rPr>
              <a:t> test.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(Gary</a:t>
            </a:r>
            <a:r>
              <a:rPr kumimoji="0" lang="en-US" sz="2400" b="0" i="0" u="none" strike="noStrike" kern="0" cap="none" spc="0" normalizeH="0" noProof="0" dirty="0">
                <a:ln>
                  <a:noFill/>
                </a:ln>
                <a:solidFill>
                  <a:schemeClr val="tx1"/>
                </a:solidFill>
                <a:effectLst/>
                <a:uLnTx/>
                <a:uFillTx/>
                <a:latin typeface="+mn-lt"/>
                <a:ea typeface="ＭＳ Ｐゴシック" charset="-128"/>
                <a:cs typeface="ＭＳ Ｐゴシック" charset="-128"/>
              </a:rPr>
              <a:t> Miller is </a:t>
            </a:r>
            <a:r>
              <a:rPr lang="en-US" sz="2400" kern="0" dirty="0">
                <a:latin typeface="+mn-lt"/>
                <a:ea typeface="ＭＳ Ｐゴシック" charset="-128"/>
                <a:cs typeface="ＭＳ Ｐゴシック" charset="-128"/>
              </a:rPr>
              <a:t>one of our professors.)</a:t>
            </a:r>
            <a:endPar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5" name="Picture 4"/>
          <p:cNvPicPr>
            <a:picLocks noChangeAspect="1"/>
          </p:cNvPicPr>
          <p:nvPr/>
        </p:nvPicPr>
        <p:blipFill>
          <a:blip r:embed="rId2"/>
          <a:stretch>
            <a:fillRect/>
          </a:stretch>
        </p:blipFill>
        <p:spPr>
          <a:xfrm>
            <a:off x="1600200" y="4457700"/>
            <a:ext cx="1981200" cy="1981200"/>
          </a:xfrm>
          <a:prstGeom prst="rect">
            <a:avLst/>
          </a:prstGeom>
        </p:spPr>
      </p:pic>
      <p:pic>
        <p:nvPicPr>
          <p:cNvPr id="6" name="Picture 5"/>
          <p:cNvPicPr>
            <a:picLocks noChangeAspect="1"/>
          </p:cNvPicPr>
          <p:nvPr/>
        </p:nvPicPr>
        <p:blipFill>
          <a:blip r:embed="rId3"/>
          <a:stretch>
            <a:fillRect/>
          </a:stretch>
        </p:blipFill>
        <p:spPr>
          <a:xfrm>
            <a:off x="5499100" y="4441825"/>
            <a:ext cx="1955800" cy="20605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91067" y="143934"/>
            <a:ext cx="8229600" cy="706438"/>
          </a:xfrm>
        </p:spPr>
        <p:txBody>
          <a:bodyPr/>
          <a:lstStyle/>
          <a:p>
            <a:r>
              <a:rPr lang="en-US" dirty="0"/>
              <a:t>Miller-Rabin test</a:t>
            </a:r>
          </a:p>
        </p:txBody>
      </p:sp>
      <p:sp>
        <p:nvSpPr>
          <p:cNvPr id="208899" name="Rectangle 3"/>
          <p:cNvSpPr>
            <a:spLocks noGrp="1" noChangeArrowheads="1"/>
          </p:cNvSpPr>
          <p:nvPr>
            <p:ph type="body" idx="1"/>
          </p:nvPr>
        </p:nvSpPr>
        <p:spPr>
          <a:xfrm>
            <a:off x="230188" y="1054100"/>
            <a:ext cx="8748712" cy="2747433"/>
          </a:xfrm>
        </p:spPr>
        <p:txBody>
          <a:bodyPr/>
          <a:lstStyle/>
          <a:p>
            <a:r>
              <a:rPr lang="en-US" sz="2400" dirty="0"/>
              <a:t>    The idea is to use a “converse” of Fermat’s Theorem.  We know that:</a:t>
            </a:r>
          </a:p>
          <a:p>
            <a:pPr algn="ctr"/>
            <a:r>
              <a:rPr lang="en-US" dirty="0"/>
              <a:t>a</a:t>
            </a:r>
            <a:r>
              <a:rPr lang="en-US" baseline="30000" dirty="0">
                <a:sym typeface="Symbol" charset="2"/>
              </a:rPr>
              <a:t>n-1</a:t>
            </a:r>
            <a:r>
              <a:rPr lang="en-US" dirty="0"/>
              <a:t> </a:t>
            </a:r>
            <a:r>
              <a:rPr lang="en-US" dirty="0" err="1">
                <a:latin typeface="cmsy10" pitchFamily="34" charset="0"/>
                <a:sym typeface="Symbol" charset="2"/>
              </a:rPr>
              <a:t></a:t>
            </a:r>
            <a:r>
              <a:rPr lang="en-US" baseline="-25000" dirty="0" err="1">
                <a:sym typeface="Symbol" charset="2"/>
              </a:rPr>
              <a:t>n</a:t>
            </a:r>
            <a:r>
              <a:rPr lang="en-US" dirty="0"/>
              <a:t> 1</a:t>
            </a:r>
          </a:p>
          <a:p>
            <a:r>
              <a:rPr lang="en-US" sz="2800" dirty="0"/>
              <a:t>   </a:t>
            </a:r>
            <a:r>
              <a:rPr lang="en-US" sz="2400" dirty="0"/>
              <a:t> for any prime </a:t>
            </a:r>
            <a:r>
              <a:rPr lang="en-US" sz="2400" dirty="0" err="1"/>
              <a:t>n</a:t>
            </a:r>
            <a:r>
              <a:rPr lang="en-US" sz="2400" dirty="0"/>
              <a:t> and any a in [2, n-1].  What if we try this for some number a and it fails.  Then we know that </a:t>
            </a:r>
            <a:r>
              <a:rPr lang="en-US" sz="2400" dirty="0" err="1"/>
              <a:t>n</a:t>
            </a:r>
            <a:r>
              <a:rPr lang="en-US" sz="2400" dirty="0"/>
              <a:t> is NOT prime.  Miller-Rabin is based on this idea.</a:t>
            </a:r>
          </a:p>
          <a:p>
            <a:endParaRPr lang="en-US" sz="2400" dirty="0"/>
          </a:p>
          <a:p>
            <a:endParaRPr lang="en-US" sz="2400" dirty="0"/>
          </a:p>
          <a:p>
            <a:r>
              <a:rPr lang="en-US" sz="2400" dirty="0"/>
              <a:t> </a:t>
            </a:r>
          </a:p>
        </p:txBody>
      </p:sp>
      <p:sp>
        <p:nvSpPr>
          <p:cNvPr id="4" name="Rectangle 3"/>
          <p:cNvSpPr txBox="1">
            <a:spLocks noChangeArrowheads="1"/>
          </p:cNvSpPr>
          <p:nvPr/>
        </p:nvSpPr>
        <p:spPr bwMode="auto">
          <a:xfrm>
            <a:off x="539221" y="3953935"/>
            <a:ext cx="8164512" cy="278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pPr>
            <a:r>
              <a:rPr lang="en-US" sz="2400" kern="0" dirty="0">
                <a:latin typeface="+mn-lt"/>
                <a:ea typeface="ＭＳ Ｐゴシック" charset="-128"/>
                <a:cs typeface="ＭＳ Ｐゴシック" charset="-128"/>
              </a:rPr>
              <a:t>Say we write n-1 as </a:t>
            </a:r>
            <a:r>
              <a:rPr lang="en-US" sz="2400" kern="0" dirty="0" err="1">
                <a:latin typeface="+mn-lt"/>
                <a:ea typeface="ＭＳ Ｐゴシック" charset="-128"/>
                <a:cs typeface="ＭＳ Ｐゴシック" charset="-128"/>
              </a:rPr>
              <a:t>d</a:t>
            </a:r>
            <a:r>
              <a:rPr lang="en-US" sz="2400" kern="0" dirty="0">
                <a:latin typeface="+mn-lt"/>
                <a:ea typeface="ＭＳ Ｐゴシック" charset="-128"/>
                <a:cs typeface="ＭＳ Ｐゴシック" charset="-128"/>
              </a:rPr>
              <a:t> *</a:t>
            </a:r>
            <a:r>
              <a:rPr lang="en-US" sz="2400" dirty="0"/>
              <a:t>2</a:t>
            </a:r>
            <a:r>
              <a:rPr lang="en-US" sz="2400" baseline="30000" dirty="0">
                <a:sym typeface="Symbol" charset="2"/>
              </a:rPr>
              <a:t>s  </a:t>
            </a:r>
            <a:r>
              <a:rPr lang="en-US" sz="2400" dirty="0">
                <a:sym typeface="Symbol" charset="2"/>
              </a:rPr>
              <a:t>where </a:t>
            </a:r>
            <a:r>
              <a:rPr lang="en-US" sz="2400" dirty="0" err="1">
                <a:sym typeface="Symbol" charset="2"/>
              </a:rPr>
              <a:t>d</a:t>
            </a:r>
            <a:r>
              <a:rPr lang="en-US" sz="2400" dirty="0">
                <a:sym typeface="Symbol" charset="2"/>
              </a:rPr>
              <a:t> is odd.  </a:t>
            </a:r>
          </a:p>
          <a:p>
            <a:pPr marL="342900" lvl="0" indent="-342900" algn="l">
              <a:spcBef>
                <a:spcPct val="20000"/>
              </a:spcBef>
            </a:pPr>
            <a:r>
              <a:rPr lang="en-US" sz="2400" kern="0" dirty="0">
                <a:latin typeface="+mn-lt"/>
                <a:ea typeface="ＭＳ Ｐゴシック" charset="-128"/>
                <a:cs typeface="ＭＳ Ｐゴシック" charset="-128"/>
                <a:sym typeface="Symbol" charset="2"/>
              </a:rPr>
              <a:t>Consider the following sequence of numbers mod </a:t>
            </a:r>
            <a:r>
              <a:rPr lang="en-US" sz="2400" kern="0" dirty="0" err="1">
                <a:latin typeface="+mn-lt"/>
                <a:ea typeface="ＭＳ Ｐゴシック" charset="-128"/>
                <a:cs typeface="ＭＳ Ｐゴシック" charset="-128"/>
                <a:sym typeface="Symbol" charset="2"/>
              </a:rPr>
              <a:t>n</a:t>
            </a:r>
            <a:r>
              <a:rPr lang="en-US" sz="2400" kern="0" dirty="0">
                <a:latin typeface="+mn-lt"/>
                <a:ea typeface="ＭＳ Ｐゴシック" charset="-128"/>
                <a:cs typeface="ＭＳ Ｐゴシック" charset="-128"/>
                <a:sym typeface="Symbol" charset="2"/>
              </a:rPr>
              <a:t>:</a:t>
            </a:r>
          </a:p>
          <a:p>
            <a:pPr marL="342900" lvl="0" indent="-342900" algn="l">
              <a:spcBef>
                <a:spcPct val="20000"/>
              </a:spcBef>
            </a:pPr>
            <a:endParaRPr lang="en-US" sz="2400" kern="0" dirty="0">
              <a:latin typeface="+mn-lt"/>
              <a:ea typeface="ＭＳ Ｐゴシック" charset="-128"/>
              <a:cs typeface="ＭＳ Ｐゴシック" charset="-128"/>
              <a:sym typeface="Symbol" charset="2"/>
            </a:endParaRPr>
          </a:p>
          <a:p>
            <a:pPr marL="342900" indent="-342900">
              <a:spcBef>
                <a:spcPct val="20000"/>
              </a:spcBef>
            </a:pPr>
            <a:r>
              <a:rPr lang="en-US" sz="2400" dirty="0"/>
              <a:t>a</a:t>
            </a:r>
            <a:r>
              <a:rPr lang="en-US" sz="2400" baseline="30000" dirty="0">
                <a:sym typeface="Symbol" charset="2"/>
              </a:rPr>
              <a:t>d</a:t>
            </a:r>
            <a:r>
              <a:rPr lang="en-US" sz="2400" dirty="0">
                <a:sym typeface="Symbol" charset="2"/>
              </a:rPr>
              <a:t> , </a:t>
            </a:r>
            <a:r>
              <a:rPr lang="en-US" sz="2400" dirty="0"/>
              <a:t>a</a:t>
            </a:r>
            <a:r>
              <a:rPr lang="en-US" sz="2400" baseline="30000" dirty="0">
                <a:sym typeface="Symbol" charset="2"/>
              </a:rPr>
              <a:t>2d</a:t>
            </a:r>
            <a:r>
              <a:rPr lang="en-US" sz="2400" dirty="0">
                <a:sym typeface="Symbol" charset="2"/>
              </a:rPr>
              <a:t>, </a:t>
            </a:r>
            <a:r>
              <a:rPr lang="en-US" sz="2400" dirty="0"/>
              <a:t>a</a:t>
            </a:r>
            <a:r>
              <a:rPr lang="en-US" sz="2400" baseline="30000" dirty="0">
                <a:sym typeface="Symbol" charset="2"/>
              </a:rPr>
              <a:t>4d</a:t>
            </a:r>
            <a:r>
              <a:rPr lang="en-US" sz="2400" dirty="0">
                <a:sym typeface="Symbol" charset="2"/>
              </a:rPr>
              <a:t>. . . </a:t>
            </a:r>
            <a:r>
              <a:rPr lang="en-US" sz="2400" dirty="0"/>
              <a:t>a</a:t>
            </a:r>
            <a:r>
              <a:rPr lang="en-US" sz="2400" baseline="30000" dirty="0"/>
              <a:t>d*2</a:t>
            </a:r>
            <a:r>
              <a:rPr lang="en-US" sz="2400" baseline="55000" dirty="0"/>
              <a:t>(s-1)</a:t>
            </a:r>
            <a:r>
              <a:rPr lang="en-US" sz="2400" dirty="0">
                <a:sym typeface="Symbol" charset="2"/>
              </a:rPr>
              <a:t>, </a:t>
            </a:r>
            <a:r>
              <a:rPr lang="en-US" sz="2400" dirty="0"/>
              <a:t>a</a:t>
            </a:r>
            <a:r>
              <a:rPr lang="en-US" sz="2400" baseline="30000" dirty="0"/>
              <a:t>d*2</a:t>
            </a:r>
            <a:r>
              <a:rPr lang="en-US" sz="2400" baseline="55000" dirty="0"/>
              <a:t>s</a:t>
            </a:r>
            <a:r>
              <a:rPr lang="en-US" sz="2400" dirty="0">
                <a:sym typeface="Symbol" charset="2"/>
              </a:rPr>
              <a:t>= </a:t>
            </a:r>
            <a:r>
              <a:rPr lang="en-US" sz="2400" dirty="0"/>
              <a:t>a</a:t>
            </a:r>
            <a:r>
              <a:rPr lang="en-US" sz="2400" baseline="30000" dirty="0">
                <a:sym typeface="Symbol" charset="2"/>
              </a:rPr>
              <a:t>n-1 </a:t>
            </a:r>
            <a:r>
              <a:rPr lang="en-US" sz="2400" dirty="0" err="1">
                <a:latin typeface="cmsy10" pitchFamily="34" charset="0"/>
                <a:sym typeface="Symbol" charset="2"/>
              </a:rPr>
              <a:t></a:t>
            </a:r>
            <a:r>
              <a:rPr lang="en-US" sz="2400" baseline="-25000" dirty="0" err="1">
                <a:sym typeface="Symbol" charset="2"/>
              </a:rPr>
              <a:t>n</a:t>
            </a:r>
            <a:r>
              <a:rPr lang="en-US" sz="2400" dirty="0"/>
              <a:t> 1</a:t>
            </a:r>
          </a:p>
          <a:p>
            <a:pPr marL="342900" lvl="0" indent="-342900">
              <a:spcBef>
                <a:spcPct val="20000"/>
              </a:spcBef>
            </a:pPr>
            <a:endParaRPr lang="en-US" sz="2400" dirty="0"/>
          </a:p>
          <a:p>
            <a:pPr marL="342900" lvl="0" indent="-342900" algn="l">
              <a:spcBef>
                <a:spcPct val="20000"/>
              </a:spcBef>
            </a:pPr>
            <a:r>
              <a:rPr lang="en-US" sz="2400" kern="0" dirty="0">
                <a:latin typeface="+mn-lt"/>
                <a:ea typeface="ＭＳ Ｐゴシック" charset="-128"/>
                <a:cs typeface="ＭＳ Ｐゴシック" charset="-128"/>
                <a:sym typeface="Symbol" charset="2"/>
              </a:rPr>
              <a:t>Each element is the square of the previous one.</a:t>
            </a:r>
          </a:p>
          <a:p>
            <a:pPr marL="342900" lvl="0" indent="-342900" algn="l">
              <a:spcBef>
                <a:spcPct val="20000"/>
              </a:spcBef>
            </a:pPr>
            <a:endParaRPr lang="en-US" sz="2400" kern="0" dirty="0">
              <a:latin typeface="+mn-lt"/>
              <a:ea typeface="ＭＳ Ｐゴシック" charset="-128"/>
              <a:cs typeface="ＭＳ Ｐゴシック" charset="-128"/>
              <a:sym typeface="Symbol" charset="2"/>
            </a:endParaRPr>
          </a:p>
          <a:p>
            <a:pPr marL="342900" lvl="0" indent="-342900" algn="l">
              <a:spcBef>
                <a:spcPct val="20000"/>
              </a:spcBef>
            </a:pPr>
            <a:r>
              <a:rPr lang="en-US" sz="2400" kern="0" dirty="0">
                <a:latin typeface="+mn-lt"/>
                <a:ea typeface="ＭＳ Ｐゴシック" charset="-128"/>
                <a:cs typeface="ＭＳ Ｐゴシック" charset="-128"/>
              </a:rPr>
              <a:t> </a:t>
            </a:r>
            <a:endPar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5527" y="401845"/>
            <a:ext cx="8164512" cy="630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en-US" sz="2400" dirty="0"/>
              <a:t>a</a:t>
            </a:r>
            <a:r>
              <a:rPr lang="en-US" sz="2400" baseline="30000" dirty="0">
                <a:sym typeface="Symbol" charset="2"/>
              </a:rPr>
              <a:t>d</a:t>
            </a:r>
            <a:r>
              <a:rPr lang="en-US" sz="2400" dirty="0">
                <a:sym typeface="Symbol" charset="2"/>
              </a:rPr>
              <a:t> , </a:t>
            </a:r>
            <a:r>
              <a:rPr lang="en-US" sz="2400" dirty="0"/>
              <a:t>a</a:t>
            </a:r>
            <a:r>
              <a:rPr lang="en-US" sz="2400" baseline="30000" dirty="0">
                <a:sym typeface="Symbol" charset="2"/>
              </a:rPr>
              <a:t>2d</a:t>
            </a:r>
            <a:r>
              <a:rPr lang="en-US" sz="2400" dirty="0">
                <a:sym typeface="Symbol" charset="2"/>
              </a:rPr>
              <a:t>, </a:t>
            </a:r>
            <a:r>
              <a:rPr lang="en-US" sz="2400" dirty="0"/>
              <a:t>a</a:t>
            </a:r>
            <a:r>
              <a:rPr lang="en-US" sz="2400" baseline="30000" dirty="0">
                <a:sym typeface="Symbol" charset="2"/>
              </a:rPr>
              <a:t>4d</a:t>
            </a:r>
            <a:r>
              <a:rPr lang="en-US" sz="2400" dirty="0">
                <a:sym typeface="Symbol" charset="2"/>
              </a:rPr>
              <a:t>. . . </a:t>
            </a:r>
            <a:r>
              <a:rPr lang="en-US" sz="2400" dirty="0"/>
              <a:t>a</a:t>
            </a:r>
            <a:r>
              <a:rPr lang="en-US" sz="2400" baseline="30000" dirty="0"/>
              <a:t>d*2</a:t>
            </a:r>
            <a:r>
              <a:rPr lang="en-US" sz="2400" baseline="55000" dirty="0"/>
              <a:t>(s-1)</a:t>
            </a:r>
            <a:r>
              <a:rPr lang="en-US" sz="2400" dirty="0">
                <a:sym typeface="Symbol" charset="2"/>
              </a:rPr>
              <a:t>, </a:t>
            </a:r>
            <a:r>
              <a:rPr lang="en-US" sz="2400" dirty="0"/>
              <a:t>a</a:t>
            </a:r>
            <a:r>
              <a:rPr lang="en-US" sz="2400" baseline="30000" dirty="0"/>
              <a:t>d*2</a:t>
            </a:r>
            <a:r>
              <a:rPr lang="en-US" sz="2400" baseline="55000" dirty="0"/>
              <a:t>s</a:t>
            </a:r>
            <a:r>
              <a:rPr lang="en-US" sz="2400" dirty="0">
                <a:sym typeface="Symbol" charset="2"/>
              </a:rPr>
              <a:t>= </a:t>
            </a:r>
            <a:r>
              <a:rPr lang="en-US" sz="2400" dirty="0"/>
              <a:t>a</a:t>
            </a:r>
            <a:r>
              <a:rPr lang="en-US" sz="2400" baseline="30000" dirty="0">
                <a:sym typeface="Symbol" charset="2"/>
              </a:rPr>
              <a:t>n-1 </a:t>
            </a:r>
            <a:r>
              <a:rPr lang="en-US" sz="2400" dirty="0" err="1">
                <a:latin typeface="cmsy10" pitchFamily="34" charset="0"/>
                <a:sym typeface="Symbol" charset="2"/>
              </a:rPr>
              <a:t></a:t>
            </a:r>
            <a:r>
              <a:rPr lang="en-US" sz="2400" baseline="-25000" dirty="0" err="1">
                <a:sym typeface="Symbol" charset="2"/>
              </a:rPr>
              <a:t>n</a:t>
            </a:r>
            <a:r>
              <a:rPr lang="en-US" sz="2400" dirty="0"/>
              <a:t> 1</a:t>
            </a:r>
          </a:p>
          <a:p>
            <a:pPr marL="342900" lvl="0" indent="-342900" algn="l">
              <a:spcBef>
                <a:spcPct val="20000"/>
              </a:spcBef>
            </a:pPr>
            <a:endParaRPr lang="en-US" sz="2400" dirty="0">
              <a:sym typeface="Symbol" charset="2"/>
            </a:endParaRPr>
          </a:p>
          <a:p>
            <a:pPr marL="342900" lvl="0" indent="-342900" algn="l">
              <a:spcBef>
                <a:spcPct val="20000"/>
              </a:spcBef>
            </a:pPr>
            <a:r>
              <a:rPr lang="en-US" sz="2400" kern="0" dirty="0">
                <a:latin typeface="+mn-lt"/>
                <a:ea typeface="ＭＳ Ｐゴシック" charset="-128"/>
                <a:cs typeface="ＭＳ Ｐゴシック" charset="-128"/>
              </a:rPr>
              <a:t> </a:t>
            </a:r>
            <a:endPar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5" name="TextBox 4"/>
          <p:cNvSpPr txBox="1"/>
          <p:nvPr/>
        </p:nvSpPr>
        <p:spPr>
          <a:xfrm>
            <a:off x="1081169" y="1108373"/>
            <a:ext cx="7257315" cy="707886"/>
          </a:xfrm>
          <a:prstGeom prst="rect">
            <a:avLst/>
          </a:prstGeom>
          <a:noFill/>
        </p:spPr>
        <p:txBody>
          <a:bodyPr wrap="square" rtlCol="0">
            <a:spAutoFit/>
          </a:bodyPr>
          <a:lstStyle/>
          <a:p>
            <a:pPr marL="342900" lvl="0" indent="-342900" algn="l">
              <a:spcBef>
                <a:spcPct val="20000"/>
              </a:spcBef>
            </a:pPr>
            <a:r>
              <a:rPr lang="en-US" sz="2000" kern="0" dirty="0">
                <a:ea typeface="ＭＳ Ｐゴシック" charset="-128"/>
                <a:cs typeface="ＭＳ Ｐゴシック" charset="-128"/>
                <a:sym typeface="Symbol" charset="2"/>
              </a:rPr>
              <a:t>      If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is prime, then at some point the sequence hits 1 and stays there from then on.</a:t>
            </a:r>
          </a:p>
        </p:txBody>
      </p:sp>
      <p:sp>
        <p:nvSpPr>
          <p:cNvPr id="6" name="TextBox 5"/>
          <p:cNvSpPr txBox="1"/>
          <p:nvPr/>
        </p:nvSpPr>
        <p:spPr>
          <a:xfrm>
            <a:off x="1078056" y="2090213"/>
            <a:ext cx="7257315" cy="707886"/>
          </a:xfrm>
          <a:prstGeom prst="rect">
            <a:avLst/>
          </a:prstGeom>
          <a:noFill/>
        </p:spPr>
        <p:txBody>
          <a:bodyPr wrap="square" rtlCol="0">
            <a:spAutoFit/>
          </a:bodyPr>
          <a:lstStyle/>
          <a:p>
            <a:pPr marL="342900" lvl="0" indent="-342900" algn="l">
              <a:spcBef>
                <a:spcPct val="20000"/>
              </a:spcBef>
            </a:pPr>
            <a:r>
              <a:rPr lang="en-US" sz="2000" kern="0" dirty="0">
                <a:ea typeface="ＭＳ Ｐゴシック" charset="-128"/>
                <a:cs typeface="ＭＳ Ｐゴシック" charset="-128"/>
                <a:sym typeface="Symbol" charset="2"/>
              </a:rPr>
              <a:t>     The interesting point is: what is the number right before the first 1.  If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is prime this MUST BE n-1.</a:t>
            </a:r>
          </a:p>
        </p:txBody>
      </p:sp>
      <p:sp>
        <p:nvSpPr>
          <p:cNvPr id="7" name="TextBox 6"/>
          <p:cNvSpPr txBox="1"/>
          <p:nvPr/>
        </p:nvSpPr>
        <p:spPr>
          <a:xfrm>
            <a:off x="1181732" y="3282533"/>
            <a:ext cx="7257315" cy="3010055"/>
          </a:xfrm>
          <a:prstGeom prst="rect">
            <a:avLst/>
          </a:prstGeom>
          <a:noFill/>
        </p:spPr>
        <p:txBody>
          <a:bodyPr wrap="square" rtlCol="0">
            <a:spAutoFit/>
          </a:bodyPr>
          <a:lstStyle/>
          <a:p>
            <a:pPr marL="342900" lvl="0" indent="-342900">
              <a:spcBef>
                <a:spcPct val="20000"/>
              </a:spcBef>
            </a:pPr>
            <a:r>
              <a:rPr lang="en-US" sz="2400" kern="0" dirty="0">
                <a:ln>
                  <a:solidFill>
                    <a:srgbClr val="CC9900"/>
                  </a:solidFill>
                </a:ln>
                <a:solidFill>
                  <a:srgbClr val="FFCC66"/>
                </a:solidFill>
                <a:ea typeface="ＭＳ Ｐゴシック" charset="-128"/>
                <a:cs typeface="ＭＳ Ｐゴシック" charset="-128"/>
                <a:sym typeface="Symbol" charset="2"/>
              </a:rPr>
              <a:t>Miller-Rabin Test</a:t>
            </a:r>
          </a:p>
          <a:p>
            <a:pPr marL="342900" lvl="0" indent="-342900" algn="l">
              <a:spcBef>
                <a:spcPct val="20000"/>
              </a:spcBef>
            </a:pPr>
            <a:endParaRPr lang="en-US" sz="2400" kern="0" dirty="0">
              <a:ea typeface="ＭＳ Ｐゴシック" charset="-128"/>
              <a:cs typeface="ＭＳ Ｐゴシック" charset="-128"/>
              <a:sym typeface="Symbol" charset="2"/>
            </a:endParaRPr>
          </a:p>
          <a:p>
            <a:pPr marL="342900" lvl="0" indent="-342900" algn="l">
              <a:spcBef>
                <a:spcPct val="20000"/>
              </a:spcBef>
            </a:pPr>
            <a:r>
              <a:rPr lang="en-US" sz="2400" kern="0" dirty="0">
                <a:ea typeface="ＭＳ Ｐゴシック" charset="-128"/>
                <a:cs typeface="ＭＳ Ｐゴシック" charset="-128"/>
                <a:sym typeface="Symbol" charset="2"/>
              </a:rPr>
              <a:t>    </a:t>
            </a:r>
            <a:r>
              <a:rPr lang="en-US" sz="2000" kern="0" dirty="0">
                <a:ea typeface="ＭＳ Ｐゴシック" charset="-128"/>
                <a:cs typeface="ＭＳ Ｐゴシック" charset="-128"/>
                <a:sym typeface="Symbol" charset="2"/>
              </a:rPr>
              <a:t>To test a number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we pick a random a and generate the above sequence.  If the sequence does not hit 1, then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is composite.  If there’s an element before the first 1 and it’s not n-1, then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is composite.</a:t>
            </a:r>
          </a:p>
          <a:p>
            <a:pPr marL="342900" lvl="0" indent="-342900" algn="l">
              <a:spcBef>
                <a:spcPct val="20000"/>
              </a:spcBef>
            </a:pPr>
            <a:endParaRPr lang="en-US" sz="2000" kern="0" dirty="0">
              <a:ea typeface="ＭＳ Ｐゴシック" charset="-128"/>
              <a:cs typeface="ＭＳ Ｐゴシック" charset="-128"/>
              <a:sym typeface="Symbol" charset="2"/>
            </a:endParaRPr>
          </a:p>
          <a:p>
            <a:pPr marL="342900" lvl="0" indent="-342900" algn="l">
              <a:spcBef>
                <a:spcPct val="20000"/>
              </a:spcBef>
            </a:pPr>
            <a:r>
              <a:rPr lang="en-US" sz="2000" kern="0" dirty="0">
                <a:ea typeface="ＭＳ Ｐゴシック" charset="-128"/>
                <a:cs typeface="ＭＳ Ｐゴシック" charset="-128"/>
                <a:sym typeface="Symbol" charset="2"/>
              </a:rPr>
              <a:t>     Otherwise </a:t>
            </a:r>
            <a:r>
              <a:rPr lang="en-US" sz="2000" kern="0" dirty="0" err="1">
                <a:ea typeface="ＭＳ Ｐゴシック" charset="-128"/>
                <a:cs typeface="ＭＳ Ｐゴシック" charset="-128"/>
                <a:sym typeface="Symbol" charset="2"/>
              </a:rPr>
              <a:t>n</a:t>
            </a:r>
            <a:r>
              <a:rPr lang="en-US" sz="2000" kern="0" dirty="0">
                <a:ea typeface="ＭＳ Ｐゴシック" charset="-128"/>
                <a:cs typeface="ＭＳ Ｐゴシック" charset="-128"/>
                <a:sym typeface="Symbol" charset="2"/>
              </a:rPr>
              <a:t> is “probably prime”.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Miller-Rabin Analysis</a:t>
            </a:r>
          </a:p>
        </p:txBody>
      </p:sp>
      <p:sp>
        <p:nvSpPr>
          <p:cNvPr id="3" name="Content Placeholder 2"/>
          <p:cNvSpPr>
            <a:spLocks noGrp="1"/>
          </p:cNvSpPr>
          <p:nvPr>
            <p:ph idx="1"/>
          </p:nvPr>
        </p:nvSpPr>
        <p:spPr>
          <a:xfrm>
            <a:off x="457200" y="1600200"/>
            <a:ext cx="8229600" cy="1337733"/>
          </a:xfrm>
        </p:spPr>
        <p:txBody>
          <a:bodyPr/>
          <a:lstStyle/>
          <a:p>
            <a:r>
              <a:rPr lang="en-US" sz="2400" dirty="0"/>
              <a:t>     If </a:t>
            </a:r>
            <a:r>
              <a:rPr lang="en-US" sz="2400" dirty="0" err="1"/>
              <a:t>n</a:t>
            </a:r>
            <a:r>
              <a:rPr lang="en-US" sz="2400" dirty="0"/>
              <a:t> is composite, then with a random a, the Miller-Rabin algorithm says “composite” with probability at least 3/4 .</a:t>
            </a:r>
          </a:p>
        </p:txBody>
      </p:sp>
      <p:sp>
        <p:nvSpPr>
          <p:cNvPr id="4" name="Content Placeholder 2"/>
          <p:cNvSpPr txBox="1">
            <a:spLocks/>
          </p:cNvSpPr>
          <p:nvPr/>
        </p:nvSpPr>
        <p:spPr bwMode="auto">
          <a:xfrm>
            <a:off x="482600" y="3098801"/>
            <a:ext cx="8229600" cy="905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pPr>
            <a:r>
              <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So if we run the test 30 </a:t>
            </a:r>
            <a:r>
              <a:rPr lang="en-US" sz="2400" kern="0" dirty="0">
                <a:latin typeface="+mn-lt"/>
                <a:ea typeface="ＭＳ Ｐゴシック" charset="-128"/>
                <a:cs typeface="ＭＳ Ｐゴシック" charset="-128"/>
              </a:rPr>
              <a:t>times and it never says “composite” then </a:t>
            </a:r>
            <a:r>
              <a:rPr lang="en-US" sz="2400" kern="0" dirty="0" err="1">
                <a:latin typeface="+mn-lt"/>
                <a:ea typeface="ＭＳ Ｐゴシック" charset="-128"/>
                <a:cs typeface="ＭＳ Ｐゴシック" charset="-128"/>
              </a:rPr>
              <a:t>n</a:t>
            </a:r>
            <a:r>
              <a:rPr lang="en-US" sz="2400" kern="0" dirty="0">
                <a:latin typeface="+mn-lt"/>
                <a:ea typeface="ＭＳ Ｐゴシック" charset="-128"/>
                <a:cs typeface="ＭＳ Ｐゴシック" charset="-128"/>
              </a:rPr>
              <a:t> is prime with “probability” 1-2</a:t>
            </a:r>
            <a:r>
              <a:rPr lang="en-US" sz="2400" baseline="30000" dirty="0">
                <a:sym typeface="Symbol" charset="2"/>
              </a:rPr>
              <a:t>-60</a:t>
            </a:r>
            <a:endParaRPr lang="en-US" sz="2400" kern="0" dirty="0">
              <a:latin typeface="+mn-lt"/>
              <a:ea typeface="ＭＳ Ｐゴシック" charset="-128"/>
              <a:cs typeface="ＭＳ Ｐゴシック" charset="-128"/>
            </a:endParaRPr>
          </a:p>
        </p:txBody>
      </p:sp>
      <p:sp>
        <p:nvSpPr>
          <p:cNvPr id="5" name="Content Placeholder 2"/>
          <p:cNvSpPr txBox="1">
            <a:spLocks/>
          </p:cNvSpPr>
          <p:nvPr/>
        </p:nvSpPr>
        <p:spPr bwMode="auto">
          <a:xfrm>
            <a:off x="533400" y="4411134"/>
            <a:ext cx="8229600" cy="2243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pPr>
            <a:r>
              <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In other words </a:t>
            </a:r>
            <a:r>
              <a:rPr lang="en-US" sz="2400" kern="0" dirty="0">
                <a:latin typeface="+mn-lt"/>
                <a:ea typeface="ＭＳ Ｐゴシック" charset="-128"/>
                <a:cs typeface="ＭＳ Ｐゴシック" charset="-128"/>
              </a:rPr>
              <a:t>it’s more likely that you’ll win the lottery three days in a row than that this is giving a wrong answer.</a:t>
            </a:r>
          </a:p>
          <a:p>
            <a:pPr marL="342900" lvl="0" indent="-342900" algn="l">
              <a:spcBef>
                <a:spcPct val="20000"/>
              </a:spcBef>
            </a:pPr>
            <a:endParaRPr lang="en-US" sz="2400" kern="0" dirty="0">
              <a:latin typeface="+mn-lt"/>
              <a:ea typeface="ＭＳ Ｐゴシック" charset="-128"/>
              <a:cs typeface="ＭＳ Ｐゴシック" charset="-128"/>
            </a:endParaRPr>
          </a:p>
          <a:p>
            <a:pPr marL="342900" lvl="0" indent="-342900" algn="l">
              <a:spcBef>
                <a:spcPct val="20000"/>
              </a:spcBef>
            </a:pPr>
            <a:r>
              <a:rPr lang="en-US" sz="2400" kern="0" dirty="0">
                <a:latin typeface="+mn-lt"/>
                <a:ea typeface="ＭＳ Ｐゴシック" charset="-128"/>
                <a:cs typeface="ＭＳ Ｐゴシック" charset="-128"/>
              </a:rPr>
              <a:t>     i.e. not bloody likely.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6320" y="1883091"/>
            <a:ext cx="8957680" cy="4697400"/>
          </a:xfrm>
          <a:prstGeom prst="rect">
            <a:avLst/>
          </a:prstGeom>
        </p:spPr>
      </p:pic>
      <p:sp>
        <p:nvSpPr>
          <p:cNvPr id="3" name="TextBox 2"/>
          <p:cNvSpPr txBox="1"/>
          <p:nvPr/>
        </p:nvSpPr>
        <p:spPr>
          <a:xfrm>
            <a:off x="618948" y="0"/>
            <a:ext cx="7600509" cy="1631216"/>
          </a:xfrm>
          <a:prstGeom prst="rect">
            <a:avLst/>
          </a:prstGeom>
          <a:noFill/>
        </p:spPr>
        <p:txBody>
          <a:bodyPr wrap="square" rtlCol="0">
            <a:spAutoFit/>
          </a:bodyPr>
          <a:lstStyle/>
          <a:p>
            <a:pPr algn="l"/>
            <a:r>
              <a:rPr lang="en-US" sz="2000" dirty="0"/>
              <a:t>This </a:t>
            </a:r>
            <a:r>
              <a:rPr lang="en-US" sz="2000" dirty="0" err="1"/>
              <a:t>ocaml</a:t>
            </a:r>
            <a:r>
              <a:rPr lang="en-US" sz="2000" dirty="0"/>
              <a:t> implementation of the Miller-Rabin test does not pick random random witnesses, but rather uses 2, 3, 5, and 7.  It’s guaranteed to work up to about 2 billion.  See the accompanying file </a:t>
            </a:r>
            <a:r>
              <a:rPr lang="en-US" sz="2000" dirty="0" err="1"/>
              <a:t>big_number.ml</a:t>
            </a:r>
            <a:r>
              <a:rPr lang="en-US" sz="2000" dirty="0"/>
              <a:t> for a full high precision implementation of Miller-Rabin with </a:t>
            </a:r>
            <a:r>
              <a:rPr lang="en-US" sz="2000"/>
              <a:t>random witnesses.</a:t>
            </a:r>
            <a:endParaRPr lang="en-US" sz="2000" dirty="0"/>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80"/>
          <p:cNvSpPr txBox="1">
            <a:spLocks noChangeArrowheads="1"/>
          </p:cNvSpPr>
          <p:nvPr/>
        </p:nvSpPr>
        <p:spPr bwMode="auto">
          <a:xfrm>
            <a:off x="3482975" y="1050926"/>
            <a:ext cx="5189538" cy="5780043"/>
          </a:xfrm>
          <a:prstGeom prst="rect">
            <a:avLst/>
          </a:prstGeom>
          <a:noFill/>
          <a:ln w="12700" cap="sq">
            <a:noFill/>
            <a:miter lim="800000"/>
            <a:headEnd/>
            <a:tailEnd/>
          </a:ln>
        </p:spPr>
        <p:txBody>
          <a:bodyPr wrap="square" lIns="274320" rIns="274320">
            <a:prstTxWarp prst="textNoShape">
              <a:avLst/>
            </a:prstTxWarp>
            <a:spAutoFit/>
          </a:bodyPr>
          <a:lstStyle/>
          <a:p>
            <a:pPr algn="l">
              <a:spcBef>
                <a:spcPct val="20000"/>
              </a:spcBef>
              <a:tabLst>
                <a:tab pos="858838" algn="l"/>
              </a:tabLst>
            </a:pPr>
            <a:r>
              <a:rPr lang="en-US" sz="2400" dirty="0">
                <a:solidFill>
                  <a:schemeClr val="tx2"/>
                </a:solidFill>
              </a:rPr>
              <a:t>Fast exponentiation</a:t>
            </a:r>
          </a:p>
          <a:p>
            <a:pPr algn="l">
              <a:spcBef>
                <a:spcPct val="20000"/>
              </a:spcBef>
              <a:tabLst>
                <a:tab pos="858838" algn="l"/>
              </a:tabLst>
            </a:pPr>
            <a:endParaRPr lang="en-US" sz="2400" dirty="0">
              <a:solidFill>
                <a:srgbClr val="FFFFFF"/>
              </a:solidFill>
            </a:endParaRPr>
          </a:p>
          <a:p>
            <a:pPr algn="l">
              <a:spcBef>
                <a:spcPct val="20000"/>
              </a:spcBef>
              <a:tabLst>
                <a:tab pos="858838" algn="l"/>
              </a:tabLst>
            </a:pPr>
            <a:r>
              <a:rPr lang="en-US" sz="2400" dirty="0">
                <a:solidFill>
                  <a:schemeClr val="tx2"/>
                </a:solidFill>
              </a:rPr>
              <a:t>Fundamental lemma of powers</a:t>
            </a:r>
          </a:p>
          <a:p>
            <a:pPr algn="l">
              <a:spcBef>
                <a:spcPct val="20000"/>
              </a:spcBef>
              <a:tabLst>
                <a:tab pos="858838" algn="l"/>
              </a:tabLst>
            </a:pPr>
            <a:r>
              <a:rPr lang="en-US" sz="2400" dirty="0">
                <a:solidFill>
                  <a:srgbClr val="FFFFFF"/>
                </a:solidFill>
              </a:rPr>
              <a:t>     Euler phi function </a:t>
            </a:r>
            <a:r>
              <a:rPr lang="en-US" sz="2400" dirty="0" err="1">
                <a:solidFill>
                  <a:srgbClr val="FFFFFF"/>
                </a:solidFill>
                <a:sym typeface="Symbol" charset="2"/>
              </a:rPr>
              <a:t>(n</a:t>
            </a:r>
            <a:r>
              <a:rPr lang="en-US" sz="2400" dirty="0">
                <a:solidFill>
                  <a:srgbClr val="FFFFFF"/>
                </a:solidFill>
                <a:sym typeface="Symbol" charset="2"/>
              </a:rPr>
              <a:t>) = |Z</a:t>
            </a:r>
            <a:r>
              <a:rPr lang="en-US" sz="2600" baseline="-25000" dirty="0">
                <a:solidFill>
                  <a:srgbClr val="FFFFFF"/>
                </a:solidFill>
                <a:sym typeface="Symbol" charset="2"/>
              </a:rPr>
              <a:t>n</a:t>
            </a:r>
            <a:r>
              <a:rPr lang="en-US" sz="2900" baseline="30000" dirty="0">
                <a:solidFill>
                  <a:srgbClr val="FFFFFF"/>
                </a:solidFill>
                <a:sym typeface="Symbol" charset="2"/>
              </a:rPr>
              <a:t>*</a:t>
            </a:r>
            <a:r>
              <a:rPr lang="en-US" sz="2400" dirty="0">
                <a:solidFill>
                  <a:srgbClr val="FFFFFF"/>
                </a:solidFill>
                <a:sym typeface="Symbol" charset="2"/>
              </a:rPr>
              <a:t>|</a:t>
            </a:r>
          </a:p>
          <a:p>
            <a:pPr algn="l">
              <a:spcBef>
                <a:spcPct val="20000"/>
              </a:spcBef>
              <a:tabLst>
                <a:tab pos="858838" algn="l"/>
              </a:tabLst>
            </a:pPr>
            <a:r>
              <a:rPr lang="en-US" sz="2400" dirty="0">
                <a:solidFill>
                  <a:srgbClr val="FFFFFF"/>
                </a:solidFill>
              </a:rPr>
              <a:t>     Euler’s theorem</a:t>
            </a:r>
          </a:p>
          <a:p>
            <a:pPr algn="l">
              <a:spcBef>
                <a:spcPct val="20000"/>
              </a:spcBef>
              <a:tabLst>
                <a:tab pos="858838" algn="l"/>
              </a:tabLst>
            </a:pPr>
            <a:r>
              <a:rPr lang="en-US" sz="2400" dirty="0">
                <a:solidFill>
                  <a:srgbClr val="FFFFFF"/>
                </a:solidFill>
              </a:rPr>
              <a:t>     Fermat’s little theorem</a:t>
            </a:r>
          </a:p>
          <a:p>
            <a:pPr algn="l">
              <a:spcBef>
                <a:spcPct val="20000"/>
              </a:spcBef>
              <a:tabLst>
                <a:tab pos="858838" algn="l"/>
              </a:tabLst>
            </a:pPr>
            <a:endParaRPr lang="en-US" sz="2400" dirty="0">
              <a:solidFill>
                <a:srgbClr val="FFFFFF"/>
              </a:solidFill>
            </a:endParaRPr>
          </a:p>
          <a:p>
            <a:pPr algn="l">
              <a:spcBef>
                <a:spcPct val="20000"/>
              </a:spcBef>
              <a:tabLst>
                <a:tab pos="858838" algn="l"/>
              </a:tabLst>
            </a:pPr>
            <a:r>
              <a:rPr lang="en-US" sz="2400" dirty="0" err="1">
                <a:solidFill>
                  <a:schemeClr val="tx2"/>
                </a:solidFill>
              </a:rPr>
              <a:t>Diffie</a:t>
            </a:r>
            <a:r>
              <a:rPr lang="en-US" sz="2400" dirty="0">
                <a:solidFill>
                  <a:schemeClr val="tx2"/>
                </a:solidFill>
              </a:rPr>
              <a:t>-Hellman Key Exchange</a:t>
            </a:r>
          </a:p>
          <a:p>
            <a:pPr algn="l">
              <a:spcBef>
                <a:spcPct val="20000"/>
              </a:spcBef>
              <a:tabLst>
                <a:tab pos="858838" algn="l"/>
              </a:tabLst>
            </a:pPr>
            <a:endParaRPr lang="en-US" sz="2400" dirty="0">
              <a:solidFill>
                <a:srgbClr val="FFFFFF"/>
              </a:solidFill>
            </a:endParaRPr>
          </a:p>
          <a:p>
            <a:pPr algn="l">
              <a:spcBef>
                <a:spcPct val="20000"/>
              </a:spcBef>
              <a:tabLst>
                <a:tab pos="858838" algn="l"/>
              </a:tabLst>
            </a:pPr>
            <a:r>
              <a:rPr lang="en-US" sz="2400" dirty="0">
                <a:solidFill>
                  <a:schemeClr val="tx2"/>
                </a:solidFill>
              </a:rPr>
              <a:t>RSA algorithm</a:t>
            </a:r>
          </a:p>
          <a:p>
            <a:pPr algn="l">
              <a:spcBef>
                <a:spcPct val="20000"/>
              </a:spcBef>
              <a:tabLst>
                <a:tab pos="858838" algn="l"/>
              </a:tabLst>
            </a:pPr>
            <a:endParaRPr lang="en-US" sz="2400" dirty="0">
              <a:solidFill>
                <a:schemeClr val="tx2"/>
              </a:solidFill>
            </a:endParaRPr>
          </a:p>
          <a:p>
            <a:pPr algn="l">
              <a:spcBef>
                <a:spcPct val="20000"/>
              </a:spcBef>
              <a:tabLst>
                <a:tab pos="858838" algn="l"/>
              </a:tabLst>
            </a:pPr>
            <a:r>
              <a:rPr lang="en-US" sz="2400" dirty="0">
                <a:solidFill>
                  <a:schemeClr val="tx2"/>
                </a:solidFill>
              </a:rPr>
              <a:t>Generating Large Primes</a:t>
            </a:r>
          </a:p>
          <a:p>
            <a:pPr algn="l">
              <a:spcBef>
                <a:spcPct val="20000"/>
              </a:spcBef>
              <a:tabLst>
                <a:tab pos="858838" algn="l"/>
              </a:tabLst>
            </a:pPr>
            <a:endParaRPr lang="en-US" sz="2400" dirty="0">
              <a:solidFill>
                <a:schemeClr val="tx2"/>
              </a:solidFill>
            </a:endParaRPr>
          </a:p>
        </p:txBody>
      </p:sp>
      <p:pic>
        <p:nvPicPr>
          <p:cNvPr id="70659" name="Picture 182" descr="strongsad"/>
          <p:cNvPicPr>
            <a:picLocks noChangeAspect="1" noChangeArrowheads="1"/>
          </p:cNvPicPr>
          <p:nvPr/>
        </p:nvPicPr>
        <p:blipFill>
          <a:blip r:embed="rId3"/>
          <a:srcRect/>
          <a:stretch>
            <a:fillRect/>
          </a:stretch>
        </p:blipFill>
        <p:spPr bwMode="auto">
          <a:xfrm>
            <a:off x="0" y="909638"/>
            <a:ext cx="2995613" cy="3711575"/>
          </a:xfrm>
          <a:prstGeom prst="rect">
            <a:avLst/>
          </a:prstGeom>
          <a:noFill/>
          <a:ln w="9525">
            <a:noFill/>
            <a:miter lim="800000"/>
            <a:headEnd/>
            <a:tailEnd/>
          </a:ln>
        </p:spPr>
      </p:pic>
      <p:sp>
        <p:nvSpPr>
          <p:cNvPr id="70660" name="Text Box 183"/>
          <p:cNvSpPr txBox="1">
            <a:spLocks noChangeArrowheads="1"/>
          </p:cNvSpPr>
          <p:nvPr/>
        </p:nvSpPr>
        <p:spPr bwMode="auto">
          <a:xfrm>
            <a:off x="271463" y="4765675"/>
            <a:ext cx="2732087" cy="1373188"/>
          </a:xfrm>
          <a:prstGeom prst="rect">
            <a:avLst/>
          </a:prstGeom>
          <a:noFill/>
          <a:ln w="76200" cap="sq">
            <a:noFill/>
            <a:miter lim="800000"/>
            <a:headEnd/>
            <a:tailEnd/>
          </a:ln>
        </p:spPr>
        <p:txBody>
          <a:bodyPr lIns="274320" rIns="274320">
            <a:prstTxWarp prst="textNoShape">
              <a:avLst/>
            </a:prstTxWarp>
            <a:spAutoFit/>
          </a:bodyPr>
          <a:lstStyle/>
          <a:p>
            <a:r>
              <a:rPr lang="en-US"/>
              <a:t>Here’s What You Need to Know…</a:t>
            </a: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a:extLst>
              <a:ext uri="{FF2B5EF4-FFF2-40B4-BE49-F238E27FC236}">
                <a16:creationId xmlns:a16="http://schemas.microsoft.com/office/drawing/2014/main" id="{DA5D0129-6D61-B17E-8EB0-7E02C85B9060}"/>
              </a:ext>
            </a:extLst>
          </p:cNvPr>
          <p:cNvSpPr txBox="1">
            <a:spLocks noChangeArrowheads="1"/>
          </p:cNvSpPr>
          <p:nvPr/>
        </p:nvSpPr>
        <p:spPr bwMode="auto">
          <a:xfrm>
            <a:off x="2566988" y="1416050"/>
            <a:ext cx="42386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274320" rIns="274320" anchorCtr="1">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a:r>
              <a:rPr lang="en-US" altLang="en-US" sz="8800"/>
              <a:t>15-251</a:t>
            </a:r>
          </a:p>
        </p:txBody>
      </p:sp>
      <p:sp>
        <p:nvSpPr>
          <p:cNvPr id="1028" name="Text Box 3">
            <a:extLst>
              <a:ext uri="{FF2B5EF4-FFF2-40B4-BE49-F238E27FC236}">
                <a16:creationId xmlns:a16="http://schemas.microsoft.com/office/drawing/2014/main" id="{A90722FF-D8E5-2384-C3AF-1CF2DC6127DB}"/>
              </a:ext>
            </a:extLst>
          </p:cNvPr>
          <p:cNvSpPr txBox="1">
            <a:spLocks noChangeArrowheads="1"/>
          </p:cNvSpPr>
          <p:nvPr/>
        </p:nvSpPr>
        <p:spPr bwMode="auto">
          <a:xfrm>
            <a:off x="609600" y="2787650"/>
            <a:ext cx="8153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274320" rIns="274320" anchorCtr="1">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a:r>
              <a:rPr lang="en-US" altLang="en-US" sz="4800"/>
              <a:t>Great Theoretical Ideas in Computer Science</a:t>
            </a:r>
          </a:p>
        </p:txBody>
      </p:sp>
      <mc:AlternateContent xmlns:mc="http://schemas.openxmlformats.org/markup-compatibility/2006">
        <mc:Choice xmlns:p14="http://schemas.microsoft.com/office/powerpoint/2010/main" Requires="p14">
          <p:contentPart p14:bwMode="auto" r:id="rId3">
            <p14:nvContentPartPr>
              <p14:cNvPr id="1026" name="Ink 4">
                <a:extLst>
                  <a:ext uri="{FF2B5EF4-FFF2-40B4-BE49-F238E27FC236}">
                    <a16:creationId xmlns:a16="http://schemas.microsoft.com/office/drawing/2014/main" id="{F5B64846-24E0-9551-13C1-ABD6B840E27B}"/>
                  </a:ext>
                </a:extLst>
              </p14:cNvPr>
              <p14:cNvContentPartPr>
                <a14:cpLocks xmlns:a14="http://schemas.microsoft.com/office/drawing/2010/main" noRot="1" noChangeAspect="1" noEditPoints="1" noChangeArrowheads="1" noChangeShapeType="1"/>
              </p14:cNvContentPartPr>
              <p14:nvPr/>
            </p14:nvContentPartPr>
            <p14:xfrm>
              <a:off x="1465263" y="6256338"/>
              <a:ext cx="955675" cy="347662"/>
            </p14:xfrm>
          </p:contentPart>
        </mc:Choice>
        <mc:Fallback>
          <p:pic>
            <p:nvPicPr>
              <p:cNvPr id="1026" name="Ink 4">
                <a:extLst>
                  <a:ext uri="{FF2B5EF4-FFF2-40B4-BE49-F238E27FC236}">
                    <a16:creationId xmlns:a16="http://schemas.microsoft.com/office/drawing/2014/main" id="{F5B64846-24E0-9551-13C1-ABD6B840E27B}"/>
                  </a:ext>
                </a:extLst>
              </p:cNvPr>
              <p:cNvPicPr>
                <a:picLocks noRot="1" noChangeAspect="1" noEditPoints="1" noChangeArrowheads="1" noChangeShapeType="1"/>
              </p:cNvPicPr>
              <p:nvPr/>
            </p:nvPicPr>
            <p:blipFill>
              <a:blip r:embed="rId4"/>
              <a:stretch>
                <a:fillRect/>
              </a:stretch>
            </p:blipFill>
            <p:spPr>
              <a:xfrm>
                <a:off x="1455904" y="6246971"/>
                <a:ext cx="974393" cy="366396"/>
              </a:xfrm>
              <a:prstGeom prst="rect">
                <a:avLst/>
              </a:prstGeom>
            </p:spPr>
          </p:pic>
        </mc:Fallback>
      </mc:AlternateContent>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BFF26041-AECB-3964-1C29-3AE2C235BD3F}"/>
              </a:ext>
            </a:extLst>
          </p:cNvPr>
          <p:cNvSpPr txBox="1">
            <a:spLocks noChangeArrowheads="1"/>
          </p:cNvSpPr>
          <p:nvPr/>
        </p:nvSpPr>
        <p:spPr bwMode="auto">
          <a:xfrm>
            <a:off x="558800" y="2078038"/>
            <a:ext cx="7980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eaLnBrk="0" hangingPunct="0">
              <a:tabLst>
                <a:tab pos="858838" algn="l"/>
              </a:tabLst>
              <a:defRPr sz="2800">
                <a:solidFill>
                  <a:schemeClr val="tx1"/>
                </a:solidFill>
                <a:latin typeface="Arial Rounded MT Bold" panose="020F0704030504030204" pitchFamily="34" charset="0"/>
              </a:defRPr>
            </a:lvl1pPr>
            <a:lvl2pPr marL="742950" indent="-285750" eaLnBrk="0" hangingPunct="0">
              <a:tabLst>
                <a:tab pos="858838" algn="l"/>
              </a:tabLst>
              <a:defRPr sz="2800">
                <a:solidFill>
                  <a:schemeClr val="tx1"/>
                </a:solidFill>
                <a:latin typeface="Arial Rounded MT Bold" panose="020F0704030504030204" pitchFamily="34" charset="0"/>
              </a:defRPr>
            </a:lvl2pPr>
            <a:lvl3pPr marL="1143000" indent="-228600" eaLnBrk="0" hangingPunct="0">
              <a:tabLst>
                <a:tab pos="858838" algn="l"/>
              </a:tabLst>
              <a:defRPr sz="2800">
                <a:solidFill>
                  <a:schemeClr val="tx1"/>
                </a:solidFill>
                <a:latin typeface="Arial Rounded MT Bold" panose="020F0704030504030204" pitchFamily="34" charset="0"/>
              </a:defRPr>
            </a:lvl3pPr>
            <a:lvl4pPr marL="1600200" indent="-228600" eaLnBrk="0" hangingPunct="0">
              <a:tabLst>
                <a:tab pos="858838" algn="l"/>
              </a:tabLst>
              <a:defRPr sz="2800">
                <a:solidFill>
                  <a:schemeClr val="tx1"/>
                </a:solidFill>
                <a:latin typeface="Arial Rounded MT Bold" panose="020F0704030504030204" pitchFamily="34" charset="0"/>
              </a:defRPr>
            </a:lvl4pPr>
            <a:lvl5pPr marL="2057400" indent="-228600" eaLnBrk="0" hangingPunct="0">
              <a:tabLst>
                <a:tab pos="858838" algn="l"/>
              </a:tabLst>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tabLst>
                <a:tab pos="858838" algn="l"/>
              </a:tabLs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tabLst>
                <a:tab pos="858838" algn="l"/>
              </a:tabLs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tabLst>
                <a:tab pos="858838" algn="l"/>
              </a:tabLs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tabLst>
                <a:tab pos="858838" algn="l"/>
              </a:tabLst>
              <a:defRPr sz="2800">
                <a:solidFill>
                  <a:schemeClr val="tx1"/>
                </a:solidFill>
                <a:latin typeface="Arial Rounded MT Bold" panose="020F0704030504030204" pitchFamily="34" charset="0"/>
              </a:defRPr>
            </a:lvl9pPr>
          </a:lstStyle>
          <a:p>
            <a:pPr algn="ctr">
              <a:lnSpc>
                <a:spcPct val="90000"/>
              </a:lnSpc>
              <a:spcBef>
                <a:spcPct val="20000"/>
              </a:spcBef>
            </a:pPr>
            <a:r>
              <a:rPr lang="en-US" altLang="en-US" sz="4800"/>
              <a:t>Algebraic Structures: Group Theory</a:t>
            </a:r>
          </a:p>
        </p:txBody>
      </p:sp>
      <p:sp>
        <p:nvSpPr>
          <p:cNvPr id="20483" name="Text Box 3">
            <a:extLst>
              <a:ext uri="{FF2B5EF4-FFF2-40B4-BE49-F238E27FC236}">
                <a16:creationId xmlns:a16="http://schemas.microsoft.com/office/drawing/2014/main" id="{D540D539-A845-847B-A8AF-5868321E771E}"/>
              </a:ext>
            </a:extLst>
          </p:cNvPr>
          <p:cNvSpPr txBox="1">
            <a:spLocks noChangeArrowheads="1"/>
          </p:cNvSpPr>
          <p:nvPr/>
        </p:nvSpPr>
        <p:spPr bwMode="auto">
          <a:xfrm>
            <a:off x="1689100" y="4002088"/>
            <a:ext cx="576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274320" rIns="274320" anchorCtr="1">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a:r>
              <a:rPr lang="en-US" altLang="en-US"/>
              <a:t>Lecture 15 (October 12, 2010)</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BEC27E89-854A-91D4-26EF-69263AAFFA90}"/>
              </a:ext>
            </a:extLst>
          </p:cNvPr>
          <p:cNvSpPr txBox="1">
            <a:spLocks noChangeArrowheads="1"/>
          </p:cNvSpPr>
          <p:nvPr/>
        </p:nvSpPr>
        <p:spPr bwMode="auto">
          <a:xfrm>
            <a:off x="2724150" y="287338"/>
            <a:ext cx="3670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Number Theory</a:t>
            </a:r>
          </a:p>
        </p:txBody>
      </p:sp>
      <p:sp>
        <p:nvSpPr>
          <p:cNvPr id="5" name="TextBox 4">
            <a:extLst>
              <a:ext uri="{FF2B5EF4-FFF2-40B4-BE49-F238E27FC236}">
                <a16:creationId xmlns:a16="http://schemas.microsoft.com/office/drawing/2014/main" id="{50BCE311-9AF7-3BA9-B762-114F273B3D93}"/>
              </a:ext>
            </a:extLst>
          </p:cNvPr>
          <p:cNvSpPr txBox="1">
            <a:spLocks noChangeArrowheads="1"/>
          </p:cNvSpPr>
          <p:nvPr/>
        </p:nvSpPr>
        <p:spPr bwMode="auto">
          <a:xfrm>
            <a:off x="469900" y="1036638"/>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Naturals</a:t>
            </a:r>
          </a:p>
        </p:txBody>
      </p:sp>
      <p:sp>
        <p:nvSpPr>
          <p:cNvPr id="6" name="TextBox 5">
            <a:extLst>
              <a:ext uri="{FF2B5EF4-FFF2-40B4-BE49-F238E27FC236}">
                <a16:creationId xmlns:a16="http://schemas.microsoft.com/office/drawing/2014/main" id="{B7F7FA82-7685-CD6A-B158-00612ADCDB79}"/>
              </a:ext>
            </a:extLst>
          </p:cNvPr>
          <p:cNvSpPr txBox="1">
            <a:spLocks noChangeArrowheads="1"/>
          </p:cNvSpPr>
          <p:nvPr/>
        </p:nvSpPr>
        <p:spPr bwMode="auto">
          <a:xfrm>
            <a:off x="571500" y="16700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7" name="TextBox 6">
            <a:extLst>
              <a:ext uri="{FF2B5EF4-FFF2-40B4-BE49-F238E27FC236}">
                <a16:creationId xmlns:a16="http://schemas.microsoft.com/office/drawing/2014/main" id="{32545159-EE88-983F-B0E8-90F28B18B552}"/>
              </a:ext>
            </a:extLst>
          </p:cNvPr>
          <p:cNvSpPr txBox="1">
            <a:spLocks noChangeArrowheads="1"/>
          </p:cNvSpPr>
          <p:nvPr/>
        </p:nvSpPr>
        <p:spPr bwMode="auto">
          <a:xfrm>
            <a:off x="558800" y="2305050"/>
            <a:ext cx="1868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8" name="TextBox 7">
            <a:extLst>
              <a:ext uri="{FF2B5EF4-FFF2-40B4-BE49-F238E27FC236}">
                <a16:creationId xmlns:a16="http://schemas.microsoft.com/office/drawing/2014/main" id="{334CF1F3-D4D8-F5E5-8CA0-30533D53549B}"/>
              </a:ext>
            </a:extLst>
          </p:cNvPr>
          <p:cNvSpPr txBox="1">
            <a:spLocks noChangeArrowheads="1"/>
          </p:cNvSpPr>
          <p:nvPr/>
        </p:nvSpPr>
        <p:spPr bwMode="auto">
          <a:xfrm>
            <a:off x="546100" y="356552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9" name="TextBox 8">
            <a:extLst>
              <a:ext uri="{FF2B5EF4-FFF2-40B4-BE49-F238E27FC236}">
                <a16:creationId xmlns:a16="http://schemas.microsoft.com/office/drawing/2014/main" id="{2F726317-D222-8F9E-8142-AD6E4CA6EE52}"/>
              </a:ext>
            </a:extLst>
          </p:cNvPr>
          <p:cNvSpPr txBox="1">
            <a:spLocks noChangeArrowheads="1"/>
          </p:cNvSpPr>
          <p:nvPr/>
        </p:nvSpPr>
        <p:spPr bwMode="auto">
          <a:xfrm>
            <a:off x="3260725" y="1023938"/>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Integers</a:t>
            </a:r>
          </a:p>
        </p:txBody>
      </p:sp>
      <p:sp>
        <p:nvSpPr>
          <p:cNvPr id="10" name="TextBox 9">
            <a:extLst>
              <a:ext uri="{FF2B5EF4-FFF2-40B4-BE49-F238E27FC236}">
                <a16:creationId xmlns:a16="http://schemas.microsoft.com/office/drawing/2014/main" id="{85412D32-F205-D764-87B6-378352D42559}"/>
              </a:ext>
            </a:extLst>
          </p:cNvPr>
          <p:cNvSpPr txBox="1">
            <a:spLocks noChangeArrowheads="1"/>
          </p:cNvSpPr>
          <p:nvPr/>
        </p:nvSpPr>
        <p:spPr bwMode="auto">
          <a:xfrm>
            <a:off x="3362325" y="16573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11" name="TextBox 10">
            <a:extLst>
              <a:ext uri="{FF2B5EF4-FFF2-40B4-BE49-F238E27FC236}">
                <a16:creationId xmlns:a16="http://schemas.microsoft.com/office/drawing/2014/main" id="{B782EC79-353A-D36B-44B8-F79E5B5A0EB7}"/>
              </a:ext>
            </a:extLst>
          </p:cNvPr>
          <p:cNvSpPr txBox="1">
            <a:spLocks noChangeArrowheads="1"/>
          </p:cNvSpPr>
          <p:nvPr/>
        </p:nvSpPr>
        <p:spPr bwMode="auto">
          <a:xfrm>
            <a:off x="3349625" y="2292350"/>
            <a:ext cx="1868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12" name="TextBox 11">
            <a:extLst>
              <a:ext uri="{FF2B5EF4-FFF2-40B4-BE49-F238E27FC236}">
                <a16:creationId xmlns:a16="http://schemas.microsoft.com/office/drawing/2014/main" id="{59018B78-27E6-B3C5-FD45-86E8A9752BB4}"/>
              </a:ext>
            </a:extLst>
          </p:cNvPr>
          <p:cNvSpPr txBox="1">
            <a:spLocks noChangeArrowheads="1"/>
          </p:cNvSpPr>
          <p:nvPr/>
        </p:nvSpPr>
        <p:spPr bwMode="auto">
          <a:xfrm>
            <a:off x="3336925" y="355282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13" name="TextBox 12">
            <a:extLst>
              <a:ext uri="{FF2B5EF4-FFF2-40B4-BE49-F238E27FC236}">
                <a16:creationId xmlns:a16="http://schemas.microsoft.com/office/drawing/2014/main" id="{D370226E-6FDA-FE36-DFB9-6B15F53EFC30}"/>
              </a:ext>
            </a:extLst>
          </p:cNvPr>
          <p:cNvSpPr txBox="1">
            <a:spLocks noChangeArrowheads="1"/>
          </p:cNvSpPr>
          <p:nvPr/>
        </p:nvSpPr>
        <p:spPr bwMode="auto">
          <a:xfrm>
            <a:off x="3349625" y="4200525"/>
            <a:ext cx="179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 = 0</a:t>
            </a:r>
          </a:p>
        </p:txBody>
      </p:sp>
      <p:sp>
        <p:nvSpPr>
          <p:cNvPr id="14" name="TextBox 13">
            <a:extLst>
              <a:ext uri="{FF2B5EF4-FFF2-40B4-BE49-F238E27FC236}">
                <a16:creationId xmlns:a16="http://schemas.microsoft.com/office/drawing/2014/main" id="{C2B68DFE-4617-98C1-B500-07A92915336E}"/>
              </a:ext>
            </a:extLst>
          </p:cNvPr>
          <p:cNvSpPr txBox="1">
            <a:spLocks noChangeArrowheads="1"/>
          </p:cNvSpPr>
          <p:nvPr/>
        </p:nvSpPr>
        <p:spPr bwMode="auto">
          <a:xfrm>
            <a:off x="6073775" y="1011238"/>
            <a:ext cx="56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Z</a:t>
            </a:r>
            <a:r>
              <a:rPr lang="en-US" altLang="en-US" baseline="-25000">
                <a:solidFill>
                  <a:srgbClr val="FFFF00"/>
                </a:solidFill>
              </a:rPr>
              <a:t>n</a:t>
            </a:r>
          </a:p>
        </p:txBody>
      </p:sp>
      <p:sp>
        <p:nvSpPr>
          <p:cNvPr id="15" name="TextBox 14">
            <a:extLst>
              <a:ext uri="{FF2B5EF4-FFF2-40B4-BE49-F238E27FC236}">
                <a16:creationId xmlns:a16="http://schemas.microsoft.com/office/drawing/2014/main" id="{469A6A2B-CBB1-EA74-E522-883F9B9ABB58}"/>
              </a:ext>
            </a:extLst>
          </p:cNvPr>
          <p:cNvSpPr txBox="1">
            <a:spLocks noChangeArrowheads="1"/>
          </p:cNvSpPr>
          <p:nvPr/>
        </p:nvSpPr>
        <p:spPr bwMode="auto">
          <a:xfrm>
            <a:off x="6175375" y="1670050"/>
            <a:ext cx="2968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r>
              <a:rPr lang="en-US" altLang="en-US" baseline="-25000"/>
              <a:t>n</a:t>
            </a:r>
          </a:p>
        </p:txBody>
      </p:sp>
      <p:sp>
        <p:nvSpPr>
          <p:cNvPr id="16" name="TextBox 15">
            <a:extLst>
              <a:ext uri="{FF2B5EF4-FFF2-40B4-BE49-F238E27FC236}">
                <a16:creationId xmlns:a16="http://schemas.microsoft.com/office/drawing/2014/main" id="{9B477985-01A0-4E86-5DA3-FD88F8D95C61}"/>
              </a:ext>
            </a:extLst>
          </p:cNvPr>
          <p:cNvSpPr txBox="1">
            <a:spLocks noChangeArrowheads="1"/>
          </p:cNvSpPr>
          <p:nvPr/>
        </p:nvSpPr>
        <p:spPr bwMode="auto">
          <a:xfrm>
            <a:off x="6162675" y="2279650"/>
            <a:ext cx="2409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b = b+</a:t>
            </a:r>
            <a:r>
              <a:rPr lang="en-US" altLang="en-US" baseline="-25000"/>
              <a:t>n</a:t>
            </a:r>
            <a:r>
              <a:rPr lang="en-US" altLang="en-US"/>
              <a:t> a</a:t>
            </a:r>
          </a:p>
        </p:txBody>
      </p:sp>
      <p:sp>
        <p:nvSpPr>
          <p:cNvPr id="17" name="TextBox 16">
            <a:extLst>
              <a:ext uri="{FF2B5EF4-FFF2-40B4-BE49-F238E27FC236}">
                <a16:creationId xmlns:a16="http://schemas.microsoft.com/office/drawing/2014/main" id="{6B8D7FAF-4DE9-A32E-8678-CA59CAF9714B}"/>
              </a:ext>
            </a:extLst>
          </p:cNvPr>
          <p:cNvSpPr txBox="1">
            <a:spLocks noChangeArrowheads="1"/>
          </p:cNvSpPr>
          <p:nvPr/>
        </p:nvSpPr>
        <p:spPr bwMode="auto">
          <a:xfrm>
            <a:off x="6149975" y="3540125"/>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0 = 0+</a:t>
            </a:r>
            <a:r>
              <a:rPr lang="en-US" altLang="en-US" baseline="-25000"/>
              <a:t>n</a:t>
            </a:r>
            <a:r>
              <a:rPr lang="en-US" altLang="en-US"/>
              <a:t> a</a:t>
            </a:r>
          </a:p>
        </p:txBody>
      </p:sp>
      <p:sp>
        <p:nvSpPr>
          <p:cNvPr id="18" name="TextBox 17">
            <a:extLst>
              <a:ext uri="{FF2B5EF4-FFF2-40B4-BE49-F238E27FC236}">
                <a16:creationId xmlns:a16="http://schemas.microsoft.com/office/drawing/2014/main" id="{18EE1849-CC92-7FF2-D798-647854AA9651}"/>
              </a:ext>
            </a:extLst>
          </p:cNvPr>
          <p:cNvSpPr txBox="1">
            <a:spLocks noChangeArrowheads="1"/>
          </p:cNvSpPr>
          <p:nvPr/>
        </p:nvSpPr>
        <p:spPr bwMode="auto">
          <a:xfrm>
            <a:off x="6162675" y="4187825"/>
            <a:ext cx="2103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(-a) = 0</a:t>
            </a:r>
          </a:p>
        </p:txBody>
      </p:sp>
      <p:sp>
        <p:nvSpPr>
          <p:cNvPr id="20" name="TextBox 19">
            <a:extLst>
              <a:ext uri="{FF2B5EF4-FFF2-40B4-BE49-F238E27FC236}">
                <a16:creationId xmlns:a16="http://schemas.microsoft.com/office/drawing/2014/main" id="{7BDD31DA-78DA-673C-35A3-6640014EF2DC}"/>
              </a:ext>
            </a:extLst>
          </p:cNvPr>
          <p:cNvSpPr txBox="1">
            <a:spLocks noChangeArrowheads="1"/>
          </p:cNvSpPr>
          <p:nvPr/>
        </p:nvSpPr>
        <p:spPr bwMode="auto">
          <a:xfrm>
            <a:off x="3000375" y="2870200"/>
            <a:ext cx="278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23" name="TextBox 22">
            <a:extLst>
              <a:ext uri="{FF2B5EF4-FFF2-40B4-BE49-F238E27FC236}">
                <a16:creationId xmlns:a16="http://schemas.microsoft.com/office/drawing/2014/main" id="{9512D6D8-14A2-BFA9-FFDA-BD1E2019B38F}"/>
              </a:ext>
            </a:extLst>
          </p:cNvPr>
          <p:cNvSpPr txBox="1">
            <a:spLocks noChangeArrowheads="1"/>
          </p:cNvSpPr>
          <p:nvPr/>
        </p:nvSpPr>
        <p:spPr bwMode="auto">
          <a:xfrm>
            <a:off x="112713" y="2860675"/>
            <a:ext cx="278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24" name="TextBox 23">
            <a:extLst>
              <a:ext uri="{FF2B5EF4-FFF2-40B4-BE49-F238E27FC236}">
                <a16:creationId xmlns:a16="http://schemas.microsoft.com/office/drawing/2014/main" id="{A24DF72C-9935-C3A9-6BF9-CA85106AEB7D}"/>
              </a:ext>
            </a:extLst>
          </p:cNvPr>
          <p:cNvSpPr txBox="1">
            <a:spLocks noChangeArrowheads="1"/>
          </p:cNvSpPr>
          <p:nvPr/>
        </p:nvSpPr>
        <p:spPr bwMode="auto">
          <a:xfrm>
            <a:off x="5843588" y="2871788"/>
            <a:ext cx="3281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a:t>
            </a:r>
            <a:r>
              <a:rPr lang="en-US" altLang="en-US" sz="2400" baseline="-25000"/>
              <a:t>n</a:t>
            </a:r>
            <a:r>
              <a:rPr lang="en-US" altLang="en-US" sz="2400"/>
              <a:t>b)+</a:t>
            </a:r>
            <a:r>
              <a:rPr lang="en-US" altLang="en-US" sz="2400" baseline="-25000"/>
              <a:t>n</a:t>
            </a:r>
            <a:r>
              <a:rPr lang="en-US" altLang="en-US" sz="2400"/>
              <a:t>c = a+</a:t>
            </a:r>
            <a:r>
              <a:rPr lang="en-US" altLang="en-US" sz="2400" baseline="-25000"/>
              <a:t>n</a:t>
            </a:r>
            <a:r>
              <a:rPr lang="en-US" altLang="en-US" sz="2400"/>
              <a:t>(b+</a:t>
            </a:r>
            <a:r>
              <a:rPr lang="en-US" altLang="en-US" sz="2400" baseline="-25000"/>
              <a:t>n</a:t>
            </a:r>
            <a:r>
              <a:rPr lang="en-US" altLang="en-US" sz="2400"/>
              <a:t>c)</a:t>
            </a:r>
          </a:p>
        </p:txBody>
      </p:sp>
      <mc:AlternateContent xmlns:mc="http://schemas.openxmlformats.org/markup-compatibility/2006">
        <mc:Choice xmlns:p14="http://schemas.microsoft.com/office/powerpoint/2010/main" Requires="p14">
          <p:contentPart p14:bwMode="auto" r:id="rId2">
            <p14:nvContentPartPr>
              <p14:cNvPr id="2050" name="Ink 20">
                <a:extLst>
                  <a:ext uri="{FF2B5EF4-FFF2-40B4-BE49-F238E27FC236}">
                    <a16:creationId xmlns:a16="http://schemas.microsoft.com/office/drawing/2014/main" id="{D947305C-7247-B782-E234-D9AE9F0B9237}"/>
                  </a:ext>
                </a:extLst>
              </p14:cNvPr>
              <p14:cNvContentPartPr>
                <a14:cpLocks xmlns:a14="http://schemas.microsoft.com/office/drawing/2010/main" noRot="1" noChangeAspect="1" noEditPoints="1" noChangeArrowheads="1" noChangeShapeType="1"/>
              </p14:cNvContentPartPr>
              <p14:nvPr/>
            </p14:nvContentPartPr>
            <p14:xfrm>
              <a:off x="2293938" y="3708400"/>
              <a:ext cx="525462" cy="209550"/>
            </p14:xfrm>
          </p:contentPart>
        </mc:Choice>
        <mc:Fallback>
          <p:pic>
            <p:nvPicPr>
              <p:cNvPr id="2050" name="Ink 20">
                <a:extLst>
                  <a:ext uri="{FF2B5EF4-FFF2-40B4-BE49-F238E27FC236}">
                    <a16:creationId xmlns:a16="http://schemas.microsoft.com/office/drawing/2014/main" id="{D947305C-7247-B782-E234-D9AE9F0B9237}"/>
                  </a:ext>
                </a:extLst>
              </p:cNvPr>
              <p:cNvPicPr>
                <a:picLocks noRot="1" noChangeAspect="1" noEditPoints="1" noChangeArrowheads="1" noChangeShapeType="1"/>
              </p:cNvPicPr>
              <p:nvPr/>
            </p:nvPicPr>
            <p:blipFill>
              <a:blip r:embed="rId3"/>
              <a:stretch>
                <a:fillRect/>
              </a:stretch>
            </p:blipFill>
            <p:spPr>
              <a:xfrm>
                <a:off x="2284574" y="3699006"/>
                <a:ext cx="544190" cy="22833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051" name="Ink 21">
                <a:extLst>
                  <a:ext uri="{FF2B5EF4-FFF2-40B4-BE49-F238E27FC236}">
                    <a16:creationId xmlns:a16="http://schemas.microsoft.com/office/drawing/2014/main" id="{C09C87FE-0DA6-2EA4-3680-0B81DF2C2B16}"/>
                  </a:ext>
                </a:extLst>
              </p14:cNvPr>
              <p14:cNvContentPartPr>
                <a14:cpLocks xmlns:a14="http://schemas.microsoft.com/office/drawing/2010/main" noRot="1" noChangeAspect="1" noEditPoints="1" noChangeArrowheads="1" noChangeShapeType="1"/>
              </p14:cNvContentPartPr>
              <p14:nvPr/>
            </p14:nvContentPartPr>
            <p14:xfrm>
              <a:off x="4430713" y="3559175"/>
              <a:ext cx="342900" cy="450850"/>
            </p14:xfrm>
          </p:contentPart>
        </mc:Choice>
        <mc:Fallback>
          <p:pic>
            <p:nvPicPr>
              <p:cNvPr id="2051" name="Ink 21">
                <a:extLst>
                  <a:ext uri="{FF2B5EF4-FFF2-40B4-BE49-F238E27FC236}">
                    <a16:creationId xmlns:a16="http://schemas.microsoft.com/office/drawing/2014/main" id="{C09C87FE-0DA6-2EA4-3680-0B81DF2C2B16}"/>
                  </a:ext>
                </a:extLst>
              </p:cNvPr>
              <p:cNvPicPr>
                <a:picLocks noRot="1" noChangeAspect="1" noEditPoints="1" noChangeArrowheads="1" noChangeShapeType="1"/>
              </p:cNvPicPr>
              <p:nvPr/>
            </p:nvPicPr>
            <p:blipFill>
              <a:blip r:embed="rId5"/>
              <a:stretch>
                <a:fillRect/>
              </a:stretch>
            </p:blipFill>
            <p:spPr>
              <a:xfrm>
                <a:off x="4421358" y="3549760"/>
                <a:ext cx="361610" cy="469681"/>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0"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283AB4F4-38EB-5F58-7B28-678FBFDE7949}"/>
              </a:ext>
            </a:extLst>
          </p:cNvPr>
          <p:cNvSpPr txBox="1">
            <a:spLocks noChangeArrowheads="1"/>
          </p:cNvSpPr>
          <p:nvPr/>
        </p:nvSpPr>
        <p:spPr bwMode="auto">
          <a:xfrm>
            <a:off x="1674813" y="153988"/>
            <a:ext cx="58372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Why do we care about these </a:t>
            </a:r>
            <a:br>
              <a:rPr lang="en-US" altLang="en-US" sz="3200"/>
            </a:br>
            <a:r>
              <a:rPr lang="en-US" altLang="en-US" sz="3200"/>
              <a:t>residue classes?</a:t>
            </a:r>
          </a:p>
        </p:txBody>
      </p:sp>
      <p:sp>
        <p:nvSpPr>
          <p:cNvPr id="3" name="TextBox 2">
            <a:extLst>
              <a:ext uri="{FF2B5EF4-FFF2-40B4-BE49-F238E27FC236}">
                <a16:creationId xmlns:a16="http://schemas.microsoft.com/office/drawing/2014/main" id="{DE9B9C7D-B20E-113A-CCAA-78FEA712A364}"/>
              </a:ext>
            </a:extLst>
          </p:cNvPr>
          <p:cNvSpPr txBox="1">
            <a:spLocks noChangeArrowheads="1"/>
          </p:cNvSpPr>
          <p:nvPr/>
        </p:nvSpPr>
        <p:spPr bwMode="auto">
          <a:xfrm>
            <a:off x="735013" y="1225550"/>
            <a:ext cx="769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Because we can replace any member </a:t>
            </a:r>
            <a:br>
              <a:rPr lang="en-US" altLang="en-US">
                <a:solidFill>
                  <a:schemeClr val="tx2"/>
                </a:solidFill>
              </a:rPr>
            </a:br>
            <a:r>
              <a:rPr lang="en-US" altLang="en-US">
                <a:solidFill>
                  <a:schemeClr val="tx2"/>
                </a:solidFill>
              </a:rPr>
              <a:t>of a residue class with another member</a:t>
            </a:r>
            <a:br>
              <a:rPr lang="en-US" altLang="en-US">
                <a:solidFill>
                  <a:schemeClr val="tx2"/>
                </a:solidFill>
              </a:rPr>
            </a:br>
            <a:r>
              <a:rPr lang="en-US" altLang="en-US">
                <a:solidFill>
                  <a:schemeClr val="tx2"/>
                </a:solidFill>
              </a:rPr>
              <a:t>when doing addition or multiplication mod n</a:t>
            </a:r>
          </a:p>
          <a:p>
            <a:r>
              <a:rPr lang="en-US" altLang="en-US">
                <a:solidFill>
                  <a:schemeClr val="tx2"/>
                </a:solidFill>
              </a:rPr>
              <a:t>and the answer will not change</a:t>
            </a:r>
          </a:p>
        </p:txBody>
      </p:sp>
      <p:sp>
        <p:nvSpPr>
          <p:cNvPr id="4" name="Rectangle 3">
            <a:extLst>
              <a:ext uri="{FF2B5EF4-FFF2-40B4-BE49-F238E27FC236}">
                <a16:creationId xmlns:a16="http://schemas.microsoft.com/office/drawing/2014/main" id="{FEEB3395-1425-A53C-9F71-661CF93B25FF}"/>
              </a:ext>
            </a:extLst>
          </p:cNvPr>
          <p:cNvSpPr>
            <a:spLocks noChangeArrowheads="1"/>
          </p:cNvSpPr>
          <p:nvPr/>
        </p:nvSpPr>
        <p:spPr bwMode="auto">
          <a:xfrm>
            <a:off x="1066800" y="3303588"/>
            <a:ext cx="7118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To calculate: 249 *  504  mod 251</a:t>
            </a:r>
          </a:p>
        </p:txBody>
      </p:sp>
      <p:sp>
        <p:nvSpPr>
          <p:cNvPr id="5" name="Text Box 3">
            <a:extLst>
              <a:ext uri="{FF2B5EF4-FFF2-40B4-BE49-F238E27FC236}">
                <a16:creationId xmlns:a16="http://schemas.microsoft.com/office/drawing/2014/main" id="{40E0F9DD-F606-D0D7-B5E6-75FB9083A817}"/>
              </a:ext>
            </a:extLst>
          </p:cNvPr>
          <p:cNvSpPr txBox="1">
            <a:spLocks noChangeArrowheads="1"/>
          </p:cNvSpPr>
          <p:nvPr/>
        </p:nvSpPr>
        <p:spPr bwMode="auto">
          <a:xfrm>
            <a:off x="455613" y="4125913"/>
            <a:ext cx="83597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spcBef>
                <a:spcPct val="50000"/>
              </a:spcBef>
            </a:pPr>
            <a:r>
              <a:rPr lang="en-US" altLang="en-US" sz="3200">
                <a:solidFill>
                  <a:schemeClr val="tx2"/>
                </a:solidFill>
              </a:rPr>
              <a:t>just do      -2 * 2  = -4 = 247</a:t>
            </a:r>
          </a:p>
        </p:txBody>
      </p:sp>
      <p:sp>
        <p:nvSpPr>
          <p:cNvPr id="6" name="TextBox 5">
            <a:extLst>
              <a:ext uri="{FF2B5EF4-FFF2-40B4-BE49-F238E27FC236}">
                <a16:creationId xmlns:a16="http://schemas.microsoft.com/office/drawing/2014/main" id="{E948337A-9FA4-B6F9-C70B-AEDA7098D863}"/>
              </a:ext>
            </a:extLst>
          </p:cNvPr>
          <p:cNvSpPr txBox="1">
            <a:spLocks noChangeArrowheads="1"/>
          </p:cNvSpPr>
          <p:nvPr/>
        </p:nvSpPr>
        <p:spPr bwMode="auto">
          <a:xfrm>
            <a:off x="422275" y="5362575"/>
            <a:ext cx="8126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We also care about it because computers do</a:t>
            </a:r>
          </a:p>
          <a:p>
            <a:r>
              <a:rPr lang="en-US" altLang="en-US"/>
              <a:t>arithmetic modulo n, where n is 2^32 or 2^64.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33209-4257-D412-9029-B2C4952815F0}"/>
              </a:ext>
            </a:extLst>
          </p:cNvPr>
          <p:cNvSpPr txBox="1">
            <a:spLocks noChangeArrowheads="1"/>
          </p:cNvSpPr>
          <p:nvPr/>
        </p:nvSpPr>
        <p:spPr bwMode="auto">
          <a:xfrm>
            <a:off x="546100" y="3565525"/>
            <a:ext cx="193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3081" name="TextBox 11">
            <a:extLst>
              <a:ext uri="{FF2B5EF4-FFF2-40B4-BE49-F238E27FC236}">
                <a16:creationId xmlns:a16="http://schemas.microsoft.com/office/drawing/2014/main" id="{7D0C4DD7-0845-CCBE-738C-48FAF72B2251}"/>
              </a:ext>
            </a:extLst>
          </p:cNvPr>
          <p:cNvSpPr txBox="1">
            <a:spLocks noChangeArrowheads="1"/>
          </p:cNvSpPr>
          <p:nvPr/>
        </p:nvSpPr>
        <p:spPr bwMode="auto">
          <a:xfrm>
            <a:off x="3336925" y="355282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3082" name="TextBox 12">
            <a:extLst>
              <a:ext uri="{FF2B5EF4-FFF2-40B4-BE49-F238E27FC236}">
                <a16:creationId xmlns:a16="http://schemas.microsoft.com/office/drawing/2014/main" id="{A7B7866F-7E0F-779D-B0A0-9B66A67FCFD4}"/>
              </a:ext>
            </a:extLst>
          </p:cNvPr>
          <p:cNvSpPr txBox="1">
            <a:spLocks noChangeArrowheads="1"/>
          </p:cNvSpPr>
          <p:nvPr/>
        </p:nvSpPr>
        <p:spPr bwMode="auto">
          <a:xfrm>
            <a:off x="3349625" y="4200525"/>
            <a:ext cx="179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 = 0</a:t>
            </a:r>
          </a:p>
        </p:txBody>
      </p:sp>
      <p:sp>
        <p:nvSpPr>
          <p:cNvPr id="3083" name="TextBox 16">
            <a:extLst>
              <a:ext uri="{FF2B5EF4-FFF2-40B4-BE49-F238E27FC236}">
                <a16:creationId xmlns:a16="http://schemas.microsoft.com/office/drawing/2014/main" id="{F2636D10-BF0E-95DF-2D93-D536E111864D}"/>
              </a:ext>
            </a:extLst>
          </p:cNvPr>
          <p:cNvSpPr txBox="1">
            <a:spLocks noChangeArrowheads="1"/>
          </p:cNvSpPr>
          <p:nvPr/>
        </p:nvSpPr>
        <p:spPr bwMode="auto">
          <a:xfrm>
            <a:off x="6149975" y="3540125"/>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0 = 0+</a:t>
            </a:r>
            <a:r>
              <a:rPr lang="en-US" altLang="en-US" baseline="-25000"/>
              <a:t>n</a:t>
            </a:r>
            <a:r>
              <a:rPr lang="en-US" altLang="en-US"/>
              <a:t> a</a:t>
            </a:r>
          </a:p>
        </p:txBody>
      </p:sp>
      <p:sp>
        <p:nvSpPr>
          <p:cNvPr id="3084" name="TextBox 17">
            <a:extLst>
              <a:ext uri="{FF2B5EF4-FFF2-40B4-BE49-F238E27FC236}">
                <a16:creationId xmlns:a16="http://schemas.microsoft.com/office/drawing/2014/main" id="{24587257-105F-1B6C-E607-0017987679C8}"/>
              </a:ext>
            </a:extLst>
          </p:cNvPr>
          <p:cNvSpPr txBox="1">
            <a:spLocks noChangeArrowheads="1"/>
          </p:cNvSpPr>
          <p:nvPr/>
        </p:nvSpPr>
        <p:spPr bwMode="auto">
          <a:xfrm>
            <a:off x="6162675" y="4187825"/>
            <a:ext cx="2103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(-a) = 0</a:t>
            </a:r>
          </a:p>
        </p:txBody>
      </p:sp>
      <p:sp>
        <p:nvSpPr>
          <p:cNvPr id="19" name="TextBox 18">
            <a:extLst>
              <a:ext uri="{FF2B5EF4-FFF2-40B4-BE49-F238E27FC236}">
                <a16:creationId xmlns:a16="http://schemas.microsoft.com/office/drawing/2014/main" id="{DFB9D9D3-E04E-06C4-EF6B-9DAEB2172ACD}"/>
              </a:ext>
            </a:extLst>
          </p:cNvPr>
          <p:cNvSpPr txBox="1">
            <a:spLocks noChangeArrowheads="1"/>
          </p:cNvSpPr>
          <p:nvPr/>
        </p:nvSpPr>
        <p:spPr bwMode="auto">
          <a:xfrm>
            <a:off x="3219450" y="4826000"/>
            <a:ext cx="269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20" name="TextBox 19">
            <a:extLst>
              <a:ext uri="{FF2B5EF4-FFF2-40B4-BE49-F238E27FC236}">
                <a16:creationId xmlns:a16="http://schemas.microsoft.com/office/drawing/2014/main" id="{598B79A8-BD5C-C8D7-834B-A26D6C4687ED}"/>
              </a:ext>
            </a:extLst>
          </p:cNvPr>
          <p:cNvSpPr txBox="1">
            <a:spLocks noChangeArrowheads="1"/>
          </p:cNvSpPr>
          <p:nvPr/>
        </p:nvSpPr>
        <p:spPr bwMode="auto">
          <a:xfrm>
            <a:off x="6165850" y="4899025"/>
            <a:ext cx="291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r>
              <a:rPr lang="en-US" altLang="en-US" baseline="-25000"/>
              <a:t>n</a:t>
            </a:r>
          </a:p>
        </p:txBody>
      </p:sp>
      <p:sp>
        <p:nvSpPr>
          <p:cNvPr id="21" name="TextBox 20">
            <a:extLst>
              <a:ext uri="{FF2B5EF4-FFF2-40B4-BE49-F238E27FC236}">
                <a16:creationId xmlns:a16="http://schemas.microsoft.com/office/drawing/2014/main" id="{38B01279-2B89-E610-1A48-56D050F0E9C3}"/>
              </a:ext>
            </a:extLst>
          </p:cNvPr>
          <p:cNvSpPr txBox="1">
            <a:spLocks noChangeArrowheads="1"/>
          </p:cNvSpPr>
          <p:nvPr/>
        </p:nvSpPr>
        <p:spPr bwMode="auto">
          <a:xfrm>
            <a:off x="339725" y="4867275"/>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22" name="TextBox 21">
            <a:extLst>
              <a:ext uri="{FF2B5EF4-FFF2-40B4-BE49-F238E27FC236}">
                <a16:creationId xmlns:a16="http://schemas.microsoft.com/office/drawing/2014/main" id="{09BCCDF1-4DB5-1072-E480-D145EE3D27C5}"/>
              </a:ext>
            </a:extLst>
          </p:cNvPr>
          <p:cNvSpPr txBox="1">
            <a:spLocks noChangeArrowheads="1"/>
          </p:cNvSpPr>
          <p:nvPr/>
        </p:nvSpPr>
        <p:spPr bwMode="auto">
          <a:xfrm>
            <a:off x="3254375" y="5395913"/>
            <a:ext cx="3233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(a+b)*c = a*c+b*c</a:t>
            </a:r>
          </a:p>
        </p:txBody>
      </p:sp>
      <p:sp>
        <p:nvSpPr>
          <p:cNvPr id="23" name="TextBox 22">
            <a:extLst>
              <a:ext uri="{FF2B5EF4-FFF2-40B4-BE49-F238E27FC236}">
                <a16:creationId xmlns:a16="http://schemas.microsoft.com/office/drawing/2014/main" id="{D7A483DE-213B-61C9-A0E6-A03EB9953B6D}"/>
              </a:ext>
            </a:extLst>
          </p:cNvPr>
          <p:cNvSpPr txBox="1">
            <a:spLocks noChangeArrowheads="1"/>
          </p:cNvSpPr>
          <p:nvPr/>
        </p:nvSpPr>
        <p:spPr bwMode="auto">
          <a:xfrm>
            <a:off x="6997700" y="5419725"/>
            <a:ext cx="976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endParaRPr lang="en-US" altLang="en-US" baseline="-25000"/>
          </a:p>
        </p:txBody>
      </p:sp>
      <p:sp>
        <p:nvSpPr>
          <p:cNvPr id="24" name="TextBox 23">
            <a:extLst>
              <a:ext uri="{FF2B5EF4-FFF2-40B4-BE49-F238E27FC236}">
                <a16:creationId xmlns:a16="http://schemas.microsoft.com/office/drawing/2014/main" id="{498A949A-138E-103D-FAC9-0BC2D2CE4FFF}"/>
              </a:ext>
            </a:extLst>
          </p:cNvPr>
          <p:cNvSpPr txBox="1">
            <a:spLocks noChangeArrowheads="1"/>
          </p:cNvSpPr>
          <p:nvPr/>
        </p:nvSpPr>
        <p:spPr bwMode="auto">
          <a:xfrm>
            <a:off x="963613" y="5437188"/>
            <a:ext cx="976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25" name="TextBox 24">
            <a:extLst>
              <a:ext uri="{FF2B5EF4-FFF2-40B4-BE49-F238E27FC236}">
                <a16:creationId xmlns:a16="http://schemas.microsoft.com/office/drawing/2014/main" id="{B6F1C8D5-90BB-8205-0887-5531E674627A}"/>
              </a:ext>
            </a:extLst>
          </p:cNvPr>
          <p:cNvSpPr txBox="1">
            <a:spLocks noChangeArrowheads="1"/>
          </p:cNvSpPr>
          <p:nvPr/>
        </p:nvSpPr>
        <p:spPr bwMode="auto">
          <a:xfrm>
            <a:off x="552450" y="4237038"/>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 = 0</a:t>
            </a:r>
          </a:p>
        </p:txBody>
      </p:sp>
      <p:sp>
        <p:nvSpPr>
          <p:cNvPr id="27" name="TextBox 26">
            <a:extLst>
              <a:ext uri="{FF2B5EF4-FFF2-40B4-BE49-F238E27FC236}">
                <a16:creationId xmlns:a16="http://schemas.microsoft.com/office/drawing/2014/main" id="{77E0445B-AEE9-B191-418E-BEBE4A309ED6}"/>
              </a:ext>
            </a:extLst>
          </p:cNvPr>
          <p:cNvSpPr txBox="1">
            <a:spLocks noChangeArrowheads="1"/>
          </p:cNvSpPr>
          <p:nvPr/>
        </p:nvSpPr>
        <p:spPr bwMode="auto">
          <a:xfrm>
            <a:off x="3181350" y="6024563"/>
            <a:ext cx="307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1/a may not exist</a:t>
            </a:r>
          </a:p>
        </p:txBody>
      </p:sp>
      <p:sp>
        <p:nvSpPr>
          <p:cNvPr id="28" name="TextBox 27">
            <a:extLst>
              <a:ext uri="{FF2B5EF4-FFF2-40B4-BE49-F238E27FC236}">
                <a16:creationId xmlns:a16="http://schemas.microsoft.com/office/drawing/2014/main" id="{34B14A3B-5D5F-BAF1-2AC2-30840D5EF5EA}"/>
              </a:ext>
            </a:extLst>
          </p:cNvPr>
          <p:cNvSpPr txBox="1">
            <a:spLocks noChangeArrowheads="1"/>
          </p:cNvSpPr>
          <p:nvPr/>
        </p:nvSpPr>
        <p:spPr bwMode="auto">
          <a:xfrm>
            <a:off x="7070725" y="6015038"/>
            <a:ext cx="976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29" name="TextBox 28">
            <a:extLst>
              <a:ext uri="{FF2B5EF4-FFF2-40B4-BE49-F238E27FC236}">
                <a16:creationId xmlns:a16="http://schemas.microsoft.com/office/drawing/2014/main" id="{8ADEE2A7-5560-61B4-E80C-FCFCD4A93125}"/>
              </a:ext>
            </a:extLst>
          </p:cNvPr>
          <p:cNvSpPr txBox="1">
            <a:spLocks noChangeArrowheads="1"/>
          </p:cNvSpPr>
          <p:nvPr/>
        </p:nvSpPr>
        <p:spPr bwMode="auto">
          <a:xfrm>
            <a:off x="942975" y="6013450"/>
            <a:ext cx="97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3095" name="TextBox 34">
            <a:extLst>
              <a:ext uri="{FF2B5EF4-FFF2-40B4-BE49-F238E27FC236}">
                <a16:creationId xmlns:a16="http://schemas.microsoft.com/office/drawing/2014/main" id="{9FF39552-DDEC-2BB0-C260-A7444C54C4C7}"/>
              </a:ext>
            </a:extLst>
          </p:cNvPr>
          <p:cNvSpPr txBox="1">
            <a:spLocks noChangeArrowheads="1"/>
          </p:cNvSpPr>
          <p:nvPr/>
        </p:nvSpPr>
        <p:spPr bwMode="auto">
          <a:xfrm>
            <a:off x="2724150" y="287338"/>
            <a:ext cx="3670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Number Theory</a:t>
            </a:r>
          </a:p>
        </p:txBody>
      </p:sp>
      <p:sp>
        <p:nvSpPr>
          <p:cNvPr id="36" name="TextBox 35">
            <a:extLst>
              <a:ext uri="{FF2B5EF4-FFF2-40B4-BE49-F238E27FC236}">
                <a16:creationId xmlns:a16="http://schemas.microsoft.com/office/drawing/2014/main" id="{85269166-51FD-A9D1-591F-AC29629A69ED}"/>
              </a:ext>
            </a:extLst>
          </p:cNvPr>
          <p:cNvSpPr txBox="1">
            <a:spLocks noChangeArrowheads="1"/>
          </p:cNvSpPr>
          <p:nvPr/>
        </p:nvSpPr>
        <p:spPr bwMode="auto">
          <a:xfrm>
            <a:off x="571500" y="16700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37" name="TextBox 36">
            <a:extLst>
              <a:ext uri="{FF2B5EF4-FFF2-40B4-BE49-F238E27FC236}">
                <a16:creationId xmlns:a16="http://schemas.microsoft.com/office/drawing/2014/main" id="{B59AF1B0-CB11-FA9A-636D-4B01B788761B}"/>
              </a:ext>
            </a:extLst>
          </p:cNvPr>
          <p:cNvSpPr txBox="1">
            <a:spLocks noChangeArrowheads="1"/>
          </p:cNvSpPr>
          <p:nvPr/>
        </p:nvSpPr>
        <p:spPr bwMode="auto">
          <a:xfrm>
            <a:off x="558800" y="2305050"/>
            <a:ext cx="2025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3098" name="TextBox 37">
            <a:extLst>
              <a:ext uri="{FF2B5EF4-FFF2-40B4-BE49-F238E27FC236}">
                <a16:creationId xmlns:a16="http://schemas.microsoft.com/office/drawing/2014/main" id="{7574DFDD-A725-5E7C-F019-23033A284EB1}"/>
              </a:ext>
            </a:extLst>
          </p:cNvPr>
          <p:cNvSpPr txBox="1">
            <a:spLocks noChangeArrowheads="1"/>
          </p:cNvSpPr>
          <p:nvPr/>
        </p:nvSpPr>
        <p:spPr bwMode="auto">
          <a:xfrm>
            <a:off x="3362325" y="16573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3099" name="TextBox 38">
            <a:extLst>
              <a:ext uri="{FF2B5EF4-FFF2-40B4-BE49-F238E27FC236}">
                <a16:creationId xmlns:a16="http://schemas.microsoft.com/office/drawing/2014/main" id="{DD880026-D5B4-4A48-37CC-A9DD77C62FB1}"/>
              </a:ext>
            </a:extLst>
          </p:cNvPr>
          <p:cNvSpPr txBox="1">
            <a:spLocks noChangeArrowheads="1"/>
          </p:cNvSpPr>
          <p:nvPr/>
        </p:nvSpPr>
        <p:spPr bwMode="auto">
          <a:xfrm>
            <a:off x="3349625" y="2292350"/>
            <a:ext cx="1868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3100" name="TextBox 39">
            <a:extLst>
              <a:ext uri="{FF2B5EF4-FFF2-40B4-BE49-F238E27FC236}">
                <a16:creationId xmlns:a16="http://schemas.microsoft.com/office/drawing/2014/main" id="{BA956D75-FA62-70DF-2F4B-073E46713B2C}"/>
              </a:ext>
            </a:extLst>
          </p:cNvPr>
          <p:cNvSpPr txBox="1">
            <a:spLocks noChangeArrowheads="1"/>
          </p:cNvSpPr>
          <p:nvPr/>
        </p:nvSpPr>
        <p:spPr bwMode="auto">
          <a:xfrm>
            <a:off x="6175375" y="1670050"/>
            <a:ext cx="2968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r>
              <a:rPr lang="en-US" altLang="en-US" baseline="-25000"/>
              <a:t>n</a:t>
            </a:r>
          </a:p>
        </p:txBody>
      </p:sp>
      <p:sp>
        <p:nvSpPr>
          <p:cNvPr id="3101" name="TextBox 40">
            <a:extLst>
              <a:ext uri="{FF2B5EF4-FFF2-40B4-BE49-F238E27FC236}">
                <a16:creationId xmlns:a16="http://schemas.microsoft.com/office/drawing/2014/main" id="{4DE06E8A-25C6-A638-AC0C-9E4E02EE6267}"/>
              </a:ext>
            </a:extLst>
          </p:cNvPr>
          <p:cNvSpPr txBox="1">
            <a:spLocks noChangeArrowheads="1"/>
          </p:cNvSpPr>
          <p:nvPr/>
        </p:nvSpPr>
        <p:spPr bwMode="auto">
          <a:xfrm>
            <a:off x="6162675" y="2279650"/>
            <a:ext cx="2409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b = b+</a:t>
            </a:r>
            <a:r>
              <a:rPr lang="en-US" altLang="en-US" baseline="-25000"/>
              <a:t>n</a:t>
            </a:r>
            <a:r>
              <a:rPr lang="en-US" altLang="en-US"/>
              <a:t> a</a:t>
            </a:r>
          </a:p>
        </p:txBody>
      </p:sp>
      <p:sp>
        <p:nvSpPr>
          <p:cNvPr id="3102" name="TextBox 41">
            <a:extLst>
              <a:ext uri="{FF2B5EF4-FFF2-40B4-BE49-F238E27FC236}">
                <a16:creationId xmlns:a16="http://schemas.microsoft.com/office/drawing/2014/main" id="{AA65247A-9FDD-02AC-DFE1-A7439E4D85B6}"/>
              </a:ext>
            </a:extLst>
          </p:cNvPr>
          <p:cNvSpPr txBox="1">
            <a:spLocks noChangeArrowheads="1"/>
          </p:cNvSpPr>
          <p:nvPr/>
        </p:nvSpPr>
        <p:spPr bwMode="auto">
          <a:xfrm>
            <a:off x="3000375" y="2870200"/>
            <a:ext cx="278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44" name="TextBox 43">
            <a:extLst>
              <a:ext uri="{FF2B5EF4-FFF2-40B4-BE49-F238E27FC236}">
                <a16:creationId xmlns:a16="http://schemas.microsoft.com/office/drawing/2014/main" id="{A82A212F-9F63-47C3-73B7-6DBE480A177B}"/>
              </a:ext>
            </a:extLst>
          </p:cNvPr>
          <p:cNvSpPr txBox="1">
            <a:spLocks noChangeArrowheads="1"/>
          </p:cNvSpPr>
          <p:nvPr/>
        </p:nvSpPr>
        <p:spPr bwMode="auto">
          <a:xfrm>
            <a:off x="112713" y="2860675"/>
            <a:ext cx="301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45" name="TextBox 44">
            <a:extLst>
              <a:ext uri="{FF2B5EF4-FFF2-40B4-BE49-F238E27FC236}">
                <a16:creationId xmlns:a16="http://schemas.microsoft.com/office/drawing/2014/main" id="{956BCDAE-34B6-0C3C-BD9B-9CFD263A47B8}"/>
              </a:ext>
            </a:extLst>
          </p:cNvPr>
          <p:cNvSpPr txBox="1">
            <a:spLocks noChangeArrowheads="1"/>
          </p:cNvSpPr>
          <p:nvPr/>
        </p:nvSpPr>
        <p:spPr bwMode="auto">
          <a:xfrm>
            <a:off x="469900" y="1036638"/>
            <a:ext cx="1690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Matrices</a:t>
            </a:r>
          </a:p>
        </p:txBody>
      </p:sp>
      <p:sp>
        <p:nvSpPr>
          <p:cNvPr id="3105" name="TextBox 45">
            <a:extLst>
              <a:ext uri="{FF2B5EF4-FFF2-40B4-BE49-F238E27FC236}">
                <a16:creationId xmlns:a16="http://schemas.microsoft.com/office/drawing/2014/main" id="{03F07242-3C95-BB3C-D993-29234831C974}"/>
              </a:ext>
            </a:extLst>
          </p:cNvPr>
          <p:cNvSpPr txBox="1">
            <a:spLocks noChangeArrowheads="1"/>
          </p:cNvSpPr>
          <p:nvPr/>
        </p:nvSpPr>
        <p:spPr bwMode="auto">
          <a:xfrm>
            <a:off x="3260725" y="1023938"/>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Integers</a:t>
            </a:r>
          </a:p>
        </p:txBody>
      </p:sp>
      <p:sp>
        <p:nvSpPr>
          <p:cNvPr id="3106" name="TextBox 46">
            <a:extLst>
              <a:ext uri="{FF2B5EF4-FFF2-40B4-BE49-F238E27FC236}">
                <a16:creationId xmlns:a16="http://schemas.microsoft.com/office/drawing/2014/main" id="{960EEBE5-A9E7-3F9F-CD7B-D43FAF68E6D0}"/>
              </a:ext>
            </a:extLst>
          </p:cNvPr>
          <p:cNvSpPr txBox="1">
            <a:spLocks noChangeArrowheads="1"/>
          </p:cNvSpPr>
          <p:nvPr/>
        </p:nvSpPr>
        <p:spPr bwMode="auto">
          <a:xfrm>
            <a:off x="6073775" y="1011238"/>
            <a:ext cx="56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Z</a:t>
            </a:r>
            <a:r>
              <a:rPr lang="en-US" altLang="en-US" baseline="-25000">
                <a:solidFill>
                  <a:srgbClr val="FFFF00"/>
                </a:solidFill>
              </a:rPr>
              <a:t>n</a:t>
            </a:r>
          </a:p>
        </p:txBody>
      </p:sp>
      <p:sp>
        <p:nvSpPr>
          <p:cNvPr id="3107" name="TextBox 47">
            <a:extLst>
              <a:ext uri="{FF2B5EF4-FFF2-40B4-BE49-F238E27FC236}">
                <a16:creationId xmlns:a16="http://schemas.microsoft.com/office/drawing/2014/main" id="{54E48312-BF0B-F2CA-8211-088658E5DE5A}"/>
              </a:ext>
            </a:extLst>
          </p:cNvPr>
          <p:cNvSpPr txBox="1">
            <a:spLocks noChangeArrowheads="1"/>
          </p:cNvSpPr>
          <p:nvPr/>
        </p:nvSpPr>
        <p:spPr bwMode="auto">
          <a:xfrm>
            <a:off x="5843588" y="2871788"/>
            <a:ext cx="3281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a:t>
            </a:r>
            <a:r>
              <a:rPr lang="en-US" altLang="en-US" sz="2400" baseline="-25000"/>
              <a:t>n</a:t>
            </a:r>
            <a:r>
              <a:rPr lang="en-US" altLang="en-US" sz="2400"/>
              <a:t>b)+</a:t>
            </a:r>
            <a:r>
              <a:rPr lang="en-US" altLang="en-US" sz="2400" baseline="-25000"/>
              <a:t>n</a:t>
            </a:r>
            <a:r>
              <a:rPr lang="en-US" altLang="en-US" sz="2400"/>
              <a:t>c = a+</a:t>
            </a:r>
            <a:r>
              <a:rPr lang="en-US" altLang="en-US" sz="2400" baseline="-25000"/>
              <a:t>n</a:t>
            </a:r>
            <a:r>
              <a:rPr lang="en-US" altLang="en-US" sz="2400"/>
              <a:t>(b+</a:t>
            </a:r>
            <a:r>
              <a:rPr lang="en-US" altLang="en-US" sz="2400" baseline="-25000"/>
              <a:t>n</a:t>
            </a:r>
            <a:r>
              <a:rPr lang="en-US" altLang="en-US" sz="2400"/>
              <a:t>c)</a:t>
            </a:r>
          </a:p>
        </p:txBody>
      </p:sp>
      <mc:AlternateContent xmlns:mc="http://schemas.openxmlformats.org/markup-compatibility/2006">
        <mc:Choice xmlns:p14="http://schemas.microsoft.com/office/powerpoint/2010/main" Requires="p14">
          <p:contentPart p14:bwMode="auto" r:id="rId2">
            <p14:nvContentPartPr>
              <p14:cNvPr id="3074" name="Ink 30">
                <a:extLst>
                  <a:ext uri="{FF2B5EF4-FFF2-40B4-BE49-F238E27FC236}">
                    <a16:creationId xmlns:a16="http://schemas.microsoft.com/office/drawing/2014/main" id="{CFE8E58D-5021-8811-1268-9182DD29AD0B}"/>
                  </a:ext>
                </a:extLst>
              </p14:cNvPr>
              <p14:cNvContentPartPr>
                <a14:cpLocks xmlns:a14="http://schemas.microsoft.com/office/drawing/2010/main" noRot="1" noChangeAspect="1" noEditPoints="1" noChangeArrowheads="1" noChangeShapeType="1"/>
              </p14:cNvContentPartPr>
              <p14:nvPr/>
            </p14:nvContentPartPr>
            <p14:xfrm>
              <a:off x="1611313" y="3505200"/>
              <a:ext cx="1230312" cy="519113"/>
            </p14:xfrm>
          </p:contentPart>
        </mc:Choice>
        <mc:Fallback>
          <p:pic>
            <p:nvPicPr>
              <p:cNvPr id="3074" name="Ink 30">
                <a:extLst>
                  <a:ext uri="{FF2B5EF4-FFF2-40B4-BE49-F238E27FC236}">
                    <a16:creationId xmlns:a16="http://schemas.microsoft.com/office/drawing/2014/main" id="{CFE8E58D-5021-8811-1268-9182DD29AD0B}"/>
                  </a:ext>
                </a:extLst>
              </p:cNvPr>
              <p:cNvPicPr>
                <a:picLocks noRot="1" noChangeAspect="1" noEditPoints="1" noChangeArrowheads="1" noChangeShapeType="1"/>
              </p:cNvPicPr>
              <p:nvPr/>
            </p:nvPicPr>
            <p:blipFill>
              <a:blip r:embed="rId3"/>
              <a:stretch>
                <a:fillRect/>
              </a:stretch>
            </p:blipFill>
            <p:spPr>
              <a:xfrm>
                <a:off x="1601943" y="3495821"/>
                <a:ext cx="1249051" cy="537872"/>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075" name="Ink 31">
                <a:extLst>
                  <a:ext uri="{FF2B5EF4-FFF2-40B4-BE49-F238E27FC236}">
                    <a16:creationId xmlns:a16="http://schemas.microsoft.com/office/drawing/2014/main" id="{5BC355D6-C971-43FB-CD49-099B2054DD7B}"/>
                  </a:ext>
                </a:extLst>
              </p14:cNvPr>
              <p14:cNvContentPartPr>
                <a14:cpLocks xmlns:a14="http://schemas.microsoft.com/office/drawing/2010/main" noRot="1" noChangeAspect="1" noEditPoints="1" noChangeArrowheads="1" noChangeShapeType="1"/>
              </p14:cNvContentPartPr>
              <p14:nvPr/>
            </p14:nvContentPartPr>
            <p14:xfrm>
              <a:off x="4216400" y="6494463"/>
              <a:ext cx="585788" cy="355600"/>
            </p14:xfrm>
          </p:contentPart>
        </mc:Choice>
        <mc:Fallback>
          <p:pic>
            <p:nvPicPr>
              <p:cNvPr id="3075" name="Ink 31">
                <a:extLst>
                  <a:ext uri="{FF2B5EF4-FFF2-40B4-BE49-F238E27FC236}">
                    <a16:creationId xmlns:a16="http://schemas.microsoft.com/office/drawing/2014/main" id="{5BC355D6-C971-43FB-CD49-099B2054DD7B}"/>
                  </a:ext>
                </a:extLst>
              </p:cNvPr>
              <p:cNvPicPr>
                <a:picLocks noRot="1" noChangeAspect="1" noEditPoints="1" noChangeArrowheads="1" noChangeShapeType="1"/>
              </p:cNvPicPr>
              <p:nvPr/>
            </p:nvPicPr>
            <p:blipFill>
              <a:blip r:embed="rId5"/>
              <a:stretch>
                <a:fillRect/>
              </a:stretch>
            </p:blipFill>
            <p:spPr>
              <a:xfrm>
                <a:off x="4207004" y="6485096"/>
                <a:ext cx="604579" cy="37433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6" name="Ink 32">
                <a:extLst>
                  <a:ext uri="{FF2B5EF4-FFF2-40B4-BE49-F238E27FC236}">
                    <a16:creationId xmlns:a16="http://schemas.microsoft.com/office/drawing/2014/main" id="{2B366BAA-2766-5A17-DBE2-A12735251C54}"/>
                  </a:ext>
                </a:extLst>
              </p14:cNvPr>
              <p14:cNvContentPartPr>
                <a14:cpLocks xmlns:a14="http://schemas.microsoft.com/office/drawing/2010/main" noRot="1" noChangeAspect="1" noEditPoints="1" noChangeArrowheads="1" noChangeShapeType="1"/>
              </p14:cNvContentPartPr>
              <p14:nvPr/>
            </p14:nvContentPartPr>
            <p14:xfrm>
              <a:off x="5022850" y="6570663"/>
              <a:ext cx="115888" cy="212725"/>
            </p14:xfrm>
          </p:contentPart>
        </mc:Choice>
        <mc:Fallback>
          <p:pic>
            <p:nvPicPr>
              <p:cNvPr id="3076" name="Ink 32">
                <a:extLst>
                  <a:ext uri="{FF2B5EF4-FFF2-40B4-BE49-F238E27FC236}">
                    <a16:creationId xmlns:a16="http://schemas.microsoft.com/office/drawing/2014/main" id="{2B366BAA-2766-5A17-DBE2-A12735251C54}"/>
                  </a:ext>
                </a:extLst>
              </p:cNvPr>
              <p:cNvPicPr>
                <a:picLocks noRot="1" noChangeAspect="1" noEditPoints="1" noChangeArrowheads="1" noChangeShapeType="1"/>
              </p:cNvPicPr>
              <p:nvPr/>
            </p:nvPicPr>
            <p:blipFill>
              <a:blip r:embed="rId7"/>
              <a:stretch>
                <a:fillRect/>
              </a:stretch>
            </p:blipFill>
            <p:spPr>
              <a:xfrm>
                <a:off x="5012566" y="6561176"/>
                <a:ext cx="136455" cy="23169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7" name="Ink 33">
                <a:extLst>
                  <a:ext uri="{FF2B5EF4-FFF2-40B4-BE49-F238E27FC236}">
                    <a16:creationId xmlns:a16="http://schemas.microsoft.com/office/drawing/2014/main" id="{559D4F7C-B5FA-773F-5182-13D5D1A08CC1}"/>
                  </a:ext>
                </a:extLst>
              </p14:cNvPr>
              <p14:cNvContentPartPr>
                <a14:cpLocks xmlns:a14="http://schemas.microsoft.com/office/drawing/2010/main" noRot="1" noChangeAspect="1" noEditPoints="1" noChangeArrowheads="1" noChangeShapeType="1"/>
              </p14:cNvContentPartPr>
              <p14:nvPr/>
            </p14:nvContentPartPr>
            <p14:xfrm>
              <a:off x="5303838" y="6500813"/>
              <a:ext cx="138112" cy="254000"/>
            </p14:xfrm>
          </p:contentPart>
        </mc:Choice>
        <mc:Fallback>
          <p:pic>
            <p:nvPicPr>
              <p:cNvPr id="3077" name="Ink 33">
                <a:extLst>
                  <a:ext uri="{FF2B5EF4-FFF2-40B4-BE49-F238E27FC236}">
                    <a16:creationId xmlns:a16="http://schemas.microsoft.com/office/drawing/2014/main" id="{559D4F7C-B5FA-773F-5182-13D5D1A08CC1}"/>
                  </a:ext>
                </a:extLst>
              </p:cNvPr>
              <p:cNvPicPr>
                <a:picLocks noRot="1" noChangeAspect="1" noEditPoints="1" noChangeArrowheads="1" noChangeShapeType="1"/>
              </p:cNvPicPr>
              <p:nvPr/>
            </p:nvPicPr>
            <p:blipFill>
              <a:blip r:embed="rId9"/>
              <a:stretch>
                <a:fillRect/>
              </a:stretch>
            </p:blipFill>
            <p:spPr>
              <a:xfrm>
                <a:off x="5294313" y="6491512"/>
                <a:ext cx="157162" cy="272603"/>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8" name="Ink 34">
                <a:extLst>
                  <a:ext uri="{FF2B5EF4-FFF2-40B4-BE49-F238E27FC236}">
                    <a16:creationId xmlns:a16="http://schemas.microsoft.com/office/drawing/2014/main" id="{CF4502BA-3BB6-8C59-7F68-C46DAC5BAC2F}"/>
                  </a:ext>
                </a:extLst>
              </p14:cNvPr>
              <p14:cNvContentPartPr>
                <a14:cpLocks xmlns:a14="http://schemas.microsoft.com/office/drawing/2010/main" noRot="1" noChangeAspect="1" noEditPoints="1" noChangeArrowheads="1" noChangeShapeType="1"/>
              </p14:cNvContentPartPr>
              <p14:nvPr/>
            </p14:nvContentPartPr>
            <p14:xfrm>
              <a:off x="5573713" y="6502400"/>
              <a:ext cx="233362" cy="165100"/>
            </p14:xfrm>
          </p:contentPart>
        </mc:Choice>
        <mc:Fallback>
          <p:pic>
            <p:nvPicPr>
              <p:cNvPr id="3078" name="Ink 34">
                <a:extLst>
                  <a:ext uri="{FF2B5EF4-FFF2-40B4-BE49-F238E27FC236}">
                    <a16:creationId xmlns:a16="http://schemas.microsoft.com/office/drawing/2014/main" id="{CF4502BA-3BB6-8C59-7F68-C46DAC5BAC2F}"/>
                  </a:ext>
                </a:extLst>
              </p:cNvPr>
              <p:cNvPicPr>
                <a:picLocks noRot="1" noChangeAspect="1" noEditPoints="1" noChangeArrowheads="1" noChangeShapeType="1"/>
              </p:cNvPicPr>
              <p:nvPr/>
            </p:nvPicPr>
            <p:blipFill>
              <a:blip r:embed="rId11"/>
              <a:stretch>
                <a:fillRect/>
              </a:stretch>
            </p:blipFill>
            <p:spPr>
              <a:xfrm>
                <a:off x="5564350" y="6493048"/>
                <a:ext cx="252089" cy="18380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9" name="Ink 35">
                <a:extLst>
                  <a:ext uri="{FF2B5EF4-FFF2-40B4-BE49-F238E27FC236}">
                    <a16:creationId xmlns:a16="http://schemas.microsoft.com/office/drawing/2014/main" id="{C57A3DB1-FC6B-E00F-4ED2-0F8321C5F887}"/>
                  </a:ext>
                </a:extLst>
              </p14:cNvPr>
              <p14:cNvContentPartPr>
                <a14:cpLocks xmlns:a14="http://schemas.microsoft.com/office/drawing/2010/main" noRot="1" noChangeAspect="1" noEditPoints="1" noChangeArrowheads="1" noChangeShapeType="1"/>
              </p14:cNvContentPartPr>
              <p14:nvPr/>
            </p14:nvContentPartPr>
            <p14:xfrm>
              <a:off x="1411288" y="6392863"/>
              <a:ext cx="1266825" cy="407987"/>
            </p14:xfrm>
          </p:contentPart>
        </mc:Choice>
        <mc:Fallback>
          <p:pic>
            <p:nvPicPr>
              <p:cNvPr id="3079" name="Ink 35">
                <a:extLst>
                  <a:ext uri="{FF2B5EF4-FFF2-40B4-BE49-F238E27FC236}">
                    <a16:creationId xmlns:a16="http://schemas.microsoft.com/office/drawing/2014/main" id="{C57A3DB1-FC6B-E00F-4ED2-0F8321C5F887}"/>
                  </a:ext>
                </a:extLst>
              </p:cNvPr>
              <p:cNvPicPr>
                <a:picLocks noRot="1" noChangeAspect="1" noEditPoints="1" noChangeArrowheads="1" noChangeShapeType="1"/>
              </p:cNvPicPr>
              <p:nvPr/>
            </p:nvPicPr>
            <p:blipFill>
              <a:blip r:embed="rId13"/>
              <a:stretch>
                <a:fillRect/>
              </a:stretch>
            </p:blipFill>
            <p:spPr>
              <a:xfrm>
                <a:off x="1401931" y="6383476"/>
                <a:ext cx="1285539" cy="426762"/>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22" grpId="0"/>
      <p:bldP spid="23" grpId="0"/>
      <p:bldP spid="24" grpId="0"/>
      <p:bldP spid="25" grpId="0"/>
      <p:bldP spid="27" grpId="0"/>
      <p:bldP spid="28" grpId="0"/>
      <p:bldP spid="29" grpId="0"/>
      <p:bldP spid="36" grpId="0"/>
      <p:bldP spid="37" grpId="0"/>
      <p:bldP spid="44" grpId="0"/>
      <p:bldP spid="4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7">
            <a:extLst>
              <a:ext uri="{FF2B5EF4-FFF2-40B4-BE49-F238E27FC236}">
                <a16:creationId xmlns:a16="http://schemas.microsoft.com/office/drawing/2014/main" id="{FB14038A-CCB6-4675-956C-216485DD7D2B}"/>
              </a:ext>
            </a:extLst>
          </p:cNvPr>
          <p:cNvSpPr txBox="1">
            <a:spLocks noChangeArrowheads="1"/>
          </p:cNvSpPr>
          <p:nvPr/>
        </p:nvSpPr>
        <p:spPr bwMode="auto">
          <a:xfrm>
            <a:off x="546100" y="3565525"/>
            <a:ext cx="193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4101" name="TextBox 11">
            <a:extLst>
              <a:ext uri="{FF2B5EF4-FFF2-40B4-BE49-F238E27FC236}">
                <a16:creationId xmlns:a16="http://schemas.microsoft.com/office/drawing/2014/main" id="{E62DE33B-0E25-F497-D7EA-E36EC0C146B4}"/>
              </a:ext>
            </a:extLst>
          </p:cNvPr>
          <p:cNvSpPr txBox="1">
            <a:spLocks noChangeArrowheads="1"/>
          </p:cNvSpPr>
          <p:nvPr/>
        </p:nvSpPr>
        <p:spPr bwMode="auto">
          <a:xfrm>
            <a:off x="3336925" y="355282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a+0 = 0+a</a:t>
            </a:r>
          </a:p>
        </p:txBody>
      </p:sp>
      <p:sp>
        <p:nvSpPr>
          <p:cNvPr id="4102" name="TextBox 12">
            <a:extLst>
              <a:ext uri="{FF2B5EF4-FFF2-40B4-BE49-F238E27FC236}">
                <a16:creationId xmlns:a16="http://schemas.microsoft.com/office/drawing/2014/main" id="{95A32CD8-45B0-C880-FA58-584952994DD2}"/>
              </a:ext>
            </a:extLst>
          </p:cNvPr>
          <p:cNvSpPr txBox="1">
            <a:spLocks noChangeArrowheads="1"/>
          </p:cNvSpPr>
          <p:nvPr/>
        </p:nvSpPr>
        <p:spPr bwMode="auto">
          <a:xfrm>
            <a:off x="3349625" y="4200525"/>
            <a:ext cx="179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 = 0</a:t>
            </a:r>
          </a:p>
        </p:txBody>
      </p:sp>
      <p:sp>
        <p:nvSpPr>
          <p:cNvPr id="4103" name="TextBox 16">
            <a:extLst>
              <a:ext uri="{FF2B5EF4-FFF2-40B4-BE49-F238E27FC236}">
                <a16:creationId xmlns:a16="http://schemas.microsoft.com/office/drawing/2014/main" id="{4BE14567-7B48-E188-8C02-C07712ED5E32}"/>
              </a:ext>
            </a:extLst>
          </p:cNvPr>
          <p:cNvSpPr txBox="1">
            <a:spLocks noChangeArrowheads="1"/>
          </p:cNvSpPr>
          <p:nvPr/>
        </p:nvSpPr>
        <p:spPr bwMode="auto">
          <a:xfrm>
            <a:off x="6149975" y="3540125"/>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0 = 0+</a:t>
            </a:r>
            <a:r>
              <a:rPr lang="en-US" altLang="en-US" baseline="-25000"/>
              <a:t>n</a:t>
            </a:r>
            <a:r>
              <a:rPr lang="en-US" altLang="en-US"/>
              <a:t> a</a:t>
            </a:r>
          </a:p>
        </p:txBody>
      </p:sp>
      <p:sp>
        <p:nvSpPr>
          <p:cNvPr id="4104" name="TextBox 17">
            <a:extLst>
              <a:ext uri="{FF2B5EF4-FFF2-40B4-BE49-F238E27FC236}">
                <a16:creationId xmlns:a16="http://schemas.microsoft.com/office/drawing/2014/main" id="{E47386BE-F594-3395-37B8-FF20188B9C34}"/>
              </a:ext>
            </a:extLst>
          </p:cNvPr>
          <p:cNvSpPr txBox="1">
            <a:spLocks noChangeArrowheads="1"/>
          </p:cNvSpPr>
          <p:nvPr/>
        </p:nvSpPr>
        <p:spPr bwMode="auto">
          <a:xfrm>
            <a:off x="6162675" y="4187825"/>
            <a:ext cx="2103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(-a) = 0</a:t>
            </a:r>
          </a:p>
        </p:txBody>
      </p:sp>
      <p:sp>
        <p:nvSpPr>
          <p:cNvPr id="4105" name="TextBox 18">
            <a:extLst>
              <a:ext uri="{FF2B5EF4-FFF2-40B4-BE49-F238E27FC236}">
                <a16:creationId xmlns:a16="http://schemas.microsoft.com/office/drawing/2014/main" id="{98863CC9-7A99-5C11-DDC4-6E091053752E}"/>
              </a:ext>
            </a:extLst>
          </p:cNvPr>
          <p:cNvSpPr txBox="1">
            <a:spLocks noChangeArrowheads="1"/>
          </p:cNvSpPr>
          <p:nvPr/>
        </p:nvSpPr>
        <p:spPr bwMode="auto">
          <a:xfrm>
            <a:off x="3219450" y="4826000"/>
            <a:ext cx="269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4106" name="TextBox 19">
            <a:extLst>
              <a:ext uri="{FF2B5EF4-FFF2-40B4-BE49-F238E27FC236}">
                <a16:creationId xmlns:a16="http://schemas.microsoft.com/office/drawing/2014/main" id="{2532BCB5-0C47-88DF-8659-4EF7A6B8B451}"/>
              </a:ext>
            </a:extLst>
          </p:cNvPr>
          <p:cNvSpPr txBox="1">
            <a:spLocks noChangeArrowheads="1"/>
          </p:cNvSpPr>
          <p:nvPr/>
        </p:nvSpPr>
        <p:spPr bwMode="auto">
          <a:xfrm>
            <a:off x="6165850" y="4899025"/>
            <a:ext cx="291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r>
              <a:rPr lang="en-US" altLang="en-US" baseline="-25000"/>
              <a:t>n</a:t>
            </a:r>
          </a:p>
        </p:txBody>
      </p:sp>
      <p:sp>
        <p:nvSpPr>
          <p:cNvPr id="4107" name="TextBox 20">
            <a:extLst>
              <a:ext uri="{FF2B5EF4-FFF2-40B4-BE49-F238E27FC236}">
                <a16:creationId xmlns:a16="http://schemas.microsoft.com/office/drawing/2014/main" id="{05987AA5-F71B-38F6-A49A-E0007CC0C9B9}"/>
              </a:ext>
            </a:extLst>
          </p:cNvPr>
          <p:cNvSpPr txBox="1">
            <a:spLocks noChangeArrowheads="1"/>
          </p:cNvSpPr>
          <p:nvPr/>
        </p:nvSpPr>
        <p:spPr bwMode="auto">
          <a:xfrm>
            <a:off x="339725" y="4867275"/>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4108" name="TextBox 21">
            <a:extLst>
              <a:ext uri="{FF2B5EF4-FFF2-40B4-BE49-F238E27FC236}">
                <a16:creationId xmlns:a16="http://schemas.microsoft.com/office/drawing/2014/main" id="{939CB452-F93B-E759-1EF7-3623073383CC}"/>
              </a:ext>
            </a:extLst>
          </p:cNvPr>
          <p:cNvSpPr txBox="1">
            <a:spLocks noChangeArrowheads="1"/>
          </p:cNvSpPr>
          <p:nvPr/>
        </p:nvSpPr>
        <p:spPr bwMode="auto">
          <a:xfrm>
            <a:off x="3254375" y="5395913"/>
            <a:ext cx="3233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(a+b)*c = a*c+b*c</a:t>
            </a:r>
          </a:p>
        </p:txBody>
      </p:sp>
      <p:sp>
        <p:nvSpPr>
          <p:cNvPr id="4109" name="TextBox 22">
            <a:extLst>
              <a:ext uri="{FF2B5EF4-FFF2-40B4-BE49-F238E27FC236}">
                <a16:creationId xmlns:a16="http://schemas.microsoft.com/office/drawing/2014/main" id="{6E528102-EEB8-7B8D-9B4F-E0F9C0C413A2}"/>
              </a:ext>
            </a:extLst>
          </p:cNvPr>
          <p:cNvSpPr txBox="1">
            <a:spLocks noChangeArrowheads="1"/>
          </p:cNvSpPr>
          <p:nvPr/>
        </p:nvSpPr>
        <p:spPr bwMode="auto">
          <a:xfrm>
            <a:off x="6997700" y="5419725"/>
            <a:ext cx="976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endParaRPr lang="en-US" altLang="en-US" baseline="-25000"/>
          </a:p>
        </p:txBody>
      </p:sp>
      <p:sp>
        <p:nvSpPr>
          <p:cNvPr id="4110" name="TextBox 23">
            <a:extLst>
              <a:ext uri="{FF2B5EF4-FFF2-40B4-BE49-F238E27FC236}">
                <a16:creationId xmlns:a16="http://schemas.microsoft.com/office/drawing/2014/main" id="{33752E05-8BD7-34DC-A253-27063DF0A0CF}"/>
              </a:ext>
            </a:extLst>
          </p:cNvPr>
          <p:cNvSpPr txBox="1">
            <a:spLocks noChangeArrowheads="1"/>
          </p:cNvSpPr>
          <p:nvPr/>
        </p:nvSpPr>
        <p:spPr bwMode="auto">
          <a:xfrm>
            <a:off x="963613" y="5437188"/>
            <a:ext cx="976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4111" name="TextBox 24">
            <a:extLst>
              <a:ext uri="{FF2B5EF4-FFF2-40B4-BE49-F238E27FC236}">
                <a16:creationId xmlns:a16="http://schemas.microsoft.com/office/drawing/2014/main" id="{E93EE1E1-D0D5-2B11-E3C0-B2714AC1076C}"/>
              </a:ext>
            </a:extLst>
          </p:cNvPr>
          <p:cNvSpPr txBox="1">
            <a:spLocks noChangeArrowheads="1"/>
          </p:cNvSpPr>
          <p:nvPr/>
        </p:nvSpPr>
        <p:spPr bwMode="auto">
          <a:xfrm>
            <a:off x="552450" y="4237038"/>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 = 0</a:t>
            </a:r>
          </a:p>
        </p:txBody>
      </p:sp>
      <p:sp>
        <p:nvSpPr>
          <p:cNvPr id="27" name="TextBox 26">
            <a:extLst>
              <a:ext uri="{FF2B5EF4-FFF2-40B4-BE49-F238E27FC236}">
                <a16:creationId xmlns:a16="http://schemas.microsoft.com/office/drawing/2014/main" id="{F030893C-7122-504D-7534-C39B6BA52DA0}"/>
              </a:ext>
            </a:extLst>
          </p:cNvPr>
          <p:cNvSpPr txBox="1">
            <a:spLocks noChangeArrowheads="1"/>
          </p:cNvSpPr>
          <p:nvPr/>
        </p:nvSpPr>
        <p:spPr bwMode="auto">
          <a:xfrm>
            <a:off x="3181350" y="6024563"/>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1/a exists if a </a:t>
            </a:r>
            <a:r>
              <a:rPr lang="en-US" altLang="en-US">
                <a:sym typeface="Symbol" panose="05050102010706020507" pitchFamily="18" charset="2"/>
              </a:rPr>
              <a:t> 0</a:t>
            </a:r>
            <a:endParaRPr lang="en-US" altLang="en-US"/>
          </a:p>
        </p:txBody>
      </p:sp>
      <p:sp>
        <p:nvSpPr>
          <p:cNvPr id="28" name="TextBox 27">
            <a:extLst>
              <a:ext uri="{FF2B5EF4-FFF2-40B4-BE49-F238E27FC236}">
                <a16:creationId xmlns:a16="http://schemas.microsoft.com/office/drawing/2014/main" id="{6D4257C5-E4B3-5EA4-D068-84429F6032FB}"/>
              </a:ext>
            </a:extLst>
          </p:cNvPr>
          <p:cNvSpPr txBox="1">
            <a:spLocks noChangeArrowheads="1"/>
          </p:cNvSpPr>
          <p:nvPr/>
        </p:nvSpPr>
        <p:spPr bwMode="auto">
          <a:xfrm>
            <a:off x="7070725" y="6015038"/>
            <a:ext cx="976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29" name="TextBox 28">
            <a:extLst>
              <a:ext uri="{FF2B5EF4-FFF2-40B4-BE49-F238E27FC236}">
                <a16:creationId xmlns:a16="http://schemas.microsoft.com/office/drawing/2014/main" id="{9E4727E0-C27E-8613-4320-A635B3147AAD}"/>
              </a:ext>
            </a:extLst>
          </p:cNvPr>
          <p:cNvSpPr txBox="1">
            <a:spLocks noChangeArrowheads="1"/>
          </p:cNvSpPr>
          <p:nvPr/>
        </p:nvSpPr>
        <p:spPr bwMode="auto">
          <a:xfrm>
            <a:off x="942975" y="6013450"/>
            <a:ext cx="97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ditto</a:t>
            </a:r>
          </a:p>
        </p:txBody>
      </p:sp>
      <p:sp>
        <p:nvSpPr>
          <p:cNvPr id="4115" name="TextBox 34">
            <a:extLst>
              <a:ext uri="{FF2B5EF4-FFF2-40B4-BE49-F238E27FC236}">
                <a16:creationId xmlns:a16="http://schemas.microsoft.com/office/drawing/2014/main" id="{3DEF9B40-3F0C-F687-E11A-05E92F43B221}"/>
              </a:ext>
            </a:extLst>
          </p:cNvPr>
          <p:cNvSpPr txBox="1">
            <a:spLocks noChangeArrowheads="1"/>
          </p:cNvSpPr>
          <p:nvPr/>
        </p:nvSpPr>
        <p:spPr bwMode="auto">
          <a:xfrm>
            <a:off x="2724150" y="287338"/>
            <a:ext cx="3670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Number Theory</a:t>
            </a:r>
          </a:p>
        </p:txBody>
      </p:sp>
      <p:sp>
        <p:nvSpPr>
          <p:cNvPr id="4116" name="TextBox 35">
            <a:extLst>
              <a:ext uri="{FF2B5EF4-FFF2-40B4-BE49-F238E27FC236}">
                <a16:creationId xmlns:a16="http://schemas.microsoft.com/office/drawing/2014/main" id="{C8B8EF77-7D4A-7BC5-E7E4-7A70309B34CF}"/>
              </a:ext>
            </a:extLst>
          </p:cNvPr>
          <p:cNvSpPr txBox="1">
            <a:spLocks noChangeArrowheads="1"/>
          </p:cNvSpPr>
          <p:nvPr/>
        </p:nvSpPr>
        <p:spPr bwMode="auto">
          <a:xfrm>
            <a:off x="571500" y="16700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4117" name="TextBox 36">
            <a:extLst>
              <a:ext uri="{FF2B5EF4-FFF2-40B4-BE49-F238E27FC236}">
                <a16:creationId xmlns:a16="http://schemas.microsoft.com/office/drawing/2014/main" id="{CAAD49FB-C79A-7539-C159-2AA9087E9EF3}"/>
              </a:ext>
            </a:extLst>
          </p:cNvPr>
          <p:cNvSpPr txBox="1">
            <a:spLocks noChangeArrowheads="1"/>
          </p:cNvSpPr>
          <p:nvPr/>
        </p:nvSpPr>
        <p:spPr bwMode="auto">
          <a:xfrm>
            <a:off x="558800" y="2305050"/>
            <a:ext cx="2025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4118" name="TextBox 37">
            <a:extLst>
              <a:ext uri="{FF2B5EF4-FFF2-40B4-BE49-F238E27FC236}">
                <a16:creationId xmlns:a16="http://schemas.microsoft.com/office/drawing/2014/main" id="{E905C70C-FDEC-D4FB-0307-292CCA9AE656}"/>
              </a:ext>
            </a:extLst>
          </p:cNvPr>
          <p:cNvSpPr txBox="1">
            <a:spLocks noChangeArrowheads="1"/>
          </p:cNvSpPr>
          <p:nvPr/>
        </p:nvSpPr>
        <p:spPr bwMode="auto">
          <a:xfrm>
            <a:off x="3362325" y="1657350"/>
            <a:ext cx="2751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p>
        </p:txBody>
      </p:sp>
      <p:sp>
        <p:nvSpPr>
          <p:cNvPr id="4119" name="TextBox 38">
            <a:extLst>
              <a:ext uri="{FF2B5EF4-FFF2-40B4-BE49-F238E27FC236}">
                <a16:creationId xmlns:a16="http://schemas.microsoft.com/office/drawing/2014/main" id="{BB2FAA7F-8A2D-E8A4-8C7F-BD814D4F971B}"/>
              </a:ext>
            </a:extLst>
          </p:cNvPr>
          <p:cNvSpPr txBox="1">
            <a:spLocks noChangeArrowheads="1"/>
          </p:cNvSpPr>
          <p:nvPr/>
        </p:nvSpPr>
        <p:spPr bwMode="auto">
          <a:xfrm>
            <a:off x="3349625" y="2292350"/>
            <a:ext cx="1868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b+a</a:t>
            </a:r>
          </a:p>
        </p:txBody>
      </p:sp>
      <p:sp>
        <p:nvSpPr>
          <p:cNvPr id="4120" name="TextBox 39">
            <a:extLst>
              <a:ext uri="{FF2B5EF4-FFF2-40B4-BE49-F238E27FC236}">
                <a16:creationId xmlns:a16="http://schemas.microsoft.com/office/drawing/2014/main" id="{954AE41D-F7E0-0D7E-EFFD-262D4EFAA6ED}"/>
              </a:ext>
            </a:extLst>
          </p:cNvPr>
          <p:cNvSpPr txBox="1">
            <a:spLocks noChangeArrowheads="1"/>
          </p:cNvSpPr>
          <p:nvPr/>
        </p:nvSpPr>
        <p:spPr bwMode="auto">
          <a:xfrm>
            <a:off x="6175375" y="1670050"/>
            <a:ext cx="2968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closed under +</a:t>
            </a:r>
            <a:r>
              <a:rPr lang="en-US" altLang="en-US" baseline="-25000"/>
              <a:t>n</a:t>
            </a:r>
          </a:p>
        </p:txBody>
      </p:sp>
      <p:sp>
        <p:nvSpPr>
          <p:cNvPr id="4121" name="TextBox 40">
            <a:extLst>
              <a:ext uri="{FF2B5EF4-FFF2-40B4-BE49-F238E27FC236}">
                <a16:creationId xmlns:a16="http://schemas.microsoft.com/office/drawing/2014/main" id="{EF7C682C-7C39-D269-462A-E65E5C72AC4E}"/>
              </a:ext>
            </a:extLst>
          </p:cNvPr>
          <p:cNvSpPr txBox="1">
            <a:spLocks noChangeArrowheads="1"/>
          </p:cNvSpPr>
          <p:nvPr/>
        </p:nvSpPr>
        <p:spPr bwMode="auto">
          <a:xfrm>
            <a:off x="6162675" y="2279650"/>
            <a:ext cx="2409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a:t>
            </a:r>
            <a:r>
              <a:rPr lang="en-US" altLang="en-US" baseline="-25000"/>
              <a:t>n</a:t>
            </a:r>
            <a:r>
              <a:rPr lang="en-US" altLang="en-US"/>
              <a:t> b = b+</a:t>
            </a:r>
            <a:r>
              <a:rPr lang="en-US" altLang="en-US" baseline="-25000"/>
              <a:t>n</a:t>
            </a:r>
            <a:r>
              <a:rPr lang="en-US" altLang="en-US"/>
              <a:t> a</a:t>
            </a:r>
          </a:p>
        </p:txBody>
      </p:sp>
      <p:sp>
        <p:nvSpPr>
          <p:cNvPr id="4122" name="TextBox 41">
            <a:extLst>
              <a:ext uri="{FF2B5EF4-FFF2-40B4-BE49-F238E27FC236}">
                <a16:creationId xmlns:a16="http://schemas.microsoft.com/office/drawing/2014/main" id="{7F7AFF2D-FD70-A627-8A6A-3476543D6248}"/>
              </a:ext>
            </a:extLst>
          </p:cNvPr>
          <p:cNvSpPr txBox="1">
            <a:spLocks noChangeArrowheads="1"/>
          </p:cNvSpPr>
          <p:nvPr/>
        </p:nvSpPr>
        <p:spPr bwMode="auto">
          <a:xfrm>
            <a:off x="3000375" y="2870200"/>
            <a:ext cx="278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4123" name="TextBox 42">
            <a:extLst>
              <a:ext uri="{FF2B5EF4-FFF2-40B4-BE49-F238E27FC236}">
                <a16:creationId xmlns:a16="http://schemas.microsoft.com/office/drawing/2014/main" id="{6298A9B2-634C-F88F-5B14-7E8EEC26E402}"/>
              </a:ext>
            </a:extLst>
          </p:cNvPr>
          <p:cNvSpPr txBox="1">
            <a:spLocks noChangeArrowheads="1"/>
          </p:cNvSpPr>
          <p:nvPr/>
        </p:nvSpPr>
        <p:spPr bwMode="auto">
          <a:xfrm>
            <a:off x="5843588" y="2871788"/>
            <a:ext cx="3281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a:t>
            </a:r>
            <a:r>
              <a:rPr lang="en-US" altLang="en-US" sz="2400" baseline="-25000"/>
              <a:t>n</a:t>
            </a:r>
            <a:r>
              <a:rPr lang="en-US" altLang="en-US" sz="2400"/>
              <a:t>b)+</a:t>
            </a:r>
            <a:r>
              <a:rPr lang="en-US" altLang="en-US" sz="2400" baseline="-25000"/>
              <a:t>n</a:t>
            </a:r>
            <a:r>
              <a:rPr lang="en-US" altLang="en-US" sz="2400"/>
              <a:t>c = a+</a:t>
            </a:r>
            <a:r>
              <a:rPr lang="en-US" altLang="en-US" sz="2400" baseline="-25000"/>
              <a:t>n</a:t>
            </a:r>
            <a:r>
              <a:rPr lang="en-US" altLang="en-US" sz="2400"/>
              <a:t>(b+</a:t>
            </a:r>
            <a:r>
              <a:rPr lang="en-US" altLang="en-US" sz="2400" baseline="-25000"/>
              <a:t>n</a:t>
            </a:r>
            <a:r>
              <a:rPr lang="en-US" altLang="en-US" sz="2400"/>
              <a:t>c)</a:t>
            </a:r>
          </a:p>
        </p:txBody>
      </p:sp>
      <p:sp>
        <p:nvSpPr>
          <p:cNvPr id="4124" name="TextBox 43">
            <a:extLst>
              <a:ext uri="{FF2B5EF4-FFF2-40B4-BE49-F238E27FC236}">
                <a16:creationId xmlns:a16="http://schemas.microsoft.com/office/drawing/2014/main" id="{7D1396B4-3F1A-E7E8-6F1E-6B2F1B063691}"/>
              </a:ext>
            </a:extLst>
          </p:cNvPr>
          <p:cNvSpPr txBox="1">
            <a:spLocks noChangeArrowheads="1"/>
          </p:cNvSpPr>
          <p:nvPr/>
        </p:nvSpPr>
        <p:spPr bwMode="auto">
          <a:xfrm>
            <a:off x="112713" y="2860675"/>
            <a:ext cx="301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(A+B)+C = A+(B+C)</a:t>
            </a:r>
          </a:p>
        </p:txBody>
      </p:sp>
      <p:sp>
        <p:nvSpPr>
          <p:cNvPr id="45" name="TextBox 44">
            <a:extLst>
              <a:ext uri="{FF2B5EF4-FFF2-40B4-BE49-F238E27FC236}">
                <a16:creationId xmlns:a16="http://schemas.microsoft.com/office/drawing/2014/main" id="{ED0F2120-750A-4053-BDF1-AB6EC5EF82C1}"/>
              </a:ext>
            </a:extLst>
          </p:cNvPr>
          <p:cNvSpPr txBox="1">
            <a:spLocks noChangeArrowheads="1"/>
          </p:cNvSpPr>
          <p:nvPr/>
        </p:nvSpPr>
        <p:spPr bwMode="auto">
          <a:xfrm>
            <a:off x="296863" y="1087438"/>
            <a:ext cx="2960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rgbClr val="FFFF00"/>
                </a:solidFill>
              </a:rPr>
              <a:t>Invertible Matrices</a:t>
            </a:r>
          </a:p>
        </p:txBody>
      </p:sp>
      <p:sp>
        <p:nvSpPr>
          <p:cNvPr id="46" name="TextBox 45">
            <a:extLst>
              <a:ext uri="{FF2B5EF4-FFF2-40B4-BE49-F238E27FC236}">
                <a16:creationId xmlns:a16="http://schemas.microsoft.com/office/drawing/2014/main" id="{E7CB53CF-B332-49C3-1064-4E7D6DC04FFD}"/>
              </a:ext>
            </a:extLst>
          </p:cNvPr>
          <p:cNvSpPr txBox="1">
            <a:spLocks noChangeArrowheads="1"/>
          </p:cNvSpPr>
          <p:nvPr/>
        </p:nvSpPr>
        <p:spPr bwMode="auto">
          <a:xfrm>
            <a:off x="3771900" y="1084263"/>
            <a:ext cx="157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rgbClr val="FFFF00"/>
                </a:solidFill>
              </a:rPr>
              <a:t>Rationals</a:t>
            </a:r>
          </a:p>
        </p:txBody>
      </p:sp>
      <p:sp>
        <p:nvSpPr>
          <p:cNvPr id="47" name="TextBox 46">
            <a:extLst>
              <a:ext uri="{FF2B5EF4-FFF2-40B4-BE49-F238E27FC236}">
                <a16:creationId xmlns:a16="http://schemas.microsoft.com/office/drawing/2014/main" id="{8F1F6153-8F32-446A-F510-4F0B8A3075D8}"/>
              </a:ext>
            </a:extLst>
          </p:cNvPr>
          <p:cNvSpPr txBox="1">
            <a:spLocks noChangeArrowheads="1"/>
          </p:cNvSpPr>
          <p:nvPr/>
        </p:nvSpPr>
        <p:spPr bwMode="auto">
          <a:xfrm>
            <a:off x="6334125" y="1073150"/>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rgbClr val="FFFF00"/>
                </a:solidFill>
              </a:rPr>
              <a:t>Z</a:t>
            </a:r>
            <a:r>
              <a:rPr lang="en-US" altLang="en-US" sz="2400" baseline="-25000">
                <a:solidFill>
                  <a:srgbClr val="FFFF00"/>
                </a:solidFill>
              </a:rPr>
              <a:t>n</a:t>
            </a:r>
            <a:r>
              <a:rPr lang="en-US" altLang="en-US" sz="2400">
                <a:solidFill>
                  <a:srgbClr val="FFFF00"/>
                </a:solidFill>
              </a:rPr>
              <a:t> (n prime) </a:t>
            </a:r>
            <a:endParaRPr lang="en-US" altLang="en-US" sz="2400" baseline="-25000">
              <a:solidFill>
                <a:srgbClr val="FFFF00"/>
              </a:solidFill>
            </a:endParaRPr>
          </a:p>
        </p:txBody>
      </p:sp>
      <mc:AlternateContent xmlns:mc="http://schemas.openxmlformats.org/markup-compatibility/2006">
        <mc:Choice xmlns:p14="http://schemas.microsoft.com/office/powerpoint/2010/main" Requires="p14">
          <p:contentPart p14:bwMode="auto" r:id="rId2">
            <p14:nvContentPartPr>
              <p14:cNvPr id="4098" name="Ink 30">
                <a:extLst>
                  <a:ext uri="{FF2B5EF4-FFF2-40B4-BE49-F238E27FC236}">
                    <a16:creationId xmlns:a16="http://schemas.microsoft.com/office/drawing/2014/main" id="{2CD0C161-48DC-C323-810C-F9331878BCF2}"/>
                  </a:ext>
                </a:extLst>
              </p14:cNvPr>
              <p14:cNvContentPartPr>
                <a14:cpLocks xmlns:a14="http://schemas.microsoft.com/office/drawing/2010/main" noRot="1" noChangeAspect="1" noEditPoints="1" noChangeArrowheads="1" noChangeShapeType="1"/>
              </p14:cNvContentPartPr>
              <p14:nvPr/>
            </p14:nvContentPartPr>
            <p14:xfrm>
              <a:off x="2052638" y="1506538"/>
              <a:ext cx="198437" cy="214312"/>
            </p14:xfrm>
          </p:contentPart>
        </mc:Choice>
        <mc:Fallback>
          <p:pic>
            <p:nvPicPr>
              <p:cNvPr id="4098" name="Ink 30">
                <a:extLst>
                  <a:ext uri="{FF2B5EF4-FFF2-40B4-BE49-F238E27FC236}">
                    <a16:creationId xmlns:a16="http://schemas.microsoft.com/office/drawing/2014/main" id="{2CD0C161-48DC-C323-810C-F9331878BCF2}"/>
                  </a:ext>
                </a:extLst>
              </p:cNvPr>
              <p:cNvPicPr>
                <a:picLocks noRot="1" noChangeAspect="1" noEditPoints="1" noChangeArrowheads="1" noChangeShapeType="1"/>
              </p:cNvPicPr>
              <p:nvPr/>
            </p:nvPicPr>
            <p:blipFill>
              <a:blip r:embed="rId3"/>
              <a:stretch>
                <a:fillRect/>
              </a:stretch>
            </p:blipFill>
            <p:spPr>
              <a:xfrm>
                <a:off x="2043291" y="1497126"/>
                <a:ext cx="217130" cy="23313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099" name="Ink 31">
                <a:extLst>
                  <a:ext uri="{FF2B5EF4-FFF2-40B4-BE49-F238E27FC236}">
                    <a16:creationId xmlns:a16="http://schemas.microsoft.com/office/drawing/2014/main" id="{277C8515-D9F6-606B-D32F-887F46FC8DD8}"/>
                  </a:ext>
                </a:extLst>
              </p14:cNvPr>
              <p14:cNvContentPartPr>
                <a14:cpLocks xmlns:a14="http://schemas.microsoft.com/office/drawing/2010/main" noRot="1" noChangeAspect="1" noEditPoints="1" noChangeArrowheads="1" noChangeShapeType="1"/>
              </p14:cNvContentPartPr>
              <p14:nvPr/>
            </p14:nvContentPartPr>
            <p14:xfrm>
              <a:off x="2371725" y="1470025"/>
              <a:ext cx="419100" cy="282575"/>
            </p14:xfrm>
          </p:contentPart>
        </mc:Choice>
        <mc:Fallback>
          <p:pic>
            <p:nvPicPr>
              <p:cNvPr id="4099" name="Ink 31">
                <a:extLst>
                  <a:ext uri="{FF2B5EF4-FFF2-40B4-BE49-F238E27FC236}">
                    <a16:creationId xmlns:a16="http://schemas.microsoft.com/office/drawing/2014/main" id="{277C8515-D9F6-606B-D32F-887F46FC8DD8}"/>
                  </a:ext>
                </a:extLst>
              </p:cNvPr>
              <p:cNvPicPr>
                <a:picLocks noRot="1" noChangeAspect="1" noEditPoints="1" noChangeArrowheads="1" noChangeShapeType="1"/>
              </p:cNvPicPr>
              <p:nvPr/>
            </p:nvPicPr>
            <p:blipFill>
              <a:blip r:embed="rId5"/>
              <a:stretch>
                <a:fillRect/>
              </a:stretch>
            </p:blipFill>
            <p:spPr>
              <a:xfrm>
                <a:off x="2362372" y="1460642"/>
                <a:ext cx="437807" cy="301341"/>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45" grpId="0"/>
      <p:bldP spid="46" grpId="0"/>
      <p:bldP spid="4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6CFBE002-038C-0190-3904-A74752AC0E28}"/>
              </a:ext>
            </a:extLst>
          </p:cNvPr>
          <p:cNvSpPr>
            <a:spLocks noChangeArrowheads="1"/>
          </p:cNvSpPr>
          <p:nvPr/>
        </p:nvSpPr>
        <p:spPr bwMode="invGray">
          <a:xfrm>
            <a:off x="6019800" y="2667000"/>
            <a:ext cx="2667000" cy="3200400"/>
          </a:xfrm>
          <a:prstGeom prst="smileyFace">
            <a:avLst>
              <a:gd name="adj" fmla="val 2361"/>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1507" name="Rectangle 3">
            <a:extLst>
              <a:ext uri="{FF2B5EF4-FFF2-40B4-BE49-F238E27FC236}">
                <a16:creationId xmlns:a16="http://schemas.microsoft.com/office/drawing/2014/main" id="{3784B450-A320-0E73-B2BD-BEA233ADEBFD}"/>
              </a:ext>
            </a:extLst>
          </p:cNvPr>
          <p:cNvSpPr>
            <a:spLocks noGrp="1" noChangeArrowheads="1"/>
          </p:cNvSpPr>
          <p:nvPr>
            <p:ph type="title"/>
          </p:nvPr>
        </p:nvSpPr>
        <p:spPr bwMode="invGray">
          <a:xfrm>
            <a:off x="685800" y="482600"/>
            <a:ext cx="7772400" cy="1143000"/>
          </a:xfrm>
        </p:spPr>
        <p:txBody>
          <a:bodyPr/>
          <a:lstStyle/>
          <a:p>
            <a:r>
              <a:rPr lang="en-US" altLang="en-US" sz="3200"/>
              <a:t>Abstraction</a:t>
            </a:r>
            <a:r>
              <a:rPr lang="en-US" altLang="en-US" sz="3200">
                <a:solidFill>
                  <a:schemeClr val="accent2"/>
                </a:solidFill>
              </a:rPr>
              <a:t>: </a:t>
            </a:r>
            <a:br>
              <a:rPr lang="en-US" altLang="en-US" sz="3200">
                <a:solidFill>
                  <a:schemeClr val="accent2"/>
                </a:solidFill>
              </a:rPr>
            </a:br>
            <a:r>
              <a:rPr lang="en-US" altLang="en-US" sz="3200">
                <a:solidFill>
                  <a:schemeClr val="tx1"/>
                </a:solidFill>
              </a:rPr>
              <a:t>Abstract away the inessential </a:t>
            </a:r>
            <a:br>
              <a:rPr lang="en-US" altLang="en-US" sz="3200">
                <a:solidFill>
                  <a:schemeClr val="tx1"/>
                </a:solidFill>
              </a:rPr>
            </a:br>
            <a:r>
              <a:rPr lang="en-US" altLang="en-US" sz="3200">
                <a:solidFill>
                  <a:schemeClr val="tx1"/>
                </a:solidFill>
              </a:rPr>
              <a:t>features of a problem</a:t>
            </a:r>
            <a:endParaRPr lang="en-US" altLang="en-US" sz="3200"/>
          </a:p>
        </p:txBody>
      </p:sp>
      <p:pic>
        <p:nvPicPr>
          <p:cNvPr id="1575940" name="Mona_Lisa.jpg">
            <a:hlinkClick r:id="" action="ppaction://media"/>
            <a:extLst>
              <a:ext uri="{FF2B5EF4-FFF2-40B4-BE49-F238E27FC236}">
                <a16:creationId xmlns:a16="http://schemas.microsoft.com/office/drawing/2014/main" id="{33BA5067-9315-FD80-979F-7EF493670994}"/>
              </a:ext>
            </a:extLst>
          </p:cNvPr>
          <p:cNvPicPr preferRelativeResize="0">
            <a:picLocks noRot="1" noChangeArrowheads="1"/>
          </p:cNvPicPr>
          <p:nvPr>
            <a:videoFile r:link="rId1"/>
          </p:nvPr>
        </p:nvPicPr>
        <p:blipFill>
          <a:blip r:embed="rId3">
            <a:lum bright="-6000" contrast="-12000"/>
            <a:extLst>
              <a:ext uri="{28A0092B-C50C-407E-A947-70E740481C1C}">
                <a14:useLocalDpi xmlns:a14="http://schemas.microsoft.com/office/drawing/2010/main" val="0"/>
              </a:ext>
            </a:extLst>
          </a:blip>
          <a:srcRect/>
          <a:stretch>
            <a:fillRect/>
          </a:stretch>
        </p:blipFill>
        <p:spPr bwMode="invGray">
          <a:xfrm>
            <a:off x="457200" y="2133600"/>
            <a:ext cx="3048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a:extLst>
              <a:ext uri="{FF2B5EF4-FFF2-40B4-BE49-F238E27FC236}">
                <a16:creationId xmlns:a16="http://schemas.microsoft.com/office/drawing/2014/main" id="{25CD955F-35A2-EB28-FCFE-F0931CDB0416}"/>
              </a:ext>
            </a:extLst>
          </p:cNvPr>
          <p:cNvSpPr txBox="1">
            <a:spLocks noChangeArrowheads="1"/>
          </p:cNvSpPr>
          <p:nvPr/>
        </p:nvSpPr>
        <p:spPr bwMode="invGray">
          <a:xfrm>
            <a:off x="4419600" y="3429000"/>
            <a:ext cx="895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9600" b="1">
                <a:solidFill>
                  <a:schemeClr val="tx2"/>
                </a:solidFill>
              </a:rPr>
              <a:t>=</a:t>
            </a:r>
            <a:endParaRPr lang="en-US" altLang="en-US" sz="96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childTnLst>
                                </p:cTn>
                              </p:par>
                              <p:par>
                                <p:cTn id="8" presetID="10" presetClass="entr" presetSubtype="0"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fade">
                                      <p:cBhvr>
                                        <p:cTn id="10"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575940"/>
                </p:tgtEl>
              </p:cMediaNode>
            </p:video>
          </p:childTnLst>
        </p:cTn>
      </p:par>
    </p:tnLst>
    <p:bldLst>
      <p:bldP spid="75778" grpId="0" animBg="1"/>
      <p:bldP spid="75781"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247F42A1-8480-AE3A-DA8D-E1970915EF44}"/>
              </a:ext>
            </a:extLst>
          </p:cNvPr>
          <p:cNvSpPr txBox="1">
            <a:spLocks noChangeArrowheads="1"/>
          </p:cNvSpPr>
          <p:nvPr/>
        </p:nvSpPr>
        <p:spPr bwMode="auto">
          <a:xfrm>
            <a:off x="914400" y="1501775"/>
            <a:ext cx="754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eaLnBrk="1" hangingPunct="1"/>
            <a:r>
              <a:rPr lang="en-US" altLang="en-US" sz="4800"/>
              <a:t>Today we are going to study the abstract properties of binary operations</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3" name="Rectangle 37">
            <a:extLst>
              <a:ext uri="{FF2B5EF4-FFF2-40B4-BE49-F238E27FC236}">
                <a16:creationId xmlns:a16="http://schemas.microsoft.com/office/drawing/2014/main" id="{4A3B1754-EDB8-DB29-18CF-1916B325A597}"/>
              </a:ext>
            </a:extLst>
          </p:cNvPr>
          <p:cNvSpPr>
            <a:spLocks noChangeArrowheads="1"/>
          </p:cNvSpPr>
          <p:nvPr/>
        </p:nvSpPr>
        <p:spPr bwMode="auto">
          <a:xfrm>
            <a:off x="830263" y="2189163"/>
            <a:ext cx="3011487" cy="3009900"/>
          </a:xfrm>
          <a:prstGeom prst="rect">
            <a:avLst/>
          </a:prstGeom>
          <a:noFill/>
          <a:ln w="254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2" name="Group 39">
            <a:extLst>
              <a:ext uri="{FF2B5EF4-FFF2-40B4-BE49-F238E27FC236}">
                <a16:creationId xmlns:a16="http://schemas.microsoft.com/office/drawing/2014/main" id="{40615573-CE89-DD41-B33E-7D5FC2F30DAC}"/>
              </a:ext>
            </a:extLst>
          </p:cNvPr>
          <p:cNvGrpSpPr>
            <a:grpSpLocks/>
          </p:cNvGrpSpPr>
          <p:nvPr/>
        </p:nvGrpSpPr>
        <p:grpSpPr bwMode="auto">
          <a:xfrm flipH="1">
            <a:off x="955675" y="2317750"/>
            <a:ext cx="2767013" cy="2754313"/>
            <a:chOff x="2702" y="1924"/>
            <a:chExt cx="2016" cy="2016"/>
          </a:xfrm>
        </p:grpSpPr>
        <p:sp>
          <p:nvSpPr>
            <p:cNvPr id="23573" name="Rectangle 23">
              <a:extLst>
                <a:ext uri="{FF2B5EF4-FFF2-40B4-BE49-F238E27FC236}">
                  <a16:creationId xmlns:a16="http://schemas.microsoft.com/office/drawing/2014/main" id="{32C36F4A-CB00-04E9-AC72-D8C07A590333}"/>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4" name="Rectangle 24">
              <a:extLst>
                <a:ext uri="{FF2B5EF4-FFF2-40B4-BE49-F238E27FC236}">
                  <a16:creationId xmlns:a16="http://schemas.microsoft.com/office/drawing/2014/main" id="{8E8F9ACD-D4A2-F878-B1C5-E03D7BC92A15}"/>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5" name="Rectangle 25">
              <a:extLst>
                <a:ext uri="{FF2B5EF4-FFF2-40B4-BE49-F238E27FC236}">
                  <a16:creationId xmlns:a16="http://schemas.microsoft.com/office/drawing/2014/main" id="{14BAC8CE-583F-5C98-D27D-0DD2AD0C7123}"/>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6" name="Rectangle 26">
              <a:extLst>
                <a:ext uri="{FF2B5EF4-FFF2-40B4-BE49-F238E27FC236}">
                  <a16:creationId xmlns:a16="http://schemas.microsoft.com/office/drawing/2014/main" id="{F6FF1C03-0759-3FA9-214F-F0D313A59D1E}"/>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7" name="Oval 27">
              <a:extLst>
                <a:ext uri="{FF2B5EF4-FFF2-40B4-BE49-F238E27FC236}">
                  <a16:creationId xmlns:a16="http://schemas.microsoft.com/office/drawing/2014/main" id="{FBF38F73-7809-1F50-44BD-097F2F383FF8}"/>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8" name="Oval 28">
              <a:extLst>
                <a:ext uri="{FF2B5EF4-FFF2-40B4-BE49-F238E27FC236}">
                  <a16:creationId xmlns:a16="http://schemas.microsoft.com/office/drawing/2014/main" id="{005E349C-4581-BC62-B14D-8913048E7C61}"/>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9" name="Oval 29">
              <a:extLst>
                <a:ext uri="{FF2B5EF4-FFF2-40B4-BE49-F238E27FC236}">
                  <a16:creationId xmlns:a16="http://schemas.microsoft.com/office/drawing/2014/main" id="{0E1752FF-4D4D-10ED-D945-71DD48F9CB92}"/>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0" name="Oval 30">
              <a:extLst>
                <a:ext uri="{FF2B5EF4-FFF2-40B4-BE49-F238E27FC236}">
                  <a16:creationId xmlns:a16="http://schemas.microsoft.com/office/drawing/2014/main" id="{E18DDDD2-CB93-14EC-7CC1-23E0C3A70C14}"/>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1" name="Oval 31">
              <a:extLst>
                <a:ext uri="{FF2B5EF4-FFF2-40B4-BE49-F238E27FC236}">
                  <a16:creationId xmlns:a16="http://schemas.microsoft.com/office/drawing/2014/main" id="{1D0B6985-ECDC-77E4-0668-997EF1FF28C7}"/>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2" name="Oval 32">
              <a:extLst>
                <a:ext uri="{FF2B5EF4-FFF2-40B4-BE49-F238E27FC236}">
                  <a16:creationId xmlns:a16="http://schemas.microsoft.com/office/drawing/2014/main" id="{BB99E0BC-6C82-8B86-7185-A6B9D18280EE}"/>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3" name="Oval 33">
              <a:extLst>
                <a:ext uri="{FF2B5EF4-FFF2-40B4-BE49-F238E27FC236}">
                  <a16:creationId xmlns:a16="http://schemas.microsoft.com/office/drawing/2014/main" id="{FCA97BB1-F81B-9E0C-AD12-F82DED005686}"/>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4" name="Oval 34">
              <a:extLst>
                <a:ext uri="{FF2B5EF4-FFF2-40B4-BE49-F238E27FC236}">
                  <a16:creationId xmlns:a16="http://schemas.microsoft.com/office/drawing/2014/main" id="{5E0EE50C-767A-AF1B-A20C-015B9D6612FA}"/>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5" name="Oval 35">
              <a:extLst>
                <a:ext uri="{FF2B5EF4-FFF2-40B4-BE49-F238E27FC236}">
                  <a16:creationId xmlns:a16="http://schemas.microsoft.com/office/drawing/2014/main" id="{296052EE-E571-BAD8-06BD-621D4DAFB595}"/>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86" name="Oval 36">
              <a:extLst>
                <a:ext uri="{FF2B5EF4-FFF2-40B4-BE49-F238E27FC236}">
                  <a16:creationId xmlns:a16="http://schemas.microsoft.com/office/drawing/2014/main" id="{4B99EDD5-B12C-BA46-6884-51BDD2804472}"/>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23556" name="Text Box 40">
            <a:extLst>
              <a:ext uri="{FF2B5EF4-FFF2-40B4-BE49-F238E27FC236}">
                <a16:creationId xmlns:a16="http://schemas.microsoft.com/office/drawing/2014/main" id="{D7A5BEB4-67DD-D812-DEDF-EEC3000EEC4D}"/>
              </a:ext>
            </a:extLst>
          </p:cNvPr>
          <p:cNvSpPr txBox="1">
            <a:spLocks noChangeArrowheads="1"/>
          </p:cNvSpPr>
          <p:nvPr/>
        </p:nvSpPr>
        <p:spPr bwMode="auto">
          <a:xfrm>
            <a:off x="469900" y="311150"/>
            <a:ext cx="82232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Rotating a Square in Space</a:t>
            </a:r>
          </a:p>
        </p:txBody>
      </p:sp>
      <p:sp>
        <p:nvSpPr>
          <p:cNvPr id="14377" name="Text Box 41">
            <a:extLst>
              <a:ext uri="{FF2B5EF4-FFF2-40B4-BE49-F238E27FC236}">
                <a16:creationId xmlns:a16="http://schemas.microsoft.com/office/drawing/2014/main" id="{6EF4B556-8106-01E5-AAFE-A24FB98BEC2E}"/>
              </a:ext>
            </a:extLst>
          </p:cNvPr>
          <p:cNvSpPr txBox="1">
            <a:spLocks noChangeArrowheads="1"/>
          </p:cNvSpPr>
          <p:nvPr/>
        </p:nvSpPr>
        <p:spPr bwMode="auto">
          <a:xfrm>
            <a:off x="4594225" y="1719263"/>
            <a:ext cx="380206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Imagine we can pick up the square, rotate it in any way we want, and then put it back on the white frame</a:t>
            </a:r>
          </a:p>
        </p:txBody>
      </p:sp>
      <p:grpSp>
        <p:nvGrpSpPr>
          <p:cNvPr id="3" name="Group 42">
            <a:extLst>
              <a:ext uri="{FF2B5EF4-FFF2-40B4-BE49-F238E27FC236}">
                <a16:creationId xmlns:a16="http://schemas.microsoft.com/office/drawing/2014/main" id="{4801D2AE-5E88-45CD-AE8D-134516F07B66}"/>
              </a:ext>
            </a:extLst>
          </p:cNvPr>
          <p:cNvGrpSpPr>
            <a:grpSpLocks/>
          </p:cNvGrpSpPr>
          <p:nvPr/>
        </p:nvGrpSpPr>
        <p:grpSpPr bwMode="auto">
          <a:xfrm rot="10800000">
            <a:off x="965200" y="2312988"/>
            <a:ext cx="2767013" cy="2754312"/>
            <a:chOff x="2702" y="1924"/>
            <a:chExt cx="2016" cy="2016"/>
          </a:xfrm>
        </p:grpSpPr>
        <p:sp>
          <p:nvSpPr>
            <p:cNvPr id="23559" name="Rectangle 43">
              <a:extLst>
                <a:ext uri="{FF2B5EF4-FFF2-40B4-BE49-F238E27FC236}">
                  <a16:creationId xmlns:a16="http://schemas.microsoft.com/office/drawing/2014/main" id="{B94F6FAE-EC94-B77B-9D7D-3589B7F15CF6}"/>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0" name="Rectangle 44">
              <a:extLst>
                <a:ext uri="{FF2B5EF4-FFF2-40B4-BE49-F238E27FC236}">
                  <a16:creationId xmlns:a16="http://schemas.microsoft.com/office/drawing/2014/main" id="{56F0121C-3050-4B0F-C798-048116A7952B}"/>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1" name="Rectangle 45">
              <a:extLst>
                <a:ext uri="{FF2B5EF4-FFF2-40B4-BE49-F238E27FC236}">
                  <a16:creationId xmlns:a16="http://schemas.microsoft.com/office/drawing/2014/main" id="{AD493120-37D9-C5D7-2BB2-67D79F85D541}"/>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2" name="Rectangle 46">
              <a:extLst>
                <a:ext uri="{FF2B5EF4-FFF2-40B4-BE49-F238E27FC236}">
                  <a16:creationId xmlns:a16="http://schemas.microsoft.com/office/drawing/2014/main" id="{4F049814-39F4-4292-FA54-3AA323C5198B}"/>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3" name="Oval 47">
              <a:extLst>
                <a:ext uri="{FF2B5EF4-FFF2-40B4-BE49-F238E27FC236}">
                  <a16:creationId xmlns:a16="http://schemas.microsoft.com/office/drawing/2014/main" id="{343E4C1C-337B-542F-2F7D-BC17C05DB5AC}"/>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4" name="Oval 48">
              <a:extLst>
                <a:ext uri="{FF2B5EF4-FFF2-40B4-BE49-F238E27FC236}">
                  <a16:creationId xmlns:a16="http://schemas.microsoft.com/office/drawing/2014/main" id="{55D78EE7-6376-73FB-D7FE-7CC32600088B}"/>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5" name="Oval 49">
              <a:extLst>
                <a:ext uri="{FF2B5EF4-FFF2-40B4-BE49-F238E27FC236}">
                  <a16:creationId xmlns:a16="http://schemas.microsoft.com/office/drawing/2014/main" id="{3C664DAE-3D63-9062-0BDF-1FA4754BC79D}"/>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6" name="Oval 50">
              <a:extLst>
                <a:ext uri="{FF2B5EF4-FFF2-40B4-BE49-F238E27FC236}">
                  <a16:creationId xmlns:a16="http://schemas.microsoft.com/office/drawing/2014/main" id="{26B81C15-ADDC-AB94-074D-E4A8964180D9}"/>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7" name="Oval 51">
              <a:extLst>
                <a:ext uri="{FF2B5EF4-FFF2-40B4-BE49-F238E27FC236}">
                  <a16:creationId xmlns:a16="http://schemas.microsoft.com/office/drawing/2014/main" id="{5E5CA10B-A209-61BB-5F2F-7A8CB5551FF3}"/>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8" name="Oval 52">
              <a:extLst>
                <a:ext uri="{FF2B5EF4-FFF2-40B4-BE49-F238E27FC236}">
                  <a16:creationId xmlns:a16="http://schemas.microsoft.com/office/drawing/2014/main" id="{2E2A7780-1737-1F83-6A31-BA27600A9B01}"/>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69" name="Oval 53">
              <a:extLst>
                <a:ext uri="{FF2B5EF4-FFF2-40B4-BE49-F238E27FC236}">
                  <a16:creationId xmlns:a16="http://schemas.microsoft.com/office/drawing/2014/main" id="{654E2DA9-53F8-70D9-4FE7-F8A3B3EF61AD}"/>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0" name="Oval 54">
              <a:extLst>
                <a:ext uri="{FF2B5EF4-FFF2-40B4-BE49-F238E27FC236}">
                  <a16:creationId xmlns:a16="http://schemas.microsoft.com/office/drawing/2014/main" id="{04CD9B31-E803-7CFE-38AE-EF7BEE4BF43A}"/>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1" name="Oval 55">
              <a:extLst>
                <a:ext uri="{FF2B5EF4-FFF2-40B4-BE49-F238E27FC236}">
                  <a16:creationId xmlns:a16="http://schemas.microsoft.com/office/drawing/2014/main" id="{CE808994-F004-7428-D55E-86633B3BED08}"/>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3572" name="Oval 56">
              <a:extLst>
                <a:ext uri="{FF2B5EF4-FFF2-40B4-BE49-F238E27FC236}">
                  <a16:creationId xmlns:a16="http://schemas.microsoft.com/office/drawing/2014/main" id="{53E98747-E94C-DEC8-EA1E-08356301042E}"/>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73"/>
                                        </p:tgtEl>
                                        <p:attrNameLst>
                                          <p:attrName>style.visibility</p:attrName>
                                        </p:attrNameLst>
                                      </p:cBhvr>
                                      <p:to>
                                        <p:strVal val="visible"/>
                                      </p:to>
                                    </p:set>
                                    <p:animEffect transition="in" filter="fade">
                                      <p:cBhvr>
                                        <p:cTn id="7" dur="500"/>
                                        <p:tgtEl>
                                          <p:spTgt spid="1437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377"/>
                                        </p:tgtEl>
                                        <p:attrNameLst>
                                          <p:attrName>style.visibility</p:attrName>
                                        </p:attrNameLst>
                                      </p:cBhvr>
                                      <p:to>
                                        <p:strVal val="visible"/>
                                      </p:to>
                                    </p:set>
                                    <p:animEffect transition="in" filter="fade">
                                      <p:cBhvr>
                                        <p:cTn id="15" dur="500"/>
                                        <p:tgtEl>
                                          <p:spTgt spid="143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nodeType="clickEffect">
                                  <p:stCondLst>
                                    <p:cond delay="0"/>
                                  </p:stCondLst>
                                  <p:childTnLst>
                                    <p:animRot by="5400000">
                                      <p:cBhvr>
                                        <p:cTn id="19" dur="500" fill="hold"/>
                                        <p:tgtEl>
                                          <p:spTgt spid="2"/>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nodeType="clickEffect">
                                  <p:stCondLst>
                                    <p:cond delay="0"/>
                                  </p:stCondLst>
                                  <p:childTnLst>
                                    <p:animRot by="5400000">
                                      <p:cBhvr>
                                        <p:cTn id="23" dur="500" fill="hold"/>
                                        <p:tgtEl>
                                          <p:spTgt spid="2"/>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strVal val="ppt_h"/>
                                          </p:val>
                                        </p:tav>
                                      </p:tavLst>
                                    </p:anim>
                                    <p:set>
                                      <p:cBhvr>
                                        <p:cTn id="29" dur="1" fill="hold">
                                          <p:stCondLst>
                                            <p:cond delay="499"/>
                                          </p:stCondLst>
                                        </p:cTn>
                                        <p:tgtEl>
                                          <p:spTgt spid="2"/>
                                        </p:tgtEl>
                                        <p:attrNameLst>
                                          <p:attrName>style.visibility</p:attrName>
                                        </p:attrNameLst>
                                      </p:cBhvr>
                                      <p:to>
                                        <p:strVal val="hidden"/>
                                      </p:to>
                                    </p:set>
                                  </p:childTnLst>
                                </p:cTn>
                              </p:par>
                            </p:childTnLst>
                          </p:cTn>
                        </p:par>
                        <p:par>
                          <p:cTn id="30" fill="hold" nodeType="afterGroup">
                            <p:stCondLst>
                              <p:cond delay="500"/>
                            </p:stCondLst>
                            <p:childTnLst>
                              <p:par>
                                <p:cTn id="31" presetID="17"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3" grpId="0" animBg="1"/>
      <p:bldP spid="1437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Rectangle 20">
            <a:extLst>
              <a:ext uri="{FF2B5EF4-FFF2-40B4-BE49-F238E27FC236}">
                <a16:creationId xmlns:a16="http://schemas.microsoft.com/office/drawing/2014/main" id="{237B2A15-A752-80B6-7238-8C4CE11914C1}"/>
              </a:ext>
            </a:extLst>
          </p:cNvPr>
          <p:cNvSpPr>
            <a:spLocks noChangeArrowheads="1"/>
          </p:cNvSpPr>
          <p:nvPr/>
        </p:nvSpPr>
        <p:spPr bwMode="auto">
          <a:xfrm>
            <a:off x="1158875" y="2132013"/>
            <a:ext cx="1350963" cy="136366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16388" name="Text Box 4">
            <a:extLst>
              <a:ext uri="{FF2B5EF4-FFF2-40B4-BE49-F238E27FC236}">
                <a16:creationId xmlns:a16="http://schemas.microsoft.com/office/drawing/2014/main" id="{EC75497F-5DD8-7132-7A83-4DA45ADFB0AF}"/>
              </a:ext>
            </a:extLst>
          </p:cNvPr>
          <p:cNvSpPr txBox="1">
            <a:spLocks noChangeArrowheads="1"/>
          </p:cNvSpPr>
          <p:nvPr/>
        </p:nvSpPr>
        <p:spPr bwMode="auto">
          <a:xfrm>
            <a:off x="555625" y="392113"/>
            <a:ext cx="8031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In how many different ways can we put the square back on the frame?</a:t>
            </a:r>
          </a:p>
        </p:txBody>
      </p:sp>
      <p:grpSp>
        <p:nvGrpSpPr>
          <p:cNvPr id="2" name="Group 5">
            <a:extLst>
              <a:ext uri="{FF2B5EF4-FFF2-40B4-BE49-F238E27FC236}">
                <a16:creationId xmlns:a16="http://schemas.microsoft.com/office/drawing/2014/main" id="{4014EFDB-BBEA-3559-3817-FDF96D634548}"/>
              </a:ext>
            </a:extLst>
          </p:cNvPr>
          <p:cNvGrpSpPr>
            <a:grpSpLocks/>
          </p:cNvGrpSpPr>
          <p:nvPr/>
        </p:nvGrpSpPr>
        <p:grpSpPr bwMode="auto">
          <a:xfrm flipH="1">
            <a:off x="1193800" y="2178050"/>
            <a:ext cx="1277938" cy="1290638"/>
            <a:chOff x="2702" y="1924"/>
            <a:chExt cx="2016" cy="2016"/>
          </a:xfrm>
        </p:grpSpPr>
        <p:sp>
          <p:nvSpPr>
            <p:cNvPr id="24769" name="Rectangle 6">
              <a:extLst>
                <a:ext uri="{FF2B5EF4-FFF2-40B4-BE49-F238E27FC236}">
                  <a16:creationId xmlns:a16="http://schemas.microsoft.com/office/drawing/2014/main" id="{42717A82-619F-8CE6-24A5-FD6F2F10994A}"/>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0" name="Rectangle 7">
              <a:extLst>
                <a:ext uri="{FF2B5EF4-FFF2-40B4-BE49-F238E27FC236}">
                  <a16:creationId xmlns:a16="http://schemas.microsoft.com/office/drawing/2014/main" id="{81E3EF1E-C93C-7AC0-2E01-99C4D8EC9F14}"/>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1" name="Rectangle 8">
              <a:extLst>
                <a:ext uri="{FF2B5EF4-FFF2-40B4-BE49-F238E27FC236}">
                  <a16:creationId xmlns:a16="http://schemas.microsoft.com/office/drawing/2014/main" id="{3486EE6A-3862-934E-D523-88ECE090339E}"/>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2" name="Rectangle 9">
              <a:extLst>
                <a:ext uri="{FF2B5EF4-FFF2-40B4-BE49-F238E27FC236}">
                  <a16:creationId xmlns:a16="http://schemas.microsoft.com/office/drawing/2014/main" id="{024E06F4-42A3-2C91-F4EF-D4DAB70CAB2B}"/>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3" name="Oval 10">
              <a:extLst>
                <a:ext uri="{FF2B5EF4-FFF2-40B4-BE49-F238E27FC236}">
                  <a16:creationId xmlns:a16="http://schemas.microsoft.com/office/drawing/2014/main" id="{A94EE1D3-FCB0-AA1B-7595-CF2A7A3274E9}"/>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4" name="Oval 11">
              <a:extLst>
                <a:ext uri="{FF2B5EF4-FFF2-40B4-BE49-F238E27FC236}">
                  <a16:creationId xmlns:a16="http://schemas.microsoft.com/office/drawing/2014/main" id="{45D93866-4F5B-3637-3C1E-F6DCD419D114}"/>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5" name="Oval 12">
              <a:extLst>
                <a:ext uri="{FF2B5EF4-FFF2-40B4-BE49-F238E27FC236}">
                  <a16:creationId xmlns:a16="http://schemas.microsoft.com/office/drawing/2014/main" id="{16ABE123-948D-55E4-1C6B-1418866FE978}"/>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6" name="Oval 13">
              <a:extLst>
                <a:ext uri="{FF2B5EF4-FFF2-40B4-BE49-F238E27FC236}">
                  <a16:creationId xmlns:a16="http://schemas.microsoft.com/office/drawing/2014/main" id="{082572BF-1083-BA18-E83F-A2B359BC62E2}"/>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7" name="Oval 14">
              <a:extLst>
                <a:ext uri="{FF2B5EF4-FFF2-40B4-BE49-F238E27FC236}">
                  <a16:creationId xmlns:a16="http://schemas.microsoft.com/office/drawing/2014/main" id="{E75AD0A9-AA5C-6D55-FDF8-B670300D0EA4}"/>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8" name="Oval 15">
              <a:extLst>
                <a:ext uri="{FF2B5EF4-FFF2-40B4-BE49-F238E27FC236}">
                  <a16:creationId xmlns:a16="http://schemas.microsoft.com/office/drawing/2014/main" id="{84C26170-2832-7A15-3501-90C45A081872}"/>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79" name="Oval 16">
              <a:extLst>
                <a:ext uri="{FF2B5EF4-FFF2-40B4-BE49-F238E27FC236}">
                  <a16:creationId xmlns:a16="http://schemas.microsoft.com/office/drawing/2014/main" id="{CB8C9C63-3C2D-4B5B-6612-17C896FB67E4}"/>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80" name="Oval 17">
              <a:extLst>
                <a:ext uri="{FF2B5EF4-FFF2-40B4-BE49-F238E27FC236}">
                  <a16:creationId xmlns:a16="http://schemas.microsoft.com/office/drawing/2014/main" id="{852BA2DD-56CB-34D0-EE84-1F76EA0D02C0}"/>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81" name="Oval 18">
              <a:extLst>
                <a:ext uri="{FF2B5EF4-FFF2-40B4-BE49-F238E27FC236}">
                  <a16:creationId xmlns:a16="http://schemas.microsoft.com/office/drawing/2014/main" id="{E34429D8-0ECD-D39F-66BD-3FD40C957D03}"/>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82" name="Oval 19">
              <a:extLst>
                <a:ext uri="{FF2B5EF4-FFF2-40B4-BE49-F238E27FC236}">
                  <a16:creationId xmlns:a16="http://schemas.microsoft.com/office/drawing/2014/main" id="{7A44E57F-9F81-3FB1-38B8-782415F6CF7B}"/>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405" name="Text Box 21">
            <a:extLst>
              <a:ext uri="{FF2B5EF4-FFF2-40B4-BE49-F238E27FC236}">
                <a16:creationId xmlns:a16="http://schemas.microsoft.com/office/drawing/2014/main" id="{DEB2A74C-9900-A3D2-64ED-3227A27CB38F}"/>
              </a:ext>
            </a:extLst>
          </p:cNvPr>
          <p:cNvSpPr txBox="1">
            <a:spLocks noChangeArrowheads="1"/>
          </p:cNvSpPr>
          <p:nvPr/>
        </p:nvSpPr>
        <p:spPr bwMode="auto">
          <a:xfrm>
            <a:off x="1446213" y="3592513"/>
            <a:ext cx="776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6406" name="Rectangle 22">
            <a:extLst>
              <a:ext uri="{FF2B5EF4-FFF2-40B4-BE49-F238E27FC236}">
                <a16:creationId xmlns:a16="http://schemas.microsoft.com/office/drawing/2014/main" id="{81D326B0-8473-89A7-DBCC-651DE9FFFAB1}"/>
              </a:ext>
            </a:extLst>
          </p:cNvPr>
          <p:cNvSpPr>
            <a:spLocks noChangeArrowheads="1"/>
          </p:cNvSpPr>
          <p:nvPr/>
        </p:nvSpPr>
        <p:spPr bwMode="auto">
          <a:xfrm>
            <a:off x="2982913" y="2141538"/>
            <a:ext cx="1350962" cy="136366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3" name="Group 23">
            <a:extLst>
              <a:ext uri="{FF2B5EF4-FFF2-40B4-BE49-F238E27FC236}">
                <a16:creationId xmlns:a16="http://schemas.microsoft.com/office/drawing/2014/main" id="{78B1B682-777A-3EA3-E77C-AD8B45EDF72B}"/>
              </a:ext>
            </a:extLst>
          </p:cNvPr>
          <p:cNvGrpSpPr>
            <a:grpSpLocks/>
          </p:cNvGrpSpPr>
          <p:nvPr/>
        </p:nvGrpSpPr>
        <p:grpSpPr bwMode="auto">
          <a:xfrm flipH="1">
            <a:off x="3028950" y="2178050"/>
            <a:ext cx="1277938" cy="1290638"/>
            <a:chOff x="2702" y="1924"/>
            <a:chExt cx="2016" cy="2016"/>
          </a:xfrm>
        </p:grpSpPr>
        <p:sp>
          <p:nvSpPr>
            <p:cNvPr id="24755" name="Rectangle 24">
              <a:extLst>
                <a:ext uri="{FF2B5EF4-FFF2-40B4-BE49-F238E27FC236}">
                  <a16:creationId xmlns:a16="http://schemas.microsoft.com/office/drawing/2014/main" id="{1405CB58-FB4A-8404-44AA-2A3E5BC1D123}"/>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6" name="Rectangle 25">
              <a:extLst>
                <a:ext uri="{FF2B5EF4-FFF2-40B4-BE49-F238E27FC236}">
                  <a16:creationId xmlns:a16="http://schemas.microsoft.com/office/drawing/2014/main" id="{708FD81A-E135-E182-A93D-B192E5FBE473}"/>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7" name="Rectangle 26">
              <a:extLst>
                <a:ext uri="{FF2B5EF4-FFF2-40B4-BE49-F238E27FC236}">
                  <a16:creationId xmlns:a16="http://schemas.microsoft.com/office/drawing/2014/main" id="{4EE09597-9049-27A2-F1F2-2B2F71DB620C}"/>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8" name="Rectangle 27">
              <a:extLst>
                <a:ext uri="{FF2B5EF4-FFF2-40B4-BE49-F238E27FC236}">
                  <a16:creationId xmlns:a16="http://schemas.microsoft.com/office/drawing/2014/main" id="{08006836-F210-7A31-D8ED-96A1AB3099F5}"/>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9" name="Oval 28">
              <a:extLst>
                <a:ext uri="{FF2B5EF4-FFF2-40B4-BE49-F238E27FC236}">
                  <a16:creationId xmlns:a16="http://schemas.microsoft.com/office/drawing/2014/main" id="{50D7C928-AC5B-825A-C518-44E1FB63010B}"/>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0" name="Oval 29">
              <a:extLst>
                <a:ext uri="{FF2B5EF4-FFF2-40B4-BE49-F238E27FC236}">
                  <a16:creationId xmlns:a16="http://schemas.microsoft.com/office/drawing/2014/main" id="{DC93107F-F94B-E012-289C-D0D9E2A2369E}"/>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1" name="Oval 30">
              <a:extLst>
                <a:ext uri="{FF2B5EF4-FFF2-40B4-BE49-F238E27FC236}">
                  <a16:creationId xmlns:a16="http://schemas.microsoft.com/office/drawing/2014/main" id="{A9D331BC-21BA-0F78-89D0-D12570D0778D}"/>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2" name="Oval 31">
              <a:extLst>
                <a:ext uri="{FF2B5EF4-FFF2-40B4-BE49-F238E27FC236}">
                  <a16:creationId xmlns:a16="http://schemas.microsoft.com/office/drawing/2014/main" id="{7BF34D6B-A122-AAF3-A79E-0BC1C254BA84}"/>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3" name="Oval 32">
              <a:extLst>
                <a:ext uri="{FF2B5EF4-FFF2-40B4-BE49-F238E27FC236}">
                  <a16:creationId xmlns:a16="http://schemas.microsoft.com/office/drawing/2014/main" id="{5073AD9D-C514-41A4-7AD3-23306C48FCF0}"/>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4" name="Oval 33">
              <a:extLst>
                <a:ext uri="{FF2B5EF4-FFF2-40B4-BE49-F238E27FC236}">
                  <a16:creationId xmlns:a16="http://schemas.microsoft.com/office/drawing/2014/main" id="{1CE067FB-A854-54A7-485A-A2C868E88AB6}"/>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5" name="Oval 34">
              <a:extLst>
                <a:ext uri="{FF2B5EF4-FFF2-40B4-BE49-F238E27FC236}">
                  <a16:creationId xmlns:a16="http://schemas.microsoft.com/office/drawing/2014/main" id="{3D644F2C-98F2-064E-3F32-535E184B3CE6}"/>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6" name="Oval 35">
              <a:extLst>
                <a:ext uri="{FF2B5EF4-FFF2-40B4-BE49-F238E27FC236}">
                  <a16:creationId xmlns:a16="http://schemas.microsoft.com/office/drawing/2014/main" id="{AC33923E-D594-9519-16CC-6340F6AB4E17}"/>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7" name="Oval 36">
              <a:extLst>
                <a:ext uri="{FF2B5EF4-FFF2-40B4-BE49-F238E27FC236}">
                  <a16:creationId xmlns:a16="http://schemas.microsoft.com/office/drawing/2014/main" id="{020A643A-8C9F-FD23-F324-6F36F4E6956E}"/>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68" name="Oval 37">
              <a:extLst>
                <a:ext uri="{FF2B5EF4-FFF2-40B4-BE49-F238E27FC236}">
                  <a16:creationId xmlns:a16="http://schemas.microsoft.com/office/drawing/2014/main" id="{B0845CEE-BB71-853F-0DD7-438A3A46E62B}"/>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422" name="Text Box 38">
            <a:extLst>
              <a:ext uri="{FF2B5EF4-FFF2-40B4-BE49-F238E27FC236}">
                <a16:creationId xmlns:a16="http://schemas.microsoft.com/office/drawing/2014/main" id="{73E9C211-5D59-A4CF-2AF6-F81CE2765CE6}"/>
              </a:ext>
            </a:extLst>
          </p:cNvPr>
          <p:cNvSpPr txBox="1">
            <a:spLocks noChangeArrowheads="1"/>
          </p:cNvSpPr>
          <p:nvPr/>
        </p:nvSpPr>
        <p:spPr bwMode="auto">
          <a:xfrm>
            <a:off x="3213100" y="3592513"/>
            <a:ext cx="915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6423" name="Rectangle 39">
            <a:extLst>
              <a:ext uri="{FF2B5EF4-FFF2-40B4-BE49-F238E27FC236}">
                <a16:creationId xmlns:a16="http://schemas.microsoft.com/office/drawing/2014/main" id="{3238F235-1E3A-EDB5-E745-F8D148BC3FE1}"/>
              </a:ext>
            </a:extLst>
          </p:cNvPr>
          <p:cNvSpPr>
            <a:spLocks noChangeArrowheads="1"/>
          </p:cNvSpPr>
          <p:nvPr/>
        </p:nvSpPr>
        <p:spPr bwMode="auto">
          <a:xfrm>
            <a:off x="4826000" y="2141538"/>
            <a:ext cx="1350963" cy="136366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4" name="Group 40">
            <a:extLst>
              <a:ext uri="{FF2B5EF4-FFF2-40B4-BE49-F238E27FC236}">
                <a16:creationId xmlns:a16="http://schemas.microsoft.com/office/drawing/2014/main" id="{8B5000C2-49E5-C971-36F7-1E0961115630}"/>
              </a:ext>
            </a:extLst>
          </p:cNvPr>
          <p:cNvGrpSpPr>
            <a:grpSpLocks/>
          </p:cNvGrpSpPr>
          <p:nvPr/>
        </p:nvGrpSpPr>
        <p:grpSpPr bwMode="auto">
          <a:xfrm flipH="1">
            <a:off x="4865688" y="2178050"/>
            <a:ext cx="1277937" cy="1290638"/>
            <a:chOff x="2702" y="1924"/>
            <a:chExt cx="2016" cy="2016"/>
          </a:xfrm>
        </p:grpSpPr>
        <p:sp>
          <p:nvSpPr>
            <p:cNvPr id="24741" name="Rectangle 41">
              <a:extLst>
                <a:ext uri="{FF2B5EF4-FFF2-40B4-BE49-F238E27FC236}">
                  <a16:creationId xmlns:a16="http://schemas.microsoft.com/office/drawing/2014/main" id="{CDF759FB-7824-178B-DCD3-36885D435D03}"/>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2" name="Rectangle 42">
              <a:extLst>
                <a:ext uri="{FF2B5EF4-FFF2-40B4-BE49-F238E27FC236}">
                  <a16:creationId xmlns:a16="http://schemas.microsoft.com/office/drawing/2014/main" id="{37A21FD5-19F6-33C0-8B59-9DFD2291B670}"/>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3" name="Rectangle 43">
              <a:extLst>
                <a:ext uri="{FF2B5EF4-FFF2-40B4-BE49-F238E27FC236}">
                  <a16:creationId xmlns:a16="http://schemas.microsoft.com/office/drawing/2014/main" id="{C19EA8C3-EA92-E179-3160-DBB0FB861986}"/>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4" name="Rectangle 44">
              <a:extLst>
                <a:ext uri="{FF2B5EF4-FFF2-40B4-BE49-F238E27FC236}">
                  <a16:creationId xmlns:a16="http://schemas.microsoft.com/office/drawing/2014/main" id="{297BBE2D-15AF-8EA7-97C7-6F59C1F4EC04}"/>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5" name="Oval 45">
              <a:extLst>
                <a:ext uri="{FF2B5EF4-FFF2-40B4-BE49-F238E27FC236}">
                  <a16:creationId xmlns:a16="http://schemas.microsoft.com/office/drawing/2014/main" id="{A12D5B74-9048-5980-3705-66B2F83168BF}"/>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6" name="Oval 46">
              <a:extLst>
                <a:ext uri="{FF2B5EF4-FFF2-40B4-BE49-F238E27FC236}">
                  <a16:creationId xmlns:a16="http://schemas.microsoft.com/office/drawing/2014/main" id="{0977E650-0CC0-9126-7188-654584B3FE38}"/>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7" name="Oval 47">
              <a:extLst>
                <a:ext uri="{FF2B5EF4-FFF2-40B4-BE49-F238E27FC236}">
                  <a16:creationId xmlns:a16="http://schemas.microsoft.com/office/drawing/2014/main" id="{B3907E7D-A44B-42CB-5506-E18BD1166CDA}"/>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8" name="Oval 48">
              <a:extLst>
                <a:ext uri="{FF2B5EF4-FFF2-40B4-BE49-F238E27FC236}">
                  <a16:creationId xmlns:a16="http://schemas.microsoft.com/office/drawing/2014/main" id="{66B60DA6-96C1-63FE-94C8-1EDAE6438169}"/>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9" name="Oval 49">
              <a:extLst>
                <a:ext uri="{FF2B5EF4-FFF2-40B4-BE49-F238E27FC236}">
                  <a16:creationId xmlns:a16="http://schemas.microsoft.com/office/drawing/2014/main" id="{847E96EE-62EA-04C7-E4FF-7BFC146E3162}"/>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0" name="Oval 50">
              <a:extLst>
                <a:ext uri="{FF2B5EF4-FFF2-40B4-BE49-F238E27FC236}">
                  <a16:creationId xmlns:a16="http://schemas.microsoft.com/office/drawing/2014/main" id="{AC0DE26D-B5EA-06CE-FCDE-FD9D54FEC963}"/>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1" name="Oval 51">
              <a:extLst>
                <a:ext uri="{FF2B5EF4-FFF2-40B4-BE49-F238E27FC236}">
                  <a16:creationId xmlns:a16="http://schemas.microsoft.com/office/drawing/2014/main" id="{574AC5F6-4F17-1DB9-CE0D-6B8365950D67}"/>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2" name="Oval 52">
              <a:extLst>
                <a:ext uri="{FF2B5EF4-FFF2-40B4-BE49-F238E27FC236}">
                  <a16:creationId xmlns:a16="http://schemas.microsoft.com/office/drawing/2014/main" id="{B2206009-CA17-9F5C-922E-4C6BBC6A5E3F}"/>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3" name="Oval 53">
              <a:extLst>
                <a:ext uri="{FF2B5EF4-FFF2-40B4-BE49-F238E27FC236}">
                  <a16:creationId xmlns:a16="http://schemas.microsoft.com/office/drawing/2014/main" id="{0F863FAC-899A-774E-31FE-9167A66AB88B}"/>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54" name="Oval 54">
              <a:extLst>
                <a:ext uri="{FF2B5EF4-FFF2-40B4-BE49-F238E27FC236}">
                  <a16:creationId xmlns:a16="http://schemas.microsoft.com/office/drawing/2014/main" id="{4363952E-A5D8-9A75-CE38-3BFBABDAE6AD}"/>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439" name="Text Box 55">
            <a:extLst>
              <a:ext uri="{FF2B5EF4-FFF2-40B4-BE49-F238E27FC236}">
                <a16:creationId xmlns:a16="http://schemas.microsoft.com/office/drawing/2014/main" id="{0FB4E0F2-1902-7391-7555-B0CA2259CE04}"/>
              </a:ext>
            </a:extLst>
          </p:cNvPr>
          <p:cNvSpPr txBox="1">
            <a:spLocks noChangeArrowheads="1"/>
          </p:cNvSpPr>
          <p:nvPr/>
        </p:nvSpPr>
        <p:spPr bwMode="auto">
          <a:xfrm>
            <a:off x="5056188" y="3592513"/>
            <a:ext cx="874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6455" name="Rectangle 71">
            <a:extLst>
              <a:ext uri="{FF2B5EF4-FFF2-40B4-BE49-F238E27FC236}">
                <a16:creationId xmlns:a16="http://schemas.microsoft.com/office/drawing/2014/main" id="{549129AB-539F-A2D9-99BA-8C299073066B}"/>
              </a:ext>
            </a:extLst>
          </p:cNvPr>
          <p:cNvSpPr>
            <a:spLocks noChangeArrowheads="1"/>
          </p:cNvSpPr>
          <p:nvPr/>
        </p:nvSpPr>
        <p:spPr bwMode="auto">
          <a:xfrm>
            <a:off x="6667500" y="2139950"/>
            <a:ext cx="1350963" cy="13636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5" name="Group 72">
            <a:extLst>
              <a:ext uri="{FF2B5EF4-FFF2-40B4-BE49-F238E27FC236}">
                <a16:creationId xmlns:a16="http://schemas.microsoft.com/office/drawing/2014/main" id="{712B9D0E-7D08-7F87-738C-3BB894A8B0D0}"/>
              </a:ext>
            </a:extLst>
          </p:cNvPr>
          <p:cNvGrpSpPr>
            <a:grpSpLocks/>
          </p:cNvGrpSpPr>
          <p:nvPr/>
        </p:nvGrpSpPr>
        <p:grpSpPr bwMode="auto">
          <a:xfrm flipH="1">
            <a:off x="6702425" y="2178050"/>
            <a:ext cx="1277938" cy="1290638"/>
            <a:chOff x="2702" y="1924"/>
            <a:chExt cx="2016" cy="2016"/>
          </a:xfrm>
        </p:grpSpPr>
        <p:sp>
          <p:nvSpPr>
            <p:cNvPr id="24727" name="Rectangle 73">
              <a:extLst>
                <a:ext uri="{FF2B5EF4-FFF2-40B4-BE49-F238E27FC236}">
                  <a16:creationId xmlns:a16="http://schemas.microsoft.com/office/drawing/2014/main" id="{08D21489-586F-C87A-13FC-A0B5DA2D67DD}"/>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8" name="Rectangle 74">
              <a:extLst>
                <a:ext uri="{FF2B5EF4-FFF2-40B4-BE49-F238E27FC236}">
                  <a16:creationId xmlns:a16="http://schemas.microsoft.com/office/drawing/2014/main" id="{AC9AF52B-B41F-F19D-6093-18E6449FE556}"/>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9" name="Rectangle 75">
              <a:extLst>
                <a:ext uri="{FF2B5EF4-FFF2-40B4-BE49-F238E27FC236}">
                  <a16:creationId xmlns:a16="http://schemas.microsoft.com/office/drawing/2014/main" id="{C6C9AB1E-2B38-4B6F-110C-E75E09AF8C36}"/>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0" name="Rectangle 76">
              <a:extLst>
                <a:ext uri="{FF2B5EF4-FFF2-40B4-BE49-F238E27FC236}">
                  <a16:creationId xmlns:a16="http://schemas.microsoft.com/office/drawing/2014/main" id="{72B56F29-EA42-DB0D-109C-69A62B8B96F4}"/>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1" name="Oval 77">
              <a:extLst>
                <a:ext uri="{FF2B5EF4-FFF2-40B4-BE49-F238E27FC236}">
                  <a16:creationId xmlns:a16="http://schemas.microsoft.com/office/drawing/2014/main" id="{D212E709-1B9B-A0CE-880D-F0BCE4CB2001}"/>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2" name="Oval 78">
              <a:extLst>
                <a:ext uri="{FF2B5EF4-FFF2-40B4-BE49-F238E27FC236}">
                  <a16:creationId xmlns:a16="http://schemas.microsoft.com/office/drawing/2014/main" id="{971BC870-27D6-E3FD-7781-F030A3FF0432}"/>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3" name="Oval 79">
              <a:extLst>
                <a:ext uri="{FF2B5EF4-FFF2-40B4-BE49-F238E27FC236}">
                  <a16:creationId xmlns:a16="http://schemas.microsoft.com/office/drawing/2014/main" id="{86C843C0-E6D2-88AC-D079-3E11A1531EE4}"/>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4" name="Oval 80">
              <a:extLst>
                <a:ext uri="{FF2B5EF4-FFF2-40B4-BE49-F238E27FC236}">
                  <a16:creationId xmlns:a16="http://schemas.microsoft.com/office/drawing/2014/main" id="{0B69579E-E68F-F278-F37C-EC89AF04EF4A}"/>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5" name="Oval 81">
              <a:extLst>
                <a:ext uri="{FF2B5EF4-FFF2-40B4-BE49-F238E27FC236}">
                  <a16:creationId xmlns:a16="http://schemas.microsoft.com/office/drawing/2014/main" id="{80402B21-1B48-865A-9546-007A2243F3AF}"/>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6" name="Oval 82">
              <a:extLst>
                <a:ext uri="{FF2B5EF4-FFF2-40B4-BE49-F238E27FC236}">
                  <a16:creationId xmlns:a16="http://schemas.microsoft.com/office/drawing/2014/main" id="{16D1101C-7FC0-1AA7-543F-3AB337BA6D70}"/>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7" name="Oval 83">
              <a:extLst>
                <a:ext uri="{FF2B5EF4-FFF2-40B4-BE49-F238E27FC236}">
                  <a16:creationId xmlns:a16="http://schemas.microsoft.com/office/drawing/2014/main" id="{A60432D1-A849-65B1-C531-463085CEB04D}"/>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8" name="Oval 84">
              <a:extLst>
                <a:ext uri="{FF2B5EF4-FFF2-40B4-BE49-F238E27FC236}">
                  <a16:creationId xmlns:a16="http://schemas.microsoft.com/office/drawing/2014/main" id="{C2AFC7CF-969A-B0DA-59E6-FAD20044E807}"/>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39" name="Oval 85">
              <a:extLst>
                <a:ext uri="{FF2B5EF4-FFF2-40B4-BE49-F238E27FC236}">
                  <a16:creationId xmlns:a16="http://schemas.microsoft.com/office/drawing/2014/main" id="{39891CF4-6ECA-95F3-31F5-88BF16D2F382}"/>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40" name="Oval 86">
              <a:extLst>
                <a:ext uri="{FF2B5EF4-FFF2-40B4-BE49-F238E27FC236}">
                  <a16:creationId xmlns:a16="http://schemas.microsoft.com/office/drawing/2014/main" id="{0B4D39CC-1344-E722-19A9-784E493EC253}"/>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471" name="Text Box 87">
            <a:extLst>
              <a:ext uri="{FF2B5EF4-FFF2-40B4-BE49-F238E27FC236}">
                <a16:creationId xmlns:a16="http://schemas.microsoft.com/office/drawing/2014/main" id="{72940FD8-86E3-D1E9-1747-F9EFA2406388}"/>
              </a:ext>
            </a:extLst>
          </p:cNvPr>
          <p:cNvSpPr txBox="1">
            <a:spLocks noChangeArrowheads="1"/>
          </p:cNvSpPr>
          <p:nvPr/>
        </p:nvSpPr>
        <p:spPr bwMode="auto">
          <a:xfrm>
            <a:off x="7026275" y="3592513"/>
            <a:ext cx="620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6472" name="Rectangle 88">
            <a:extLst>
              <a:ext uri="{FF2B5EF4-FFF2-40B4-BE49-F238E27FC236}">
                <a16:creationId xmlns:a16="http://schemas.microsoft.com/office/drawing/2014/main" id="{FB5EE72D-524C-F6AE-8513-87AB6A58F6F9}"/>
              </a:ext>
            </a:extLst>
          </p:cNvPr>
          <p:cNvSpPr>
            <a:spLocks noChangeArrowheads="1"/>
          </p:cNvSpPr>
          <p:nvPr/>
        </p:nvSpPr>
        <p:spPr bwMode="auto">
          <a:xfrm>
            <a:off x="1157288" y="4437063"/>
            <a:ext cx="1350962" cy="136366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6" name="Group 89">
            <a:extLst>
              <a:ext uri="{FF2B5EF4-FFF2-40B4-BE49-F238E27FC236}">
                <a16:creationId xmlns:a16="http://schemas.microsoft.com/office/drawing/2014/main" id="{3DB8DD02-94D6-CD74-4B0A-FE0CD7BDC334}"/>
              </a:ext>
            </a:extLst>
          </p:cNvPr>
          <p:cNvGrpSpPr>
            <a:grpSpLocks/>
          </p:cNvGrpSpPr>
          <p:nvPr/>
        </p:nvGrpSpPr>
        <p:grpSpPr bwMode="auto">
          <a:xfrm flipH="1">
            <a:off x="1192213" y="4475163"/>
            <a:ext cx="1277937" cy="1290637"/>
            <a:chOff x="2702" y="1924"/>
            <a:chExt cx="2016" cy="2016"/>
          </a:xfrm>
        </p:grpSpPr>
        <p:sp>
          <p:nvSpPr>
            <p:cNvPr id="24713" name="Rectangle 90">
              <a:extLst>
                <a:ext uri="{FF2B5EF4-FFF2-40B4-BE49-F238E27FC236}">
                  <a16:creationId xmlns:a16="http://schemas.microsoft.com/office/drawing/2014/main" id="{01533914-E1FB-4453-B4F3-756009EF3B3D}"/>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4" name="Rectangle 91">
              <a:extLst>
                <a:ext uri="{FF2B5EF4-FFF2-40B4-BE49-F238E27FC236}">
                  <a16:creationId xmlns:a16="http://schemas.microsoft.com/office/drawing/2014/main" id="{EDD77AFF-9609-D0FA-82A1-DBA7A89BCC5C}"/>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5" name="Rectangle 92">
              <a:extLst>
                <a:ext uri="{FF2B5EF4-FFF2-40B4-BE49-F238E27FC236}">
                  <a16:creationId xmlns:a16="http://schemas.microsoft.com/office/drawing/2014/main" id="{AEA0B7F6-2F28-ED8B-9630-7216B89A1617}"/>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6" name="Rectangle 93">
              <a:extLst>
                <a:ext uri="{FF2B5EF4-FFF2-40B4-BE49-F238E27FC236}">
                  <a16:creationId xmlns:a16="http://schemas.microsoft.com/office/drawing/2014/main" id="{EC7ECC20-DB40-6FAA-F7B8-868B0A455B0F}"/>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7" name="Oval 94">
              <a:extLst>
                <a:ext uri="{FF2B5EF4-FFF2-40B4-BE49-F238E27FC236}">
                  <a16:creationId xmlns:a16="http://schemas.microsoft.com/office/drawing/2014/main" id="{E82169DC-D0AF-AB62-8A75-717F454C2530}"/>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8" name="Oval 95">
              <a:extLst>
                <a:ext uri="{FF2B5EF4-FFF2-40B4-BE49-F238E27FC236}">
                  <a16:creationId xmlns:a16="http://schemas.microsoft.com/office/drawing/2014/main" id="{A56FB0EC-0637-F6B1-6C09-24A62C6141A5}"/>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9" name="Oval 96">
              <a:extLst>
                <a:ext uri="{FF2B5EF4-FFF2-40B4-BE49-F238E27FC236}">
                  <a16:creationId xmlns:a16="http://schemas.microsoft.com/office/drawing/2014/main" id="{D41AD957-69D0-C0EE-2BF9-47FFC9F0B01E}"/>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0" name="Oval 97">
              <a:extLst>
                <a:ext uri="{FF2B5EF4-FFF2-40B4-BE49-F238E27FC236}">
                  <a16:creationId xmlns:a16="http://schemas.microsoft.com/office/drawing/2014/main" id="{6F9BD596-6803-7B02-7AB6-EDD3235A1ED5}"/>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1" name="Oval 98">
              <a:extLst>
                <a:ext uri="{FF2B5EF4-FFF2-40B4-BE49-F238E27FC236}">
                  <a16:creationId xmlns:a16="http://schemas.microsoft.com/office/drawing/2014/main" id="{25B487D4-9D8F-2580-5DBD-0F58A2056176}"/>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2" name="Oval 99">
              <a:extLst>
                <a:ext uri="{FF2B5EF4-FFF2-40B4-BE49-F238E27FC236}">
                  <a16:creationId xmlns:a16="http://schemas.microsoft.com/office/drawing/2014/main" id="{0D816075-8CD3-B0C5-B4B8-9EF1B6E41CBC}"/>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3" name="Oval 100">
              <a:extLst>
                <a:ext uri="{FF2B5EF4-FFF2-40B4-BE49-F238E27FC236}">
                  <a16:creationId xmlns:a16="http://schemas.microsoft.com/office/drawing/2014/main" id="{93B750EE-EF4F-B5CA-8FB4-FA206E97DE7D}"/>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4" name="Oval 101">
              <a:extLst>
                <a:ext uri="{FF2B5EF4-FFF2-40B4-BE49-F238E27FC236}">
                  <a16:creationId xmlns:a16="http://schemas.microsoft.com/office/drawing/2014/main" id="{07CDA02D-D71C-A7CA-3DC9-1C79F7192F3D}"/>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5" name="Oval 102">
              <a:extLst>
                <a:ext uri="{FF2B5EF4-FFF2-40B4-BE49-F238E27FC236}">
                  <a16:creationId xmlns:a16="http://schemas.microsoft.com/office/drawing/2014/main" id="{D6C7539A-F0E4-0AAE-A63E-B46A3F36B076}"/>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26" name="Oval 103">
              <a:extLst>
                <a:ext uri="{FF2B5EF4-FFF2-40B4-BE49-F238E27FC236}">
                  <a16:creationId xmlns:a16="http://schemas.microsoft.com/office/drawing/2014/main" id="{9FF492CF-D780-A1D7-9327-95365DE1AD92}"/>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488" name="Text Box 104">
            <a:extLst>
              <a:ext uri="{FF2B5EF4-FFF2-40B4-BE49-F238E27FC236}">
                <a16:creationId xmlns:a16="http://schemas.microsoft.com/office/drawing/2014/main" id="{276A48EF-4243-AA92-964B-72803F18F8A5}"/>
              </a:ext>
            </a:extLst>
          </p:cNvPr>
          <p:cNvSpPr txBox="1">
            <a:spLocks noChangeArrowheads="1"/>
          </p:cNvSpPr>
          <p:nvPr/>
        </p:nvSpPr>
        <p:spPr bwMode="auto">
          <a:xfrm>
            <a:off x="1587500" y="5883275"/>
            <a:ext cx="63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6489" name="Rectangle 105">
            <a:extLst>
              <a:ext uri="{FF2B5EF4-FFF2-40B4-BE49-F238E27FC236}">
                <a16:creationId xmlns:a16="http://schemas.microsoft.com/office/drawing/2014/main" id="{EC085FF7-709E-1796-AD76-E59C2348928A}"/>
              </a:ext>
            </a:extLst>
          </p:cNvPr>
          <p:cNvSpPr>
            <a:spLocks noChangeArrowheads="1"/>
          </p:cNvSpPr>
          <p:nvPr/>
        </p:nvSpPr>
        <p:spPr bwMode="auto">
          <a:xfrm>
            <a:off x="2995613" y="4432300"/>
            <a:ext cx="1350962" cy="13636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7" name="Group 106">
            <a:extLst>
              <a:ext uri="{FF2B5EF4-FFF2-40B4-BE49-F238E27FC236}">
                <a16:creationId xmlns:a16="http://schemas.microsoft.com/office/drawing/2014/main" id="{92B04C13-7F80-24FE-76A5-7BA6EB38EB94}"/>
              </a:ext>
            </a:extLst>
          </p:cNvPr>
          <p:cNvGrpSpPr>
            <a:grpSpLocks/>
          </p:cNvGrpSpPr>
          <p:nvPr/>
        </p:nvGrpSpPr>
        <p:grpSpPr bwMode="auto">
          <a:xfrm flipH="1">
            <a:off x="3030538" y="4470400"/>
            <a:ext cx="1277937" cy="1290638"/>
            <a:chOff x="2702" y="1924"/>
            <a:chExt cx="2016" cy="2016"/>
          </a:xfrm>
        </p:grpSpPr>
        <p:sp>
          <p:nvSpPr>
            <p:cNvPr id="24699" name="Rectangle 107">
              <a:extLst>
                <a:ext uri="{FF2B5EF4-FFF2-40B4-BE49-F238E27FC236}">
                  <a16:creationId xmlns:a16="http://schemas.microsoft.com/office/drawing/2014/main" id="{345A29E0-B69C-E99A-6945-BBFE75022B86}"/>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0" name="Rectangle 108">
              <a:extLst>
                <a:ext uri="{FF2B5EF4-FFF2-40B4-BE49-F238E27FC236}">
                  <a16:creationId xmlns:a16="http://schemas.microsoft.com/office/drawing/2014/main" id="{24A000BA-526F-1AAC-56A4-A3AD85C28BDC}"/>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1" name="Rectangle 109">
              <a:extLst>
                <a:ext uri="{FF2B5EF4-FFF2-40B4-BE49-F238E27FC236}">
                  <a16:creationId xmlns:a16="http://schemas.microsoft.com/office/drawing/2014/main" id="{6F4A98EF-0E4B-AC89-5EA3-461BE8DD13A3}"/>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2" name="Rectangle 110">
              <a:extLst>
                <a:ext uri="{FF2B5EF4-FFF2-40B4-BE49-F238E27FC236}">
                  <a16:creationId xmlns:a16="http://schemas.microsoft.com/office/drawing/2014/main" id="{F309D8CF-1434-E620-1579-43AA4A911708}"/>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3" name="Oval 111">
              <a:extLst>
                <a:ext uri="{FF2B5EF4-FFF2-40B4-BE49-F238E27FC236}">
                  <a16:creationId xmlns:a16="http://schemas.microsoft.com/office/drawing/2014/main" id="{07697462-A535-300A-09BA-8460E4BBFCDA}"/>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4" name="Oval 112">
              <a:extLst>
                <a:ext uri="{FF2B5EF4-FFF2-40B4-BE49-F238E27FC236}">
                  <a16:creationId xmlns:a16="http://schemas.microsoft.com/office/drawing/2014/main" id="{3E96B941-2E1A-22A3-FD89-16271B1E7932}"/>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5" name="Oval 113">
              <a:extLst>
                <a:ext uri="{FF2B5EF4-FFF2-40B4-BE49-F238E27FC236}">
                  <a16:creationId xmlns:a16="http://schemas.microsoft.com/office/drawing/2014/main" id="{AF9159CC-116C-87CD-55B4-3C1D9DA90521}"/>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6" name="Oval 114">
              <a:extLst>
                <a:ext uri="{FF2B5EF4-FFF2-40B4-BE49-F238E27FC236}">
                  <a16:creationId xmlns:a16="http://schemas.microsoft.com/office/drawing/2014/main" id="{CA49B9F5-33AA-3E76-5A7F-496CA6D45A30}"/>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7" name="Oval 115">
              <a:extLst>
                <a:ext uri="{FF2B5EF4-FFF2-40B4-BE49-F238E27FC236}">
                  <a16:creationId xmlns:a16="http://schemas.microsoft.com/office/drawing/2014/main" id="{DBAA211D-1E87-C5C5-BD59-F06AAFF0B48D}"/>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8" name="Oval 116">
              <a:extLst>
                <a:ext uri="{FF2B5EF4-FFF2-40B4-BE49-F238E27FC236}">
                  <a16:creationId xmlns:a16="http://schemas.microsoft.com/office/drawing/2014/main" id="{9BDD0284-ACC5-246D-D065-ACDDCA01EF4B}"/>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09" name="Oval 117">
              <a:extLst>
                <a:ext uri="{FF2B5EF4-FFF2-40B4-BE49-F238E27FC236}">
                  <a16:creationId xmlns:a16="http://schemas.microsoft.com/office/drawing/2014/main" id="{B83362C1-514E-F0BF-EB3B-51237A0FA94D}"/>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0" name="Oval 118">
              <a:extLst>
                <a:ext uri="{FF2B5EF4-FFF2-40B4-BE49-F238E27FC236}">
                  <a16:creationId xmlns:a16="http://schemas.microsoft.com/office/drawing/2014/main" id="{83DFE9C6-8653-781D-F591-0CBFA8BBFAEF}"/>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1" name="Oval 119">
              <a:extLst>
                <a:ext uri="{FF2B5EF4-FFF2-40B4-BE49-F238E27FC236}">
                  <a16:creationId xmlns:a16="http://schemas.microsoft.com/office/drawing/2014/main" id="{71DF339C-3C15-02D2-6225-D57D564568BD}"/>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712" name="Oval 120">
              <a:extLst>
                <a:ext uri="{FF2B5EF4-FFF2-40B4-BE49-F238E27FC236}">
                  <a16:creationId xmlns:a16="http://schemas.microsoft.com/office/drawing/2014/main" id="{4333687E-D805-A194-D711-88A976B60DC3}"/>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505" name="Text Box 121">
            <a:extLst>
              <a:ext uri="{FF2B5EF4-FFF2-40B4-BE49-F238E27FC236}">
                <a16:creationId xmlns:a16="http://schemas.microsoft.com/office/drawing/2014/main" id="{21A4E315-5BC5-12B8-79F1-88A760A173E8}"/>
              </a:ext>
            </a:extLst>
          </p:cNvPr>
          <p:cNvSpPr txBox="1">
            <a:spLocks noChangeArrowheads="1"/>
          </p:cNvSpPr>
          <p:nvPr/>
        </p:nvSpPr>
        <p:spPr bwMode="auto">
          <a:xfrm>
            <a:off x="3470275" y="5883275"/>
            <a:ext cx="817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6506" name="Rectangle 122">
            <a:extLst>
              <a:ext uri="{FF2B5EF4-FFF2-40B4-BE49-F238E27FC236}">
                <a16:creationId xmlns:a16="http://schemas.microsoft.com/office/drawing/2014/main" id="{42CF6062-40DF-205F-4214-A6EAEBF6778F}"/>
              </a:ext>
            </a:extLst>
          </p:cNvPr>
          <p:cNvSpPr>
            <a:spLocks noChangeArrowheads="1"/>
          </p:cNvSpPr>
          <p:nvPr/>
        </p:nvSpPr>
        <p:spPr bwMode="auto">
          <a:xfrm>
            <a:off x="4852988" y="4418013"/>
            <a:ext cx="1350962" cy="136366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8" name="Group 123">
            <a:extLst>
              <a:ext uri="{FF2B5EF4-FFF2-40B4-BE49-F238E27FC236}">
                <a16:creationId xmlns:a16="http://schemas.microsoft.com/office/drawing/2014/main" id="{87BAF155-3828-2F2A-4011-D219AE4CEAFD}"/>
              </a:ext>
            </a:extLst>
          </p:cNvPr>
          <p:cNvGrpSpPr>
            <a:grpSpLocks/>
          </p:cNvGrpSpPr>
          <p:nvPr/>
        </p:nvGrpSpPr>
        <p:grpSpPr bwMode="auto">
          <a:xfrm flipH="1">
            <a:off x="4887913" y="4456113"/>
            <a:ext cx="1277937" cy="1290637"/>
            <a:chOff x="2702" y="1924"/>
            <a:chExt cx="2016" cy="2016"/>
          </a:xfrm>
        </p:grpSpPr>
        <p:sp>
          <p:nvSpPr>
            <p:cNvPr id="24685" name="Rectangle 124">
              <a:extLst>
                <a:ext uri="{FF2B5EF4-FFF2-40B4-BE49-F238E27FC236}">
                  <a16:creationId xmlns:a16="http://schemas.microsoft.com/office/drawing/2014/main" id="{1CF6A2DC-10BD-C089-908D-4D4CC8000A03}"/>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6" name="Rectangle 125">
              <a:extLst>
                <a:ext uri="{FF2B5EF4-FFF2-40B4-BE49-F238E27FC236}">
                  <a16:creationId xmlns:a16="http://schemas.microsoft.com/office/drawing/2014/main" id="{0DEB91C1-E5F9-6007-3EDB-8F6B2C2311BB}"/>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7" name="Rectangle 126">
              <a:extLst>
                <a:ext uri="{FF2B5EF4-FFF2-40B4-BE49-F238E27FC236}">
                  <a16:creationId xmlns:a16="http://schemas.microsoft.com/office/drawing/2014/main" id="{1AB9E402-47C1-86A9-8B48-01E5A3932F59}"/>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8" name="Rectangle 127">
              <a:extLst>
                <a:ext uri="{FF2B5EF4-FFF2-40B4-BE49-F238E27FC236}">
                  <a16:creationId xmlns:a16="http://schemas.microsoft.com/office/drawing/2014/main" id="{34754D75-9968-1757-C56E-16346FA968A8}"/>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9" name="Oval 128">
              <a:extLst>
                <a:ext uri="{FF2B5EF4-FFF2-40B4-BE49-F238E27FC236}">
                  <a16:creationId xmlns:a16="http://schemas.microsoft.com/office/drawing/2014/main" id="{A94A846A-DA7A-BF53-CF5C-1AFDC7D04B05}"/>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0" name="Oval 129">
              <a:extLst>
                <a:ext uri="{FF2B5EF4-FFF2-40B4-BE49-F238E27FC236}">
                  <a16:creationId xmlns:a16="http://schemas.microsoft.com/office/drawing/2014/main" id="{FF882B2C-3472-4BBC-C075-547401BB4A09}"/>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1" name="Oval 130">
              <a:extLst>
                <a:ext uri="{FF2B5EF4-FFF2-40B4-BE49-F238E27FC236}">
                  <a16:creationId xmlns:a16="http://schemas.microsoft.com/office/drawing/2014/main" id="{0111399A-8AAD-CA8F-46A2-F987D0B323D9}"/>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2" name="Oval 131">
              <a:extLst>
                <a:ext uri="{FF2B5EF4-FFF2-40B4-BE49-F238E27FC236}">
                  <a16:creationId xmlns:a16="http://schemas.microsoft.com/office/drawing/2014/main" id="{9DFC1F81-7176-90A6-43A0-1CE6F77675FE}"/>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3" name="Oval 132">
              <a:extLst>
                <a:ext uri="{FF2B5EF4-FFF2-40B4-BE49-F238E27FC236}">
                  <a16:creationId xmlns:a16="http://schemas.microsoft.com/office/drawing/2014/main" id="{1798A351-07D1-818A-D886-9B48ADE11E68}"/>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4" name="Oval 133">
              <a:extLst>
                <a:ext uri="{FF2B5EF4-FFF2-40B4-BE49-F238E27FC236}">
                  <a16:creationId xmlns:a16="http://schemas.microsoft.com/office/drawing/2014/main" id="{E3109A2F-305F-271C-F133-361F4612133A}"/>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5" name="Oval 134">
              <a:extLst>
                <a:ext uri="{FF2B5EF4-FFF2-40B4-BE49-F238E27FC236}">
                  <a16:creationId xmlns:a16="http://schemas.microsoft.com/office/drawing/2014/main" id="{83AC0020-C904-7042-29C1-54D800F17C21}"/>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6" name="Oval 135">
              <a:extLst>
                <a:ext uri="{FF2B5EF4-FFF2-40B4-BE49-F238E27FC236}">
                  <a16:creationId xmlns:a16="http://schemas.microsoft.com/office/drawing/2014/main" id="{C64072FD-2365-F617-1B1F-A718E604C343}"/>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7" name="Oval 136">
              <a:extLst>
                <a:ext uri="{FF2B5EF4-FFF2-40B4-BE49-F238E27FC236}">
                  <a16:creationId xmlns:a16="http://schemas.microsoft.com/office/drawing/2014/main" id="{A6628247-71FD-9ACD-ED2B-87402BCEAB19}"/>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98" name="Oval 137">
              <a:extLst>
                <a:ext uri="{FF2B5EF4-FFF2-40B4-BE49-F238E27FC236}">
                  <a16:creationId xmlns:a16="http://schemas.microsoft.com/office/drawing/2014/main" id="{237CDB4A-4E8C-DD43-11CB-B497B788823E}"/>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523" name="Rectangle 139">
            <a:extLst>
              <a:ext uri="{FF2B5EF4-FFF2-40B4-BE49-F238E27FC236}">
                <a16:creationId xmlns:a16="http://schemas.microsoft.com/office/drawing/2014/main" id="{14AE5E0B-9FF7-B8FB-469D-8092DFE5B39D}"/>
              </a:ext>
            </a:extLst>
          </p:cNvPr>
          <p:cNvSpPr>
            <a:spLocks noChangeArrowheads="1"/>
          </p:cNvSpPr>
          <p:nvPr/>
        </p:nvSpPr>
        <p:spPr bwMode="auto">
          <a:xfrm>
            <a:off x="6665913" y="4416425"/>
            <a:ext cx="1350962" cy="13636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nvGrpSpPr>
          <p:cNvPr id="9" name="Group 140">
            <a:extLst>
              <a:ext uri="{FF2B5EF4-FFF2-40B4-BE49-F238E27FC236}">
                <a16:creationId xmlns:a16="http://schemas.microsoft.com/office/drawing/2014/main" id="{B1EE0C4B-0615-7C7A-07F5-08A4FE9C715A}"/>
              </a:ext>
            </a:extLst>
          </p:cNvPr>
          <p:cNvGrpSpPr>
            <a:grpSpLocks/>
          </p:cNvGrpSpPr>
          <p:nvPr/>
        </p:nvGrpSpPr>
        <p:grpSpPr bwMode="auto">
          <a:xfrm flipH="1">
            <a:off x="6700838" y="4454525"/>
            <a:ext cx="1277937" cy="1290638"/>
            <a:chOff x="2702" y="1924"/>
            <a:chExt cx="2016" cy="2016"/>
          </a:xfrm>
        </p:grpSpPr>
        <p:sp>
          <p:nvSpPr>
            <p:cNvPr id="24671" name="Rectangle 141">
              <a:extLst>
                <a:ext uri="{FF2B5EF4-FFF2-40B4-BE49-F238E27FC236}">
                  <a16:creationId xmlns:a16="http://schemas.microsoft.com/office/drawing/2014/main" id="{2D2E7F32-3FF3-73F1-421C-30EE1F99A4AB}"/>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2" name="Rectangle 142">
              <a:extLst>
                <a:ext uri="{FF2B5EF4-FFF2-40B4-BE49-F238E27FC236}">
                  <a16:creationId xmlns:a16="http://schemas.microsoft.com/office/drawing/2014/main" id="{1CEB28FB-A2A9-8FF0-B2C1-6BC95FAEC7BC}"/>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3" name="Rectangle 143">
              <a:extLst>
                <a:ext uri="{FF2B5EF4-FFF2-40B4-BE49-F238E27FC236}">
                  <a16:creationId xmlns:a16="http://schemas.microsoft.com/office/drawing/2014/main" id="{17FDB248-9D40-2951-3715-8874A3345CA6}"/>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4" name="Rectangle 144">
              <a:extLst>
                <a:ext uri="{FF2B5EF4-FFF2-40B4-BE49-F238E27FC236}">
                  <a16:creationId xmlns:a16="http://schemas.microsoft.com/office/drawing/2014/main" id="{9B042463-D9C0-7AD3-4EAF-A0B7DACD66F3}"/>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5" name="Oval 145">
              <a:extLst>
                <a:ext uri="{FF2B5EF4-FFF2-40B4-BE49-F238E27FC236}">
                  <a16:creationId xmlns:a16="http://schemas.microsoft.com/office/drawing/2014/main" id="{F1A7126C-82BD-B3EF-C8F5-538250BCB01A}"/>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6" name="Oval 146">
              <a:extLst>
                <a:ext uri="{FF2B5EF4-FFF2-40B4-BE49-F238E27FC236}">
                  <a16:creationId xmlns:a16="http://schemas.microsoft.com/office/drawing/2014/main" id="{F800DD0D-96FD-C80E-75C5-983C533A29FA}"/>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7" name="Oval 147">
              <a:extLst>
                <a:ext uri="{FF2B5EF4-FFF2-40B4-BE49-F238E27FC236}">
                  <a16:creationId xmlns:a16="http://schemas.microsoft.com/office/drawing/2014/main" id="{284BE6C3-F4CE-6DA3-1053-4551E839481C}"/>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8" name="Oval 148">
              <a:extLst>
                <a:ext uri="{FF2B5EF4-FFF2-40B4-BE49-F238E27FC236}">
                  <a16:creationId xmlns:a16="http://schemas.microsoft.com/office/drawing/2014/main" id="{6ECAD572-E3DA-2632-300A-AEFDBC83C6CE}"/>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9" name="Oval 149">
              <a:extLst>
                <a:ext uri="{FF2B5EF4-FFF2-40B4-BE49-F238E27FC236}">
                  <a16:creationId xmlns:a16="http://schemas.microsoft.com/office/drawing/2014/main" id="{B368B223-9CBB-5CDC-996C-B4E008A9FB39}"/>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0" name="Oval 150">
              <a:extLst>
                <a:ext uri="{FF2B5EF4-FFF2-40B4-BE49-F238E27FC236}">
                  <a16:creationId xmlns:a16="http://schemas.microsoft.com/office/drawing/2014/main" id="{6CD4CAC6-B84D-17BE-3360-7FA74BE345E5}"/>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1" name="Oval 151">
              <a:extLst>
                <a:ext uri="{FF2B5EF4-FFF2-40B4-BE49-F238E27FC236}">
                  <a16:creationId xmlns:a16="http://schemas.microsoft.com/office/drawing/2014/main" id="{EA9B5838-64E4-003D-0D0A-9C6A86CA7345}"/>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2" name="Oval 152">
              <a:extLst>
                <a:ext uri="{FF2B5EF4-FFF2-40B4-BE49-F238E27FC236}">
                  <a16:creationId xmlns:a16="http://schemas.microsoft.com/office/drawing/2014/main" id="{2513C290-FFEE-2E29-95EA-399E0B66ED81}"/>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3" name="Oval 153">
              <a:extLst>
                <a:ext uri="{FF2B5EF4-FFF2-40B4-BE49-F238E27FC236}">
                  <a16:creationId xmlns:a16="http://schemas.microsoft.com/office/drawing/2014/main" id="{8BB9D163-4DD6-8063-A45D-FE134163B509}"/>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84" name="Oval 154">
              <a:extLst>
                <a:ext uri="{FF2B5EF4-FFF2-40B4-BE49-F238E27FC236}">
                  <a16:creationId xmlns:a16="http://schemas.microsoft.com/office/drawing/2014/main" id="{FEA0A90B-D5AE-DA5C-CBCA-1B7AD3F58AE8}"/>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grpSp>
        <p:nvGrpSpPr>
          <p:cNvPr id="10" name="Group 156">
            <a:extLst>
              <a:ext uri="{FF2B5EF4-FFF2-40B4-BE49-F238E27FC236}">
                <a16:creationId xmlns:a16="http://schemas.microsoft.com/office/drawing/2014/main" id="{6D960901-15C8-C2CA-5968-F087BFE8F340}"/>
              </a:ext>
            </a:extLst>
          </p:cNvPr>
          <p:cNvGrpSpPr>
            <a:grpSpLocks/>
          </p:cNvGrpSpPr>
          <p:nvPr/>
        </p:nvGrpSpPr>
        <p:grpSpPr bwMode="auto">
          <a:xfrm>
            <a:off x="1193800" y="4470400"/>
            <a:ext cx="1277938" cy="1290638"/>
            <a:chOff x="2702" y="1924"/>
            <a:chExt cx="2016" cy="2016"/>
          </a:xfrm>
        </p:grpSpPr>
        <p:sp>
          <p:nvSpPr>
            <p:cNvPr id="24657" name="Rectangle 157">
              <a:extLst>
                <a:ext uri="{FF2B5EF4-FFF2-40B4-BE49-F238E27FC236}">
                  <a16:creationId xmlns:a16="http://schemas.microsoft.com/office/drawing/2014/main" id="{B480BDCC-9A93-E876-D971-F3C973C442A4}"/>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8" name="Rectangle 158">
              <a:extLst>
                <a:ext uri="{FF2B5EF4-FFF2-40B4-BE49-F238E27FC236}">
                  <a16:creationId xmlns:a16="http://schemas.microsoft.com/office/drawing/2014/main" id="{C01D4814-4DAA-8D62-C3ED-4604005FED85}"/>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9" name="Rectangle 159">
              <a:extLst>
                <a:ext uri="{FF2B5EF4-FFF2-40B4-BE49-F238E27FC236}">
                  <a16:creationId xmlns:a16="http://schemas.microsoft.com/office/drawing/2014/main" id="{7C58446C-A1D3-F567-9B04-66610CA08E3E}"/>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0" name="Rectangle 160">
              <a:extLst>
                <a:ext uri="{FF2B5EF4-FFF2-40B4-BE49-F238E27FC236}">
                  <a16:creationId xmlns:a16="http://schemas.microsoft.com/office/drawing/2014/main" id="{CE570827-711E-FEB7-12E5-CDDDBCE478A6}"/>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1" name="Oval 161">
              <a:extLst>
                <a:ext uri="{FF2B5EF4-FFF2-40B4-BE49-F238E27FC236}">
                  <a16:creationId xmlns:a16="http://schemas.microsoft.com/office/drawing/2014/main" id="{1D767CF0-8650-F373-3913-D94D48FFD593}"/>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2" name="Oval 162">
              <a:extLst>
                <a:ext uri="{FF2B5EF4-FFF2-40B4-BE49-F238E27FC236}">
                  <a16:creationId xmlns:a16="http://schemas.microsoft.com/office/drawing/2014/main" id="{36E8D91F-819E-FA32-D600-4B4BE0946F09}"/>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3" name="Oval 163">
              <a:extLst>
                <a:ext uri="{FF2B5EF4-FFF2-40B4-BE49-F238E27FC236}">
                  <a16:creationId xmlns:a16="http://schemas.microsoft.com/office/drawing/2014/main" id="{C10C133F-0E64-43C1-0C9C-298944B2BBA5}"/>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4" name="Oval 164">
              <a:extLst>
                <a:ext uri="{FF2B5EF4-FFF2-40B4-BE49-F238E27FC236}">
                  <a16:creationId xmlns:a16="http://schemas.microsoft.com/office/drawing/2014/main" id="{2A9CE5C4-7447-C659-112B-62DA6EBBB34F}"/>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5" name="Oval 165">
              <a:extLst>
                <a:ext uri="{FF2B5EF4-FFF2-40B4-BE49-F238E27FC236}">
                  <a16:creationId xmlns:a16="http://schemas.microsoft.com/office/drawing/2014/main" id="{3EA4925B-D401-D407-47EC-7E5807B0374F}"/>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6" name="Oval 166">
              <a:extLst>
                <a:ext uri="{FF2B5EF4-FFF2-40B4-BE49-F238E27FC236}">
                  <a16:creationId xmlns:a16="http://schemas.microsoft.com/office/drawing/2014/main" id="{49027A9B-4C02-24ED-56E9-07FB09B94087}"/>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7" name="Oval 167">
              <a:extLst>
                <a:ext uri="{FF2B5EF4-FFF2-40B4-BE49-F238E27FC236}">
                  <a16:creationId xmlns:a16="http://schemas.microsoft.com/office/drawing/2014/main" id="{5BD527F7-999C-7045-0F63-390EA5587096}"/>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8" name="Oval 168">
              <a:extLst>
                <a:ext uri="{FF2B5EF4-FFF2-40B4-BE49-F238E27FC236}">
                  <a16:creationId xmlns:a16="http://schemas.microsoft.com/office/drawing/2014/main" id="{218D051B-D101-A1DD-9E25-80507549C45D}"/>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69" name="Oval 169">
              <a:extLst>
                <a:ext uri="{FF2B5EF4-FFF2-40B4-BE49-F238E27FC236}">
                  <a16:creationId xmlns:a16="http://schemas.microsoft.com/office/drawing/2014/main" id="{4444A2C2-24D8-7734-F15A-ABC3C94DCEF0}"/>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70" name="Oval 170">
              <a:extLst>
                <a:ext uri="{FF2B5EF4-FFF2-40B4-BE49-F238E27FC236}">
                  <a16:creationId xmlns:a16="http://schemas.microsoft.com/office/drawing/2014/main" id="{3236585C-4836-04EA-D8F3-C9B2AA5EEC16}"/>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grpSp>
        <p:nvGrpSpPr>
          <p:cNvPr id="11" name="Group 171">
            <a:extLst>
              <a:ext uri="{FF2B5EF4-FFF2-40B4-BE49-F238E27FC236}">
                <a16:creationId xmlns:a16="http://schemas.microsoft.com/office/drawing/2014/main" id="{B406DDC1-87B4-851F-C115-37C4C7B37738}"/>
              </a:ext>
            </a:extLst>
          </p:cNvPr>
          <p:cNvGrpSpPr>
            <a:grpSpLocks/>
          </p:cNvGrpSpPr>
          <p:nvPr/>
        </p:nvGrpSpPr>
        <p:grpSpPr bwMode="auto">
          <a:xfrm flipH="1" flipV="1">
            <a:off x="3028950" y="4470400"/>
            <a:ext cx="1277938" cy="1290638"/>
            <a:chOff x="2702" y="1924"/>
            <a:chExt cx="2016" cy="2016"/>
          </a:xfrm>
        </p:grpSpPr>
        <p:sp>
          <p:nvSpPr>
            <p:cNvPr id="24643" name="Rectangle 172">
              <a:extLst>
                <a:ext uri="{FF2B5EF4-FFF2-40B4-BE49-F238E27FC236}">
                  <a16:creationId xmlns:a16="http://schemas.microsoft.com/office/drawing/2014/main" id="{2FE62150-2BD0-73BE-9805-EC3852DFD10A}"/>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4" name="Rectangle 173">
              <a:extLst>
                <a:ext uri="{FF2B5EF4-FFF2-40B4-BE49-F238E27FC236}">
                  <a16:creationId xmlns:a16="http://schemas.microsoft.com/office/drawing/2014/main" id="{70CD6147-76EF-C9D6-8B93-50FF12D3666B}"/>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5" name="Rectangle 174">
              <a:extLst>
                <a:ext uri="{FF2B5EF4-FFF2-40B4-BE49-F238E27FC236}">
                  <a16:creationId xmlns:a16="http://schemas.microsoft.com/office/drawing/2014/main" id="{EE44793E-C504-F3DE-3902-E70E11BA6607}"/>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6" name="Rectangle 175">
              <a:extLst>
                <a:ext uri="{FF2B5EF4-FFF2-40B4-BE49-F238E27FC236}">
                  <a16:creationId xmlns:a16="http://schemas.microsoft.com/office/drawing/2014/main" id="{461F3331-EF5D-4FD2-00EB-53E54027C4FC}"/>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7" name="Oval 176">
              <a:extLst>
                <a:ext uri="{FF2B5EF4-FFF2-40B4-BE49-F238E27FC236}">
                  <a16:creationId xmlns:a16="http://schemas.microsoft.com/office/drawing/2014/main" id="{5AA0FFFC-9736-D3A5-0FB3-0C40BC75304F}"/>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8" name="Oval 177">
              <a:extLst>
                <a:ext uri="{FF2B5EF4-FFF2-40B4-BE49-F238E27FC236}">
                  <a16:creationId xmlns:a16="http://schemas.microsoft.com/office/drawing/2014/main" id="{423C2DEA-C85D-FC25-5A3E-EF0EFC446D17}"/>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49" name="Oval 178">
              <a:extLst>
                <a:ext uri="{FF2B5EF4-FFF2-40B4-BE49-F238E27FC236}">
                  <a16:creationId xmlns:a16="http://schemas.microsoft.com/office/drawing/2014/main" id="{52454842-4CD8-2C8C-8C66-5CAEE0411792}"/>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0" name="Oval 179">
              <a:extLst>
                <a:ext uri="{FF2B5EF4-FFF2-40B4-BE49-F238E27FC236}">
                  <a16:creationId xmlns:a16="http://schemas.microsoft.com/office/drawing/2014/main" id="{C9DCD72F-C43F-BA11-C0B9-8CC55F5DC084}"/>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1" name="Oval 180">
              <a:extLst>
                <a:ext uri="{FF2B5EF4-FFF2-40B4-BE49-F238E27FC236}">
                  <a16:creationId xmlns:a16="http://schemas.microsoft.com/office/drawing/2014/main" id="{5D108CD7-85DC-D47A-0EBD-809D09323618}"/>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2" name="Oval 181">
              <a:extLst>
                <a:ext uri="{FF2B5EF4-FFF2-40B4-BE49-F238E27FC236}">
                  <a16:creationId xmlns:a16="http://schemas.microsoft.com/office/drawing/2014/main" id="{75241FA5-12DF-E00A-190B-9BD86CDAD35F}"/>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3" name="Oval 182">
              <a:extLst>
                <a:ext uri="{FF2B5EF4-FFF2-40B4-BE49-F238E27FC236}">
                  <a16:creationId xmlns:a16="http://schemas.microsoft.com/office/drawing/2014/main" id="{FAD4B07C-E6D8-C24C-1CE7-922724E3C7AB}"/>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4" name="Oval 183">
              <a:extLst>
                <a:ext uri="{FF2B5EF4-FFF2-40B4-BE49-F238E27FC236}">
                  <a16:creationId xmlns:a16="http://schemas.microsoft.com/office/drawing/2014/main" id="{E82395D1-FAA6-3A26-9ECF-A86CE0437013}"/>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5" name="Oval 184">
              <a:extLst>
                <a:ext uri="{FF2B5EF4-FFF2-40B4-BE49-F238E27FC236}">
                  <a16:creationId xmlns:a16="http://schemas.microsoft.com/office/drawing/2014/main" id="{104B8945-58B6-8A8C-DCF9-BC8904E87884}"/>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56" name="Oval 185">
              <a:extLst>
                <a:ext uri="{FF2B5EF4-FFF2-40B4-BE49-F238E27FC236}">
                  <a16:creationId xmlns:a16="http://schemas.microsoft.com/office/drawing/2014/main" id="{70BDF584-F6CD-06F2-0C50-B241A1CAE333}"/>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grpSp>
        <p:nvGrpSpPr>
          <p:cNvPr id="12" name="Group 203">
            <a:extLst>
              <a:ext uri="{FF2B5EF4-FFF2-40B4-BE49-F238E27FC236}">
                <a16:creationId xmlns:a16="http://schemas.microsoft.com/office/drawing/2014/main" id="{6DF0F303-73CB-AF60-2559-3B17D81CFE5D}"/>
              </a:ext>
            </a:extLst>
          </p:cNvPr>
          <p:cNvGrpSpPr>
            <a:grpSpLocks/>
          </p:cNvGrpSpPr>
          <p:nvPr/>
        </p:nvGrpSpPr>
        <p:grpSpPr bwMode="auto">
          <a:xfrm>
            <a:off x="5397500" y="5883275"/>
            <a:ext cx="495300" cy="528638"/>
            <a:chOff x="3400" y="3725"/>
            <a:chExt cx="312" cy="333"/>
          </a:xfrm>
        </p:grpSpPr>
        <p:sp>
          <p:nvSpPr>
            <p:cNvPr id="24641" name="Text Box 138">
              <a:extLst>
                <a:ext uri="{FF2B5EF4-FFF2-40B4-BE49-F238E27FC236}">
                  <a16:creationId xmlns:a16="http://schemas.microsoft.com/office/drawing/2014/main" id="{4896F3C3-FAFF-7E3B-553C-60E66B272E19}"/>
                </a:ext>
              </a:extLst>
            </p:cNvPr>
            <p:cNvSpPr txBox="1">
              <a:spLocks noChangeArrowheads="1"/>
            </p:cNvSpPr>
            <p:nvPr/>
          </p:nvSpPr>
          <p:spPr bwMode="auto">
            <a:xfrm>
              <a:off x="3400" y="3725"/>
              <a:ext cx="3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endParaRPr lang="en-US" altLang="en-US" baseline="-25000"/>
            </a:p>
          </p:txBody>
        </p:sp>
        <p:sp>
          <p:nvSpPr>
            <p:cNvPr id="24642" name="Line 186">
              <a:extLst>
                <a:ext uri="{FF2B5EF4-FFF2-40B4-BE49-F238E27FC236}">
                  <a16:creationId xmlns:a16="http://schemas.microsoft.com/office/drawing/2014/main" id="{DFE22145-4637-0046-EAE0-1D2C39F86934}"/>
                </a:ext>
              </a:extLst>
            </p:cNvPr>
            <p:cNvSpPr>
              <a:spLocks noChangeShapeType="1"/>
            </p:cNvSpPr>
            <p:nvPr/>
          </p:nvSpPr>
          <p:spPr bwMode="auto">
            <a:xfrm flipV="1">
              <a:off x="3545" y="3925"/>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219">
            <a:extLst>
              <a:ext uri="{FF2B5EF4-FFF2-40B4-BE49-F238E27FC236}">
                <a16:creationId xmlns:a16="http://schemas.microsoft.com/office/drawing/2014/main" id="{25F2548A-F055-337B-849C-DB6CBD3E3778}"/>
              </a:ext>
            </a:extLst>
          </p:cNvPr>
          <p:cNvGrpSpPr>
            <a:grpSpLocks/>
          </p:cNvGrpSpPr>
          <p:nvPr/>
        </p:nvGrpSpPr>
        <p:grpSpPr bwMode="auto">
          <a:xfrm>
            <a:off x="7124700" y="5883275"/>
            <a:ext cx="579438" cy="519113"/>
            <a:chOff x="4488" y="3706"/>
            <a:chExt cx="365" cy="327"/>
          </a:xfrm>
        </p:grpSpPr>
        <p:sp>
          <p:nvSpPr>
            <p:cNvPr id="24639" name="Text Box 155">
              <a:extLst>
                <a:ext uri="{FF2B5EF4-FFF2-40B4-BE49-F238E27FC236}">
                  <a16:creationId xmlns:a16="http://schemas.microsoft.com/office/drawing/2014/main" id="{91297B6A-78F6-96CE-08B8-0D439BE469DF}"/>
                </a:ext>
              </a:extLst>
            </p:cNvPr>
            <p:cNvSpPr txBox="1">
              <a:spLocks noChangeArrowheads="1"/>
            </p:cNvSpPr>
            <p:nvPr/>
          </p:nvSpPr>
          <p:spPr bwMode="auto">
            <a:xfrm>
              <a:off x="4488" y="3706"/>
              <a:ext cx="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endParaRPr lang="en-US" altLang="en-US" baseline="-25000"/>
            </a:p>
          </p:txBody>
        </p:sp>
        <p:sp>
          <p:nvSpPr>
            <p:cNvPr id="24640" name="Line 187">
              <a:extLst>
                <a:ext uri="{FF2B5EF4-FFF2-40B4-BE49-F238E27FC236}">
                  <a16:creationId xmlns:a16="http://schemas.microsoft.com/office/drawing/2014/main" id="{C509E82D-50D3-F48F-0F14-DE12CE983501}"/>
                </a:ext>
              </a:extLst>
            </p:cNvPr>
            <p:cNvSpPr>
              <a:spLocks noChangeShapeType="1"/>
            </p:cNvSpPr>
            <p:nvPr/>
          </p:nvSpPr>
          <p:spPr bwMode="auto">
            <a:xfrm flipH="1" flipV="1">
              <a:off x="4696" y="391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88">
            <a:extLst>
              <a:ext uri="{FF2B5EF4-FFF2-40B4-BE49-F238E27FC236}">
                <a16:creationId xmlns:a16="http://schemas.microsoft.com/office/drawing/2014/main" id="{7AFBD5F4-46DB-A324-0A17-325EBF9B349C}"/>
              </a:ext>
            </a:extLst>
          </p:cNvPr>
          <p:cNvGrpSpPr>
            <a:grpSpLocks/>
          </p:cNvGrpSpPr>
          <p:nvPr/>
        </p:nvGrpSpPr>
        <p:grpSpPr bwMode="auto">
          <a:xfrm rot="5400000">
            <a:off x="4886325" y="4449763"/>
            <a:ext cx="1277937" cy="1290638"/>
            <a:chOff x="2702" y="1924"/>
            <a:chExt cx="2016" cy="2016"/>
          </a:xfrm>
        </p:grpSpPr>
        <p:sp>
          <p:nvSpPr>
            <p:cNvPr id="24625" name="Rectangle 189">
              <a:extLst>
                <a:ext uri="{FF2B5EF4-FFF2-40B4-BE49-F238E27FC236}">
                  <a16:creationId xmlns:a16="http://schemas.microsoft.com/office/drawing/2014/main" id="{F1E12667-23D5-AA8F-157C-0D0B71ED0625}"/>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6" name="Rectangle 190">
              <a:extLst>
                <a:ext uri="{FF2B5EF4-FFF2-40B4-BE49-F238E27FC236}">
                  <a16:creationId xmlns:a16="http://schemas.microsoft.com/office/drawing/2014/main" id="{5746392B-094F-FA43-F1DB-D9EA29EEF9F0}"/>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7" name="Rectangle 191">
              <a:extLst>
                <a:ext uri="{FF2B5EF4-FFF2-40B4-BE49-F238E27FC236}">
                  <a16:creationId xmlns:a16="http://schemas.microsoft.com/office/drawing/2014/main" id="{5DBF1B4C-7C86-B2EA-C6B8-5C7FA0DEEA4B}"/>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8" name="Rectangle 192">
              <a:extLst>
                <a:ext uri="{FF2B5EF4-FFF2-40B4-BE49-F238E27FC236}">
                  <a16:creationId xmlns:a16="http://schemas.microsoft.com/office/drawing/2014/main" id="{EDA330D1-C2A3-CBCD-9AA1-1BA5BFE3616C}"/>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9" name="Oval 193">
              <a:extLst>
                <a:ext uri="{FF2B5EF4-FFF2-40B4-BE49-F238E27FC236}">
                  <a16:creationId xmlns:a16="http://schemas.microsoft.com/office/drawing/2014/main" id="{19FCA021-881D-18D7-E049-45EFBB4AE377}"/>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0" name="Oval 194">
              <a:extLst>
                <a:ext uri="{FF2B5EF4-FFF2-40B4-BE49-F238E27FC236}">
                  <a16:creationId xmlns:a16="http://schemas.microsoft.com/office/drawing/2014/main" id="{D9991A37-C676-101F-BCC6-48269B11CF33}"/>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1" name="Oval 195">
              <a:extLst>
                <a:ext uri="{FF2B5EF4-FFF2-40B4-BE49-F238E27FC236}">
                  <a16:creationId xmlns:a16="http://schemas.microsoft.com/office/drawing/2014/main" id="{EBD60506-D60B-ABA8-722F-BEA2AFC556E4}"/>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2" name="Oval 196">
              <a:extLst>
                <a:ext uri="{FF2B5EF4-FFF2-40B4-BE49-F238E27FC236}">
                  <a16:creationId xmlns:a16="http://schemas.microsoft.com/office/drawing/2014/main" id="{BB9A6A31-FBCF-C082-0320-88E9D553C168}"/>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3" name="Oval 197">
              <a:extLst>
                <a:ext uri="{FF2B5EF4-FFF2-40B4-BE49-F238E27FC236}">
                  <a16:creationId xmlns:a16="http://schemas.microsoft.com/office/drawing/2014/main" id="{352CD327-3752-2950-FB93-E66FCB6A6534}"/>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4" name="Oval 198">
              <a:extLst>
                <a:ext uri="{FF2B5EF4-FFF2-40B4-BE49-F238E27FC236}">
                  <a16:creationId xmlns:a16="http://schemas.microsoft.com/office/drawing/2014/main" id="{9DD40FD4-7EE3-D436-135A-3D853BEC7E51}"/>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5" name="Oval 199">
              <a:extLst>
                <a:ext uri="{FF2B5EF4-FFF2-40B4-BE49-F238E27FC236}">
                  <a16:creationId xmlns:a16="http://schemas.microsoft.com/office/drawing/2014/main" id="{0974545F-8245-CDA0-A4FD-D84909DD62EB}"/>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6" name="Oval 200">
              <a:extLst>
                <a:ext uri="{FF2B5EF4-FFF2-40B4-BE49-F238E27FC236}">
                  <a16:creationId xmlns:a16="http://schemas.microsoft.com/office/drawing/2014/main" id="{6BB0C705-C3AB-1287-F407-D0FAD5793AED}"/>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7" name="Oval 201">
              <a:extLst>
                <a:ext uri="{FF2B5EF4-FFF2-40B4-BE49-F238E27FC236}">
                  <a16:creationId xmlns:a16="http://schemas.microsoft.com/office/drawing/2014/main" id="{8815158A-7AC6-34B7-859B-E8A34C6D32F3}"/>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38" name="Oval 202">
              <a:extLst>
                <a:ext uri="{FF2B5EF4-FFF2-40B4-BE49-F238E27FC236}">
                  <a16:creationId xmlns:a16="http://schemas.microsoft.com/office/drawing/2014/main" id="{31B1574D-6D68-0EBD-107C-EC7B1FCBDC5D}"/>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grpSp>
        <p:nvGrpSpPr>
          <p:cNvPr id="15" name="Group 204">
            <a:extLst>
              <a:ext uri="{FF2B5EF4-FFF2-40B4-BE49-F238E27FC236}">
                <a16:creationId xmlns:a16="http://schemas.microsoft.com/office/drawing/2014/main" id="{09C404EC-14E6-0DCA-E29D-F42465874D02}"/>
              </a:ext>
            </a:extLst>
          </p:cNvPr>
          <p:cNvGrpSpPr>
            <a:grpSpLocks/>
          </p:cNvGrpSpPr>
          <p:nvPr/>
        </p:nvGrpSpPr>
        <p:grpSpPr bwMode="auto">
          <a:xfrm rot="5400000" flipH="1" flipV="1">
            <a:off x="6708775" y="4449763"/>
            <a:ext cx="1277937" cy="1290638"/>
            <a:chOff x="2702" y="1924"/>
            <a:chExt cx="2016" cy="2016"/>
          </a:xfrm>
        </p:grpSpPr>
        <p:sp>
          <p:nvSpPr>
            <p:cNvPr id="24611" name="Rectangle 205">
              <a:extLst>
                <a:ext uri="{FF2B5EF4-FFF2-40B4-BE49-F238E27FC236}">
                  <a16:creationId xmlns:a16="http://schemas.microsoft.com/office/drawing/2014/main" id="{05E1AB58-E201-76C0-36A1-9F1E648BF35C}"/>
                </a:ext>
              </a:extLst>
            </p:cNvPr>
            <p:cNvSpPr>
              <a:spLocks noChangeArrowheads="1"/>
            </p:cNvSpPr>
            <p:nvPr/>
          </p:nvSpPr>
          <p:spPr bwMode="auto">
            <a:xfrm flipH="1">
              <a:off x="2702" y="2932"/>
              <a:ext cx="1008" cy="1008"/>
            </a:xfrm>
            <a:prstGeom prst="rect">
              <a:avLst/>
            </a:prstGeom>
            <a:solidFill>
              <a:srgbClr val="0066FF"/>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2" name="Rectangle 206">
              <a:extLst>
                <a:ext uri="{FF2B5EF4-FFF2-40B4-BE49-F238E27FC236}">
                  <a16:creationId xmlns:a16="http://schemas.microsoft.com/office/drawing/2014/main" id="{519FBCD5-A2AA-E9B6-7AEA-22FE55F916DF}"/>
                </a:ext>
              </a:extLst>
            </p:cNvPr>
            <p:cNvSpPr>
              <a:spLocks noChangeArrowheads="1"/>
            </p:cNvSpPr>
            <p:nvPr/>
          </p:nvSpPr>
          <p:spPr bwMode="auto">
            <a:xfrm flipH="1">
              <a:off x="3710" y="1924"/>
              <a:ext cx="1008" cy="1008"/>
            </a:xfrm>
            <a:prstGeom prst="rect">
              <a:avLst/>
            </a:prstGeom>
            <a:solidFill>
              <a:srgbClr val="FF0000"/>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3" name="Rectangle 207">
              <a:extLst>
                <a:ext uri="{FF2B5EF4-FFF2-40B4-BE49-F238E27FC236}">
                  <a16:creationId xmlns:a16="http://schemas.microsoft.com/office/drawing/2014/main" id="{38DF9403-04AF-615E-D8CD-4CC2CF9AE1A2}"/>
                </a:ext>
              </a:extLst>
            </p:cNvPr>
            <p:cNvSpPr>
              <a:spLocks noChangeArrowheads="1"/>
            </p:cNvSpPr>
            <p:nvPr/>
          </p:nvSpPr>
          <p:spPr bwMode="auto">
            <a:xfrm flipH="1">
              <a:off x="2702" y="1924"/>
              <a:ext cx="1008" cy="1008"/>
            </a:xfrm>
            <a:prstGeom prst="rect">
              <a:avLst/>
            </a:prstGeom>
            <a:solidFill>
              <a:schemeClr val="tx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4" name="Rectangle 208">
              <a:extLst>
                <a:ext uri="{FF2B5EF4-FFF2-40B4-BE49-F238E27FC236}">
                  <a16:creationId xmlns:a16="http://schemas.microsoft.com/office/drawing/2014/main" id="{8B5C87F5-10B0-A9C9-A690-CDAF5A2C6698}"/>
                </a:ext>
              </a:extLst>
            </p:cNvPr>
            <p:cNvSpPr>
              <a:spLocks noChangeArrowheads="1"/>
            </p:cNvSpPr>
            <p:nvPr/>
          </p:nvSpPr>
          <p:spPr bwMode="auto">
            <a:xfrm>
              <a:off x="3710" y="2932"/>
              <a:ext cx="1008" cy="1008"/>
            </a:xfrm>
            <a:prstGeom prst="rect">
              <a:avLst/>
            </a:prstGeom>
            <a:solidFill>
              <a:srgbClr val="66FF33"/>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5" name="Oval 209">
              <a:extLst>
                <a:ext uri="{FF2B5EF4-FFF2-40B4-BE49-F238E27FC236}">
                  <a16:creationId xmlns:a16="http://schemas.microsoft.com/office/drawing/2014/main" id="{7C58AAC1-ACC1-1226-7DEA-E177C2136C4B}"/>
                </a:ext>
              </a:extLst>
            </p:cNvPr>
            <p:cNvSpPr>
              <a:spLocks noChangeArrowheads="1"/>
            </p:cNvSpPr>
            <p:nvPr/>
          </p:nvSpPr>
          <p:spPr bwMode="auto">
            <a:xfrm flipH="1">
              <a:off x="41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6" name="Oval 210">
              <a:extLst>
                <a:ext uri="{FF2B5EF4-FFF2-40B4-BE49-F238E27FC236}">
                  <a16:creationId xmlns:a16="http://schemas.microsoft.com/office/drawing/2014/main" id="{EE604AED-96B8-6A89-FEFC-B857DF009FCB}"/>
                </a:ext>
              </a:extLst>
            </p:cNvPr>
            <p:cNvSpPr>
              <a:spLocks noChangeArrowheads="1"/>
            </p:cNvSpPr>
            <p:nvPr/>
          </p:nvSpPr>
          <p:spPr bwMode="auto">
            <a:xfrm flipH="1">
              <a:off x="3230"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7" name="Oval 211">
              <a:extLst>
                <a:ext uri="{FF2B5EF4-FFF2-40B4-BE49-F238E27FC236}">
                  <a16:creationId xmlns:a16="http://schemas.microsoft.com/office/drawing/2014/main" id="{407514E4-0BC8-4771-4F98-4F7C46178E11}"/>
                </a:ext>
              </a:extLst>
            </p:cNvPr>
            <p:cNvSpPr>
              <a:spLocks noChangeArrowheads="1"/>
            </p:cNvSpPr>
            <p:nvPr/>
          </p:nvSpPr>
          <p:spPr bwMode="auto">
            <a:xfrm flipH="1">
              <a:off x="2942" y="233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8" name="Oval 212">
              <a:extLst>
                <a:ext uri="{FF2B5EF4-FFF2-40B4-BE49-F238E27FC236}">
                  <a16:creationId xmlns:a16="http://schemas.microsoft.com/office/drawing/2014/main" id="{211D7BAC-EC92-4AB0-1F35-D3882A435604}"/>
                </a:ext>
              </a:extLst>
            </p:cNvPr>
            <p:cNvSpPr>
              <a:spLocks noChangeArrowheads="1"/>
            </p:cNvSpPr>
            <p:nvPr/>
          </p:nvSpPr>
          <p:spPr bwMode="auto">
            <a:xfrm flipH="1">
              <a:off x="3278"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19" name="Oval 213">
              <a:extLst>
                <a:ext uri="{FF2B5EF4-FFF2-40B4-BE49-F238E27FC236}">
                  <a16:creationId xmlns:a16="http://schemas.microsoft.com/office/drawing/2014/main" id="{AC294EC6-A100-84F8-4E25-A727C4411CCC}"/>
                </a:ext>
              </a:extLst>
            </p:cNvPr>
            <p:cNvSpPr>
              <a:spLocks noChangeArrowheads="1"/>
            </p:cNvSpPr>
            <p:nvPr/>
          </p:nvSpPr>
          <p:spPr bwMode="auto">
            <a:xfrm flipH="1">
              <a:off x="2942" y="349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0" name="Oval 214">
              <a:extLst>
                <a:ext uri="{FF2B5EF4-FFF2-40B4-BE49-F238E27FC236}">
                  <a16:creationId xmlns:a16="http://schemas.microsoft.com/office/drawing/2014/main" id="{0D92BABB-0303-060C-70E4-C591739BC128}"/>
                </a:ext>
              </a:extLst>
            </p:cNvPr>
            <p:cNvSpPr>
              <a:spLocks noChangeArrowheads="1"/>
            </p:cNvSpPr>
            <p:nvPr/>
          </p:nvSpPr>
          <p:spPr bwMode="auto">
            <a:xfrm flipH="1">
              <a:off x="3104" y="3205"/>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1" name="Oval 215">
              <a:extLst>
                <a:ext uri="{FF2B5EF4-FFF2-40B4-BE49-F238E27FC236}">
                  <a16:creationId xmlns:a16="http://schemas.microsoft.com/office/drawing/2014/main" id="{7F0DA2CA-C4FE-F720-9982-90A9200B6F18}"/>
                </a:ext>
              </a:extLst>
            </p:cNvPr>
            <p:cNvSpPr>
              <a:spLocks noChangeArrowheads="1"/>
            </p:cNvSpPr>
            <p:nvPr/>
          </p:nvSpPr>
          <p:spPr bwMode="auto">
            <a:xfrm flipH="1">
              <a:off x="4298"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2" name="Oval 216">
              <a:extLst>
                <a:ext uri="{FF2B5EF4-FFF2-40B4-BE49-F238E27FC236}">
                  <a16:creationId xmlns:a16="http://schemas.microsoft.com/office/drawing/2014/main" id="{AAD93F92-118E-EA44-5611-375DAAE1A9A9}"/>
                </a:ext>
              </a:extLst>
            </p:cNvPr>
            <p:cNvSpPr>
              <a:spLocks noChangeArrowheads="1"/>
            </p:cNvSpPr>
            <p:nvPr/>
          </p:nvSpPr>
          <p:spPr bwMode="auto">
            <a:xfrm flipH="1">
              <a:off x="3962" y="3523"/>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3" name="Oval 217">
              <a:extLst>
                <a:ext uri="{FF2B5EF4-FFF2-40B4-BE49-F238E27FC236}">
                  <a16:creationId xmlns:a16="http://schemas.microsoft.com/office/drawing/2014/main" id="{8DD03166-D9E5-258B-C345-B773F26F5B53}"/>
                </a:ext>
              </a:extLst>
            </p:cNvPr>
            <p:cNvSpPr>
              <a:spLocks noChangeArrowheads="1"/>
            </p:cNvSpPr>
            <p:nvPr/>
          </p:nvSpPr>
          <p:spPr bwMode="auto">
            <a:xfrm flipH="1">
              <a:off x="4298"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4624" name="Oval 218">
              <a:extLst>
                <a:ext uri="{FF2B5EF4-FFF2-40B4-BE49-F238E27FC236}">
                  <a16:creationId xmlns:a16="http://schemas.microsoft.com/office/drawing/2014/main" id="{9526F23B-6BAF-A708-E267-7D831D72BA95}"/>
                </a:ext>
              </a:extLst>
            </p:cNvPr>
            <p:cNvSpPr>
              <a:spLocks noChangeArrowheads="1"/>
            </p:cNvSpPr>
            <p:nvPr/>
          </p:nvSpPr>
          <p:spPr bwMode="auto">
            <a:xfrm flipH="1">
              <a:off x="3962" y="3184"/>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grpSp>
      <p:sp>
        <p:nvSpPr>
          <p:cNvPr id="16604" name="Text Box 220">
            <a:extLst>
              <a:ext uri="{FF2B5EF4-FFF2-40B4-BE49-F238E27FC236}">
                <a16:creationId xmlns:a16="http://schemas.microsoft.com/office/drawing/2014/main" id="{68841FA1-10B5-1DA2-B74F-B29E1ADE8F38}"/>
              </a:ext>
            </a:extLst>
          </p:cNvPr>
          <p:cNvSpPr txBox="1">
            <a:spLocks noChangeArrowheads="1"/>
          </p:cNvSpPr>
          <p:nvPr/>
        </p:nvSpPr>
        <p:spPr bwMode="auto">
          <a:xfrm>
            <a:off x="417513" y="390525"/>
            <a:ext cx="87455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We will now study these 8 motions, called </a:t>
            </a:r>
            <a:r>
              <a:rPr lang="en-US" altLang="en-US" sz="3600">
                <a:solidFill>
                  <a:schemeClr val="tx2"/>
                </a:solidFill>
              </a:rPr>
              <a:t>symmetries of the square</a:t>
            </a:r>
          </a:p>
        </p:txBody>
      </p:sp>
      <p:sp>
        <p:nvSpPr>
          <p:cNvPr id="16605" name="Line 221">
            <a:extLst>
              <a:ext uri="{FF2B5EF4-FFF2-40B4-BE49-F238E27FC236}">
                <a16:creationId xmlns:a16="http://schemas.microsoft.com/office/drawing/2014/main" id="{23D91F4A-E4CD-AC37-08AF-6A6D1859209D}"/>
              </a:ext>
            </a:extLst>
          </p:cNvPr>
          <p:cNvSpPr>
            <a:spLocks noChangeShapeType="1"/>
          </p:cNvSpPr>
          <p:nvPr/>
        </p:nvSpPr>
        <p:spPr bwMode="auto">
          <a:xfrm>
            <a:off x="2770188" y="5106988"/>
            <a:ext cx="178752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6" name="Line 222">
            <a:extLst>
              <a:ext uri="{FF2B5EF4-FFF2-40B4-BE49-F238E27FC236}">
                <a16:creationId xmlns:a16="http://schemas.microsoft.com/office/drawing/2014/main" id="{6C6FFF8F-7828-53BF-F7A9-E0D007573ACE}"/>
              </a:ext>
            </a:extLst>
          </p:cNvPr>
          <p:cNvSpPr>
            <a:spLocks noChangeShapeType="1"/>
          </p:cNvSpPr>
          <p:nvPr/>
        </p:nvSpPr>
        <p:spPr bwMode="auto">
          <a:xfrm flipV="1">
            <a:off x="4638675" y="4246563"/>
            <a:ext cx="1689100" cy="17589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7" name="Line 223">
            <a:extLst>
              <a:ext uri="{FF2B5EF4-FFF2-40B4-BE49-F238E27FC236}">
                <a16:creationId xmlns:a16="http://schemas.microsoft.com/office/drawing/2014/main" id="{2D2F38F9-3E87-1B46-D5EA-21AAF0FEAE57}"/>
              </a:ext>
            </a:extLst>
          </p:cNvPr>
          <p:cNvSpPr>
            <a:spLocks noChangeShapeType="1"/>
          </p:cNvSpPr>
          <p:nvPr/>
        </p:nvSpPr>
        <p:spPr bwMode="auto">
          <a:xfrm flipH="1" flipV="1">
            <a:off x="6523038" y="4259263"/>
            <a:ext cx="1689100" cy="17589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04"/>
                                        </p:tgtEl>
                                        <p:attrNameLst>
                                          <p:attrName>style.visibility</p:attrName>
                                        </p:attrNameLst>
                                      </p:cBhvr>
                                      <p:to>
                                        <p:strVal val="visible"/>
                                      </p:to>
                                    </p:set>
                                    <p:animEffect transition="in" filter="fade">
                                      <p:cBhvr>
                                        <p:cTn id="7" dur="500"/>
                                        <p:tgtEl>
                                          <p:spTgt spid="1640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5400000">
                                      <p:cBhvr>
                                        <p:cTn id="14" dur="500" fill="hold"/>
                                        <p:tgtEl>
                                          <p:spTgt spid="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6405"/>
                                        </p:tgtEl>
                                        <p:attrNameLst>
                                          <p:attrName>style.visibility</p:attrName>
                                        </p:attrNameLst>
                                      </p:cBhvr>
                                      <p:to>
                                        <p:strVal val="visible"/>
                                      </p:to>
                                    </p:set>
                                    <p:animEffect transition="in" filter="fade">
                                      <p:cBhvr>
                                        <p:cTn id="19" dur="500"/>
                                        <p:tgtEl>
                                          <p:spTgt spid="164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6406"/>
                                        </p:tgtEl>
                                        <p:attrNameLst>
                                          <p:attrName>style.visibility</p:attrName>
                                        </p:attrNameLst>
                                      </p:cBhvr>
                                      <p:to>
                                        <p:strVal val="visible"/>
                                      </p:to>
                                    </p:set>
                                    <p:animEffect transition="in" filter="fade">
                                      <p:cBhvr>
                                        <p:cTn id="24" dur="500"/>
                                        <p:tgtEl>
                                          <p:spTgt spid="16406"/>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10800000">
                                      <p:cBhvr>
                                        <p:cTn id="31" dur="1000" fill="hold"/>
                                        <p:tgtEl>
                                          <p:spTgt spid="3"/>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422"/>
                                        </p:tgtEl>
                                        <p:attrNameLst>
                                          <p:attrName>style.visibility</p:attrName>
                                        </p:attrNameLst>
                                      </p:cBhvr>
                                      <p:to>
                                        <p:strVal val="visible"/>
                                      </p:to>
                                    </p:set>
                                    <p:animEffect transition="in" filter="fade">
                                      <p:cBhvr>
                                        <p:cTn id="36" dur="500"/>
                                        <p:tgtEl>
                                          <p:spTgt spid="164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423"/>
                                        </p:tgtEl>
                                        <p:attrNameLst>
                                          <p:attrName>style.visibility</p:attrName>
                                        </p:attrNameLst>
                                      </p:cBhvr>
                                      <p:to>
                                        <p:strVal val="visible"/>
                                      </p:to>
                                    </p:set>
                                    <p:animEffect transition="in" filter="fade">
                                      <p:cBhvr>
                                        <p:cTn id="41" dur="500"/>
                                        <p:tgtEl>
                                          <p:spTgt spid="16423"/>
                                        </p:tgtEl>
                                      </p:cBhvr>
                                    </p:animEffec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16200000">
                                      <p:cBhvr>
                                        <p:cTn id="48" dur="2000" fill="hold"/>
                                        <p:tgtEl>
                                          <p:spTgt spid="4"/>
                                        </p:tgtEl>
                                        <p:attrNameLst>
                                          <p:attrName>r</p:attrName>
                                        </p:attrNameLst>
                                      </p:cBhvr>
                                    </p:animRot>
                                  </p:childTnLst>
                                </p:cTn>
                              </p:par>
                            </p:childTnLst>
                          </p:cTn>
                        </p:par>
                        <p:par>
                          <p:cTn id="49" fill="hold" nodeType="afterGroup">
                            <p:stCondLst>
                              <p:cond delay="2000"/>
                            </p:stCondLst>
                            <p:childTnLst>
                              <p:par>
                                <p:cTn id="50" presetID="10" presetClass="entr" presetSubtype="0" fill="hold" nodeType="afterEffect">
                                  <p:stCondLst>
                                    <p:cond delay="0"/>
                                  </p:stCondLst>
                                  <p:childTnLst>
                                    <p:set>
                                      <p:cBhvr>
                                        <p:cTn id="51" dur="1" fill="hold">
                                          <p:stCondLst>
                                            <p:cond delay="0"/>
                                          </p:stCondLst>
                                        </p:cTn>
                                        <p:tgtEl>
                                          <p:spTgt spid="16439"/>
                                        </p:tgtEl>
                                        <p:attrNameLst>
                                          <p:attrName>style.visibility</p:attrName>
                                        </p:attrNameLst>
                                      </p:cBhvr>
                                      <p:to>
                                        <p:strVal val="visible"/>
                                      </p:to>
                                    </p:set>
                                    <p:animEffect transition="in" filter="fade">
                                      <p:cBhvr>
                                        <p:cTn id="52" dur="500"/>
                                        <p:tgtEl>
                                          <p:spTgt spid="164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455"/>
                                        </p:tgtEl>
                                        <p:attrNameLst>
                                          <p:attrName>style.visibility</p:attrName>
                                        </p:attrNameLst>
                                      </p:cBhvr>
                                      <p:to>
                                        <p:strVal val="visible"/>
                                      </p:to>
                                    </p:set>
                                    <p:animEffect transition="in" filter="fade">
                                      <p:cBhvr>
                                        <p:cTn id="57" dur="500"/>
                                        <p:tgtEl>
                                          <p:spTgt spid="16455"/>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6471"/>
                                        </p:tgtEl>
                                        <p:attrNameLst>
                                          <p:attrName>style.visibility</p:attrName>
                                        </p:attrNameLst>
                                      </p:cBhvr>
                                      <p:to>
                                        <p:strVal val="visible"/>
                                      </p:to>
                                    </p:set>
                                    <p:animEffect transition="in" filter="fade">
                                      <p:cBhvr>
                                        <p:cTn id="65" dur="500"/>
                                        <p:tgtEl>
                                          <p:spTgt spid="1647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6472"/>
                                        </p:tgtEl>
                                        <p:attrNameLst>
                                          <p:attrName>style.visibility</p:attrName>
                                        </p:attrNameLst>
                                      </p:cBhvr>
                                      <p:to>
                                        <p:strVal val="visible"/>
                                      </p:to>
                                    </p:set>
                                    <p:animEffect transition="in" filter="fade">
                                      <p:cBhvr>
                                        <p:cTn id="70" dur="500"/>
                                        <p:tgtEl>
                                          <p:spTgt spid="16472"/>
                                        </p:tgtEl>
                                      </p:cBhvr>
                                    </p:animEffect>
                                  </p:childTnLst>
                                </p:cTn>
                              </p:par>
                              <p:par>
                                <p:cTn id="71" presetID="10"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xit" presetSubtype="10" fill="hold" nodeType="clickEffect">
                                  <p:stCondLst>
                                    <p:cond delay="0"/>
                                  </p:stCondLst>
                                  <p:childTnLst>
                                    <p:anim calcmode="lin" valueType="num">
                                      <p:cBhvr>
                                        <p:cTn id="77" dur="500"/>
                                        <p:tgtEl>
                                          <p:spTgt spid="6"/>
                                        </p:tgtEl>
                                        <p:attrNameLst>
                                          <p:attrName>ppt_w</p:attrName>
                                        </p:attrNameLst>
                                      </p:cBhvr>
                                      <p:tavLst>
                                        <p:tav tm="0">
                                          <p:val>
                                            <p:strVal val="ppt_w"/>
                                          </p:val>
                                        </p:tav>
                                        <p:tav tm="100000">
                                          <p:val>
                                            <p:fltVal val="0"/>
                                          </p:val>
                                        </p:tav>
                                      </p:tavLst>
                                    </p:anim>
                                    <p:anim calcmode="lin" valueType="num">
                                      <p:cBhvr>
                                        <p:cTn id="78" dur="500"/>
                                        <p:tgtEl>
                                          <p:spTgt spid="6"/>
                                        </p:tgtEl>
                                        <p:attrNameLst>
                                          <p:attrName>ppt_h</p:attrName>
                                        </p:attrNameLst>
                                      </p:cBhvr>
                                      <p:tavLst>
                                        <p:tav tm="0">
                                          <p:val>
                                            <p:strVal val="ppt_h"/>
                                          </p:val>
                                        </p:tav>
                                        <p:tav tm="100000">
                                          <p:val>
                                            <p:strVal val="ppt_h"/>
                                          </p:val>
                                        </p:tav>
                                      </p:tavLst>
                                    </p:anim>
                                    <p:set>
                                      <p:cBhvr>
                                        <p:cTn id="79" dur="1" fill="hold">
                                          <p:stCondLst>
                                            <p:cond delay="499"/>
                                          </p:stCondLst>
                                        </p:cTn>
                                        <p:tgtEl>
                                          <p:spTgt spid="6"/>
                                        </p:tgtEl>
                                        <p:attrNameLst>
                                          <p:attrName>style.visibility</p:attrName>
                                        </p:attrNameLst>
                                      </p:cBhvr>
                                      <p:to>
                                        <p:strVal val="hidden"/>
                                      </p:to>
                                    </p:set>
                                  </p:childTnLst>
                                </p:cTn>
                              </p:par>
                            </p:childTnLst>
                          </p:cTn>
                        </p:par>
                        <p:par>
                          <p:cTn id="80" fill="hold" nodeType="afterGroup">
                            <p:stCondLst>
                              <p:cond delay="500"/>
                            </p:stCondLst>
                            <p:childTnLst>
                              <p:par>
                                <p:cTn id="81" presetID="17" presetClass="entr" presetSubtype="1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6488"/>
                                        </p:tgtEl>
                                        <p:attrNameLst>
                                          <p:attrName>style.visibility</p:attrName>
                                        </p:attrNameLst>
                                      </p:cBhvr>
                                      <p:to>
                                        <p:strVal val="visible"/>
                                      </p:to>
                                    </p:set>
                                    <p:animEffect transition="in" filter="fade">
                                      <p:cBhvr>
                                        <p:cTn id="89" dur="500"/>
                                        <p:tgtEl>
                                          <p:spTgt spid="1648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16489"/>
                                        </p:tgtEl>
                                        <p:attrNameLst>
                                          <p:attrName>style.visibility</p:attrName>
                                        </p:attrNameLst>
                                      </p:cBhvr>
                                      <p:to>
                                        <p:strVal val="visible"/>
                                      </p:to>
                                    </p:set>
                                    <p:animEffect transition="in" filter="fade">
                                      <p:cBhvr>
                                        <p:cTn id="94" dur="500"/>
                                        <p:tgtEl>
                                          <p:spTgt spid="16489"/>
                                        </p:tgtEl>
                                      </p:cBhvr>
                                    </p:animEffect>
                                  </p:childTnLst>
                                </p:cTn>
                              </p:par>
                              <p:par>
                                <p:cTn id="95" presetID="10" presetClass="entr" presetSubtype="0"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16605"/>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7"/>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16505"/>
                                        </p:tgtEl>
                                        <p:attrNameLst>
                                          <p:attrName>style.visibility</p:attrName>
                                        </p:attrNameLst>
                                      </p:cBhvr>
                                      <p:to>
                                        <p:strVal val="visible"/>
                                      </p:to>
                                    </p:set>
                                    <p:animEffect transition="in" filter="fade">
                                      <p:cBhvr>
                                        <p:cTn id="112" dur="500"/>
                                        <p:tgtEl>
                                          <p:spTgt spid="1650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16506"/>
                                        </p:tgtEl>
                                        <p:attrNameLst>
                                          <p:attrName>style.visibility</p:attrName>
                                        </p:attrNameLst>
                                      </p:cBhvr>
                                      <p:to>
                                        <p:strVal val="visible"/>
                                      </p:to>
                                    </p:set>
                                    <p:animEffect transition="in" filter="fade">
                                      <p:cBhvr>
                                        <p:cTn id="117" dur="500"/>
                                        <p:tgtEl>
                                          <p:spTgt spid="16506"/>
                                        </p:tgtEl>
                                      </p:cBhvr>
                                    </p:animEffect>
                                  </p:childTnLst>
                                </p:cTn>
                              </p:par>
                              <p:par>
                                <p:cTn id="118" presetID="10"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500"/>
                                        <p:tgtEl>
                                          <p:spTgt spid="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16606"/>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14"/>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8"/>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nodeType="click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fade">
                                      <p:cBhvr>
                                        <p:cTn id="135" dur="500"/>
                                        <p:tgtEl>
                                          <p:spTgt spid="12"/>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nodeType="clickEffect">
                                  <p:stCondLst>
                                    <p:cond delay="0"/>
                                  </p:stCondLst>
                                  <p:childTnLst>
                                    <p:set>
                                      <p:cBhvr>
                                        <p:cTn id="139" dur="1" fill="hold">
                                          <p:stCondLst>
                                            <p:cond delay="0"/>
                                          </p:stCondLst>
                                        </p:cTn>
                                        <p:tgtEl>
                                          <p:spTgt spid="16523"/>
                                        </p:tgtEl>
                                        <p:attrNameLst>
                                          <p:attrName>style.visibility</p:attrName>
                                        </p:attrNameLst>
                                      </p:cBhvr>
                                      <p:to>
                                        <p:strVal val="visible"/>
                                      </p:to>
                                    </p:set>
                                    <p:animEffect transition="in" filter="fade">
                                      <p:cBhvr>
                                        <p:cTn id="140" dur="500"/>
                                        <p:tgtEl>
                                          <p:spTgt spid="16523"/>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nodeType="clickEffect">
                                  <p:stCondLst>
                                    <p:cond delay="0"/>
                                  </p:stCondLst>
                                  <p:childTnLst>
                                    <p:set>
                                      <p:cBhvr>
                                        <p:cTn id="147" dur="1" fill="hold">
                                          <p:stCondLst>
                                            <p:cond delay="0"/>
                                          </p:stCondLst>
                                        </p:cTn>
                                        <p:tgtEl>
                                          <p:spTgt spid="16607"/>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nodeType="clickEffect">
                                  <p:stCondLst>
                                    <p:cond delay="0"/>
                                  </p:stCondLst>
                                  <p:childTnLst>
                                    <p:set>
                                      <p:cBhvr>
                                        <p:cTn id="151" dur="1" fill="hold">
                                          <p:stCondLst>
                                            <p:cond delay="0"/>
                                          </p:stCondLst>
                                        </p:cTn>
                                        <p:tgtEl>
                                          <p:spTgt spid="15"/>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9"/>
                                        </p:tgtEl>
                                        <p:attrNameLst>
                                          <p:attrName>style.visibility</p:attrName>
                                        </p:attrNameLst>
                                      </p:cBhvr>
                                      <p:to>
                                        <p:strVal val="hidden"/>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0" presetClass="entr" presetSubtype="0" fill="hold" nodeType="clickEffect">
                                  <p:stCondLst>
                                    <p:cond delay="0"/>
                                  </p:stCondLst>
                                  <p:childTnLst>
                                    <p:set>
                                      <p:cBhvr>
                                        <p:cTn id="157" dur="1" fill="hold">
                                          <p:stCondLst>
                                            <p:cond delay="0"/>
                                          </p:stCondLst>
                                        </p:cTn>
                                        <p:tgtEl>
                                          <p:spTgt spid="13"/>
                                        </p:tgtEl>
                                        <p:attrNameLst>
                                          <p:attrName>style.visibility</p:attrName>
                                        </p:attrNameLst>
                                      </p:cBhvr>
                                      <p:to>
                                        <p:strVal val="visible"/>
                                      </p:to>
                                    </p:set>
                                    <p:animEffect transition="in" filter="fade">
                                      <p:cBhvr>
                                        <p:cTn id="158" dur="500"/>
                                        <p:tgtEl>
                                          <p:spTgt spid="13"/>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nodeType="clickEffect">
                                  <p:stCondLst>
                                    <p:cond delay="0"/>
                                  </p:stCondLst>
                                  <p:childTnLst>
                                    <p:set>
                                      <p:cBhvr>
                                        <p:cTn id="162" dur="1" fill="hold">
                                          <p:stCondLst>
                                            <p:cond delay="0"/>
                                          </p:stCondLst>
                                        </p:cTn>
                                        <p:tgtEl>
                                          <p:spTgt spid="16604"/>
                                        </p:tgtEl>
                                        <p:attrNameLst>
                                          <p:attrName>style.visibility</p:attrName>
                                        </p:attrNameLst>
                                      </p:cBhvr>
                                      <p:to>
                                        <p:strVal val="visible"/>
                                      </p:to>
                                    </p:set>
                                    <p:animEffect transition="in" filter="fade">
                                      <p:cBhvr>
                                        <p:cTn id="163" dur="500"/>
                                        <p:tgtEl>
                                          <p:spTgt spid="16604"/>
                                        </p:tgtEl>
                                      </p:cBhvr>
                                    </p:animEffect>
                                  </p:childTnLst>
                                </p:cTn>
                              </p:par>
                              <p:par>
                                <p:cTn id="164" presetID="10" presetClass="exit" presetSubtype="0" fill="hold" nodeType="withEffect">
                                  <p:stCondLst>
                                    <p:cond delay="0"/>
                                  </p:stCondLst>
                                  <p:childTnLst>
                                    <p:animEffect transition="out" filter="fade">
                                      <p:cBhvr>
                                        <p:cTn id="165" dur="500"/>
                                        <p:tgtEl>
                                          <p:spTgt spid="16388"/>
                                        </p:tgtEl>
                                      </p:cBhvr>
                                    </p:animEffect>
                                    <p:set>
                                      <p:cBhvr>
                                        <p:cTn id="166" dur="1" fill="hold">
                                          <p:stCondLst>
                                            <p:cond delay="499"/>
                                          </p:stCondLst>
                                        </p:cTn>
                                        <p:tgtEl>
                                          <p:spTgt spid="16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animBg="1"/>
      <p:bldP spid="16388" grpId="0"/>
      <p:bldP spid="16405" grpId="0"/>
      <p:bldP spid="16406" grpId="0" animBg="1"/>
      <p:bldP spid="16422" grpId="0"/>
      <p:bldP spid="16423" grpId="0" animBg="1"/>
      <p:bldP spid="16439" grpId="0"/>
      <p:bldP spid="16455" grpId="0" animBg="1"/>
      <p:bldP spid="16471" grpId="0"/>
      <p:bldP spid="16472" grpId="0" animBg="1"/>
      <p:bldP spid="16488" grpId="0"/>
      <p:bldP spid="16489" grpId="0" animBg="1"/>
      <p:bldP spid="16505" grpId="0"/>
      <p:bldP spid="16506" grpId="0" animBg="1"/>
      <p:bldP spid="16523" grpId="0" animBg="1"/>
      <p:bldP spid="1660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D773A335-15D2-C019-51E5-D142CE245DE0}"/>
              </a:ext>
            </a:extLst>
          </p:cNvPr>
          <p:cNvSpPr txBox="1">
            <a:spLocks noChangeArrowheads="1"/>
          </p:cNvSpPr>
          <p:nvPr/>
        </p:nvSpPr>
        <p:spPr bwMode="auto">
          <a:xfrm>
            <a:off x="654050" y="1995488"/>
            <a:ext cx="7823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Symmetries of the Square</a:t>
            </a:r>
          </a:p>
        </p:txBody>
      </p:sp>
      <p:grpSp>
        <p:nvGrpSpPr>
          <p:cNvPr id="25603" name="Group 13">
            <a:extLst>
              <a:ext uri="{FF2B5EF4-FFF2-40B4-BE49-F238E27FC236}">
                <a16:creationId xmlns:a16="http://schemas.microsoft.com/office/drawing/2014/main" id="{31772930-B5C6-FBD5-6906-79A5CC306F86}"/>
              </a:ext>
            </a:extLst>
          </p:cNvPr>
          <p:cNvGrpSpPr>
            <a:grpSpLocks/>
          </p:cNvGrpSpPr>
          <p:nvPr/>
        </p:nvGrpSpPr>
        <p:grpSpPr bwMode="auto">
          <a:xfrm>
            <a:off x="336550" y="3044825"/>
            <a:ext cx="8686800" cy="641350"/>
            <a:chOff x="-316" y="2099"/>
            <a:chExt cx="5472" cy="404"/>
          </a:xfrm>
        </p:grpSpPr>
        <p:sp>
          <p:nvSpPr>
            <p:cNvPr id="25604" name="Text Box 5">
              <a:extLst>
                <a:ext uri="{FF2B5EF4-FFF2-40B4-BE49-F238E27FC236}">
                  <a16:creationId xmlns:a16="http://schemas.microsoft.com/office/drawing/2014/main" id="{5356B79D-CB46-BE30-33F5-EE54400A5DB9}"/>
                </a:ext>
              </a:extLst>
            </p:cNvPr>
            <p:cNvSpPr txBox="1">
              <a:spLocks noChangeArrowheads="1"/>
            </p:cNvSpPr>
            <p:nvPr/>
          </p:nvSpPr>
          <p:spPr bwMode="auto">
            <a:xfrm>
              <a:off x="-316" y="2099"/>
              <a:ext cx="5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r" eaLnBrk="1" hangingPunct="1"/>
              <a:r>
                <a:rPr lang="en-US" altLang="en-US" sz="3600"/>
                <a:t>Y</a:t>
              </a:r>
              <a:r>
                <a:rPr lang="en-US" altLang="en-US" sz="3600" baseline="-25000"/>
                <a:t>SQ</a:t>
              </a:r>
              <a:r>
                <a:rPr lang="en-US" altLang="en-US" sz="3600"/>
                <a:t> = { R</a:t>
              </a:r>
              <a:r>
                <a:rPr lang="en-US" altLang="en-US" sz="3600" baseline="-25000"/>
                <a:t>0</a:t>
              </a:r>
              <a:r>
                <a:rPr lang="en-US" altLang="en-US" sz="3600"/>
                <a:t>, R</a:t>
              </a:r>
              <a:r>
                <a:rPr lang="en-US" altLang="en-US" sz="3600" baseline="-25000"/>
                <a:t>90</a:t>
              </a:r>
              <a:r>
                <a:rPr lang="en-US" altLang="en-US" sz="3600"/>
                <a:t>, R</a:t>
              </a:r>
              <a:r>
                <a:rPr lang="en-US" altLang="en-US" sz="3600" baseline="-25000"/>
                <a:t>180</a:t>
              </a:r>
              <a:r>
                <a:rPr lang="en-US" altLang="en-US" sz="3600"/>
                <a:t>, R</a:t>
              </a:r>
              <a:r>
                <a:rPr lang="en-US" altLang="en-US" sz="3600" baseline="-25000"/>
                <a:t>270</a:t>
              </a:r>
              <a:r>
                <a:rPr lang="en-US" altLang="en-US" sz="3600"/>
                <a:t>, F</a:t>
              </a:r>
              <a:r>
                <a:rPr lang="en-US" altLang="en-US" sz="3600" baseline="-25000"/>
                <a:t>|</a:t>
              </a:r>
              <a:r>
                <a:rPr lang="en-US" altLang="en-US" sz="3600"/>
                <a:t>, F</a:t>
              </a:r>
              <a:r>
                <a:rPr lang="en-US" altLang="en-US" sz="3600" baseline="-25000"/>
                <a:t>—</a:t>
              </a:r>
              <a:r>
                <a:rPr lang="en-US" altLang="en-US" sz="3600"/>
                <a:t>, F  , F   }</a:t>
              </a:r>
            </a:p>
          </p:txBody>
        </p:sp>
        <p:sp>
          <p:nvSpPr>
            <p:cNvPr id="25605" name="Line 9">
              <a:extLst>
                <a:ext uri="{FF2B5EF4-FFF2-40B4-BE49-F238E27FC236}">
                  <a16:creationId xmlns:a16="http://schemas.microsoft.com/office/drawing/2014/main" id="{1123614D-FB45-7F23-BF22-BF2B2D3810B8}"/>
                </a:ext>
              </a:extLst>
            </p:cNvPr>
            <p:cNvSpPr>
              <a:spLocks noChangeShapeType="1"/>
            </p:cNvSpPr>
            <p:nvPr/>
          </p:nvSpPr>
          <p:spPr bwMode="auto">
            <a:xfrm flipV="1">
              <a:off x="4227" y="2365"/>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12">
              <a:extLst>
                <a:ext uri="{FF2B5EF4-FFF2-40B4-BE49-F238E27FC236}">
                  <a16:creationId xmlns:a16="http://schemas.microsoft.com/office/drawing/2014/main" id="{FC2C0CC3-6C20-AE52-E77D-ED22B8F2084A}"/>
                </a:ext>
              </a:extLst>
            </p:cNvPr>
            <p:cNvSpPr>
              <a:spLocks noChangeShapeType="1"/>
            </p:cNvSpPr>
            <p:nvPr/>
          </p:nvSpPr>
          <p:spPr bwMode="auto">
            <a:xfrm flipH="1" flipV="1">
              <a:off x="4750" y="2381"/>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384069E6-0B95-0746-BA5E-A95E1129FD32}"/>
              </a:ext>
            </a:extLst>
          </p:cNvPr>
          <p:cNvSpPr txBox="1">
            <a:spLocks noChangeArrowheads="1"/>
          </p:cNvSpPr>
          <p:nvPr/>
        </p:nvSpPr>
        <p:spPr bwMode="auto">
          <a:xfrm>
            <a:off x="2651125" y="252413"/>
            <a:ext cx="3905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Composition</a:t>
            </a:r>
          </a:p>
        </p:txBody>
      </p:sp>
      <p:sp>
        <p:nvSpPr>
          <p:cNvPr id="18437" name="Text Box 5">
            <a:extLst>
              <a:ext uri="{FF2B5EF4-FFF2-40B4-BE49-F238E27FC236}">
                <a16:creationId xmlns:a16="http://schemas.microsoft.com/office/drawing/2014/main" id="{C6FBEB94-09A2-26F1-E359-CD3074EAF2BC}"/>
              </a:ext>
            </a:extLst>
          </p:cNvPr>
          <p:cNvSpPr txBox="1">
            <a:spLocks noChangeArrowheads="1"/>
          </p:cNvSpPr>
          <p:nvPr/>
        </p:nvSpPr>
        <p:spPr bwMode="auto">
          <a:xfrm>
            <a:off x="685800" y="1098550"/>
            <a:ext cx="7661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Define the operation “</a:t>
            </a:r>
            <a:r>
              <a:rPr lang="en-US" altLang="en-US">
                <a:sym typeface="Symbol" panose="05050102010706020507" pitchFamily="18" charset="2"/>
              </a:rPr>
              <a:t></a:t>
            </a:r>
            <a:r>
              <a:rPr lang="en-US" altLang="en-US">
                <a:sym typeface="Wingdings 2" panose="05020102010507070707" pitchFamily="18" charset="2"/>
              </a:rPr>
              <a:t>” to mean “first do one symmetry, and then do the next”</a:t>
            </a:r>
          </a:p>
        </p:txBody>
      </p:sp>
      <p:sp>
        <p:nvSpPr>
          <p:cNvPr id="18438" name="Text Box 6">
            <a:extLst>
              <a:ext uri="{FF2B5EF4-FFF2-40B4-BE49-F238E27FC236}">
                <a16:creationId xmlns:a16="http://schemas.microsoft.com/office/drawing/2014/main" id="{26000E2D-B206-AA45-5CC0-7792E5C7D6BE}"/>
              </a:ext>
            </a:extLst>
          </p:cNvPr>
          <p:cNvSpPr txBox="1">
            <a:spLocks noChangeArrowheads="1"/>
          </p:cNvSpPr>
          <p:nvPr/>
        </p:nvSpPr>
        <p:spPr bwMode="auto">
          <a:xfrm>
            <a:off x="685800" y="2109788"/>
            <a:ext cx="2420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 example,</a:t>
            </a:r>
          </a:p>
        </p:txBody>
      </p:sp>
      <p:sp>
        <p:nvSpPr>
          <p:cNvPr id="18439" name="Text Box 7">
            <a:extLst>
              <a:ext uri="{FF2B5EF4-FFF2-40B4-BE49-F238E27FC236}">
                <a16:creationId xmlns:a16="http://schemas.microsoft.com/office/drawing/2014/main" id="{FAE15B1A-0067-681F-D590-3DFFC4C668F8}"/>
              </a:ext>
            </a:extLst>
          </p:cNvPr>
          <p:cNvSpPr txBox="1">
            <a:spLocks noChangeArrowheads="1"/>
          </p:cNvSpPr>
          <p:nvPr/>
        </p:nvSpPr>
        <p:spPr bwMode="auto">
          <a:xfrm>
            <a:off x="1033463" y="2589213"/>
            <a:ext cx="7661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R</a:t>
            </a:r>
            <a:r>
              <a:rPr lang="en-US" altLang="en-US" baseline="-25000">
                <a:solidFill>
                  <a:schemeClr val="tx2"/>
                </a:solidFill>
              </a:rPr>
              <a:t>90</a:t>
            </a:r>
            <a:r>
              <a:rPr lang="en-US" altLang="en-US">
                <a:solidFill>
                  <a:schemeClr val="tx2"/>
                </a:solidFill>
              </a:rPr>
              <a:t> </a:t>
            </a:r>
            <a:r>
              <a:rPr lang="en-US" altLang="en-US">
                <a:solidFill>
                  <a:schemeClr val="tx2"/>
                </a:solidFill>
                <a:sym typeface="Symbol" panose="05050102010706020507" pitchFamily="18" charset="2"/>
              </a:rPr>
              <a:t></a:t>
            </a:r>
            <a:r>
              <a:rPr lang="en-US" altLang="en-US">
                <a:solidFill>
                  <a:schemeClr val="tx2"/>
                </a:solidFill>
                <a:sym typeface="Wingdings 2" panose="05020102010507070707" pitchFamily="18" charset="2"/>
              </a:rPr>
              <a:t> R</a:t>
            </a:r>
            <a:r>
              <a:rPr lang="en-US" altLang="en-US" baseline="-25000">
                <a:solidFill>
                  <a:schemeClr val="tx2"/>
                </a:solidFill>
                <a:sym typeface="Wingdings 2" panose="05020102010507070707" pitchFamily="18" charset="2"/>
              </a:rPr>
              <a:t>180</a:t>
            </a:r>
            <a:endParaRPr lang="en-US" altLang="en-US">
              <a:sym typeface="Wingdings 2" panose="05020102010507070707" pitchFamily="18" charset="2"/>
            </a:endParaRPr>
          </a:p>
        </p:txBody>
      </p:sp>
      <p:sp>
        <p:nvSpPr>
          <p:cNvPr id="18441" name="Text Box 9">
            <a:extLst>
              <a:ext uri="{FF2B5EF4-FFF2-40B4-BE49-F238E27FC236}">
                <a16:creationId xmlns:a16="http://schemas.microsoft.com/office/drawing/2014/main" id="{4FFE80DF-1E27-24FE-E95A-B27A8D3DD0D9}"/>
              </a:ext>
            </a:extLst>
          </p:cNvPr>
          <p:cNvSpPr txBox="1">
            <a:spLocks noChangeArrowheads="1"/>
          </p:cNvSpPr>
          <p:nvPr/>
        </p:nvSpPr>
        <p:spPr bwMode="auto">
          <a:xfrm>
            <a:off x="685800" y="5959475"/>
            <a:ext cx="6899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Wingdings 2" panose="05020102010507070707" pitchFamily="18" charset="2"/>
              </a:rPr>
              <a:t>Question: if a,b </a:t>
            </a:r>
            <a:r>
              <a:rPr lang="en-US" altLang="en-US">
                <a:sym typeface="Symbol" panose="05050102010706020507" pitchFamily="18" charset="2"/>
              </a:rPr>
              <a:t> Y</a:t>
            </a:r>
            <a:r>
              <a:rPr lang="en-US" altLang="en-US" baseline="-25000">
                <a:sym typeface="Symbol" panose="05050102010706020507" pitchFamily="18" charset="2"/>
              </a:rPr>
              <a:t>SQ</a:t>
            </a:r>
            <a:r>
              <a:rPr lang="en-US" altLang="en-US">
                <a:sym typeface="Symbol" panose="05050102010706020507" pitchFamily="18" charset="2"/>
              </a:rPr>
              <a:t>, does </a:t>
            </a:r>
            <a:r>
              <a:rPr lang="en-US" altLang="en-US">
                <a:solidFill>
                  <a:schemeClr val="tx2"/>
                </a:solidFill>
                <a:sym typeface="Symbol" panose="05050102010706020507" pitchFamily="18" charset="2"/>
              </a:rPr>
              <a:t>a  </a:t>
            </a:r>
            <a:r>
              <a:rPr lang="en-US" altLang="en-US">
                <a:solidFill>
                  <a:schemeClr val="tx2"/>
                </a:solidFill>
                <a:sym typeface="Wingdings 2" panose="05020102010507070707" pitchFamily="18" charset="2"/>
              </a:rPr>
              <a:t>b </a:t>
            </a:r>
            <a:r>
              <a:rPr lang="en-US" altLang="en-US">
                <a:solidFill>
                  <a:schemeClr val="tx2"/>
                </a:solidFill>
                <a:sym typeface="Symbol" panose="05050102010706020507" pitchFamily="18" charset="2"/>
              </a:rPr>
              <a:t> Y</a:t>
            </a:r>
            <a:r>
              <a:rPr lang="en-US" altLang="en-US" baseline="-25000">
                <a:solidFill>
                  <a:schemeClr val="tx2"/>
                </a:solidFill>
                <a:sym typeface="Symbol" panose="05050102010706020507" pitchFamily="18" charset="2"/>
              </a:rPr>
              <a:t>SQ</a:t>
            </a:r>
            <a:r>
              <a:rPr lang="en-US" altLang="en-US">
                <a:sym typeface="Symbol" panose="05050102010706020507" pitchFamily="18" charset="2"/>
              </a:rPr>
              <a:t>?</a:t>
            </a:r>
          </a:p>
        </p:txBody>
      </p:sp>
      <p:sp>
        <p:nvSpPr>
          <p:cNvPr id="18442" name="Text Box 10">
            <a:extLst>
              <a:ext uri="{FF2B5EF4-FFF2-40B4-BE49-F238E27FC236}">
                <a16:creationId xmlns:a16="http://schemas.microsoft.com/office/drawing/2014/main" id="{BD0180A0-49D1-9A27-D9B2-1483F93BE5AE}"/>
              </a:ext>
            </a:extLst>
          </p:cNvPr>
          <p:cNvSpPr txBox="1">
            <a:spLocks noChangeArrowheads="1"/>
          </p:cNvSpPr>
          <p:nvPr/>
        </p:nvSpPr>
        <p:spPr bwMode="auto">
          <a:xfrm>
            <a:off x="7689850" y="5959475"/>
            <a:ext cx="928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18443" name="Text Box 11">
            <a:extLst>
              <a:ext uri="{FF2B5EF4-FFF2-40B4-BE49-F238E27FC236}">
                <a16:creationId xmlns:a16="http://schemas.microsoft.com/office/drawing/2014/main" id="{433FCD12-977E-500F-7EDD-8E384327C494}"/>
              </a:ext>
            </a:extLst>
          </p:cNvPr>
          <p:cNvSpPr txBox="1">
            <a:spLocks noChangeArrowheads="1"/>
          </p:cNvSpPr>
          <p:nvPr/>
        </p:nvSpPr>
        <p:spPr bwMode="auto">
          <a:xfrm>
            <a:off x="2860675" y="2589213"/>
            <a:ext cx="517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Wingdings 2" panose="05020102010507070707" pitchFamily="18" charset="2"/>
              </a:rPr>
              <a:t>means “first rotate 90˚ clockwise and then 180˚”</a:t>
            </a:r>
            <a:endParaRPr lang="en-US" altLang="en-US"/>
          </a:p>
        </p:txBody>
      </p:sp>
      <p:sp>
        <p:nvSpPr>
          <p:cNvPr id="18444" name="Text Box 12">
            <a:extLst>
              <a:ext uri="{FF2B5EF4-FFF2-40B4-BE49-F238E27FC236}">
                <a16:creationId xmlns:a16="http://schemas.microsoft.com/office/drawing/2014/main" id="{3A4D3969-E164-BD13-0C2D-AFCC6366B6B4}"/>
              </a:ext>
            </a:extLst>
          </p:cNvPr>
          <p:cNvSpPr txBox="1">
            <a:spLocks noChangeArrowheads="1"/>
          </p:cNvSpPr>
          <p:nvPr/>
        </p:nvSpPr>
        <p:spPr bwMode="auto">
          <a:xfrm>
            <a:off x="2860675" y="3536950"/>
            <a:ext cx="1165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 R</a:t>
            </a:r>
            <a:r>
              <a:rPr lang="en-US" altLang="en-US" baseline="-25000"/>
              <a:t>270</a:t>
            </a:r>
          </a:p>
        </p:txBody>
      </p:sp>
      <p:sp>
        <p:nvSpPr>
          <p:cNvPr id="18445" name="Text Box 13">
            <a:extLst>
              <a:ext uri="{FF2B5EF4-FFF2-40B4-BE49-F238E27FC236}">
                <a16:creationId xmlns:a16="http://schemas.microsoft.com/office/drawing/2014/main" id="{2C857592-4E8A-4457-E3B8-9E62B9A2EA0C}"/>
              </a:ext>
            </a:extLst>
          </p:cNvPr>
          <p:cNvSpPr txBox="1">
            <a:spLocks noChangeArrowheads="1"/>
          </p:cNvSpPr>
          <p:nvPr/>
        </p:nvSpPr>
        <p:spPr bwMode="auto">
          <a:xfrm>
            <a:off x="1028700" y="4284663"/>
            <a:ext cx="7661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F</a:t>
            </a:r>
            <a:r>
              <a:rPr lang="en-US" altLang="en-US" baseline="-25000">
                <a:solidFill>
                  <a:schemeClr val="tx2"/>
                </a:solidFill>
              </a:rPr>
              <a:t>|</a:t>
            </a:r>
            <a:r>
              <a:rPr lang="en-US" altLang="en-US">
                <a:solidFill>
                  <a:schemeClr val="tx2"/>
                </a:solidFill>
              </a:rPr>
              <a:t> </a:t>
            </a:r>
            <a:r>
              <a:rPr lang="en-US" altLang="en-US">
                <a:solidFill>
                  <a:schemeClr val="tx2"/>
                </a:solidFill>
                <a:sym typeface="Symbol" panose="05050102010706020507" pitchFamily="18" charset="2"/>
              </a:rPr>
              <a:t></a:t>
            </a:r>
            <a:r>
              <a:rPr lang="en-US" altLang="en-US">
                <a:solidFill>
                  <a:schemeClr val="tx2"/>
                </a:solidFill>
                <a:sym typeface="Wingdings 2" panose="05020102010507070707" pitchFamily="18" charset="2"/>
              </a:rPr>
              <a:t> R</a:t>
            </a:r>
            <a:r>
              <a:rPr lang="en-US" altLang="en-US" baseline="-25000">
                <a:solidFill>
                  <a:schemeClr val="tx2"/>
                </a:solidFill>
                <a:sym typeface="Wingdings 2" panose="05020102010507070707" pitchFamily="18" charset="2"/>
              </a:rPr>
              <a:t>90</a:t>
            </a:r>
            <a:endParaRPr lang="en-US" altLang="en-US">
              <a:sym typeface="Wingdings 2" panose="05020102010507070707" pitchFamily="18" charset="2"/>
            </a:endParaRPr>
          </a:p>
        </p:txBody>
      </p:sp>
      <p:sp>
        <p:nvSpPr>
          <p:cNvPr id="18446" name="Text Box 14">
            <a:extLst>
              <a:ext uri="{FF2B5EF4-FFF2-40B4-BE49-F238E27FC236}">
                <a16:creationId xmlns:a16="http://schemas.microsoft.com/office/drawing/2014/main" id="{AFAD477A-877F-F554-CC84-6E68B26A12D8}"/>
              </a:ext>
            </a:extLst>
          </p:cNvPr>
          <p:cNvSpPr txBox="1">
            <a:spLocks noChangeArrowheads="1"/>
          </p:cNvSpPr>
          <p:nvPr/>
        </p:nvSpPr>
        <p:spPr bwMode="auto">
          <a:xfrm>
            <a:off x="2855913" y="4284663"/>
            <a:ext cx="517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Wingdings 2" panose="05020102010507070707" pitchFamily="18" charset="2"/>
              </a:rPr>
              <a:t>means “first flip horizontally and then rotate 90˚”</a:t>
            </a:r>
            <a:endParaRPr lang="en-US" altLang="en-US"/>
          </a:p>
        </p:txBody>
      </p:sp>
      <p:grpSp>
        <p:nvGrpSpPr>
          <p:cNvPr id="2" name="Group 17">
            <a:extLst>
              <a:ext uri="{FF2B5EF4-FFF2-40B4-BE49-F238E27FC236}">
                <a16:creationId xmlns:a16="http://schemas.microsoft.com/office/drawing/2014/main" id="{87F61578-6093-E41C-A2E5-2D7546BF456E}"/>
              </a:ext>
            </a:extLst>
          </p:cNvPr>
          <p:cNvGrpSpPr>
            <a:grpSpLocks/>
          </p:cNvGrpSpPr>
          <p:nvPr/>
        </p:nvGrpSpPr>
        <p:grpSpPr bwMode="auto">
          <a:xfrm>
            <a:off x="2855913" y="5232400"/>
            <a:ext cx="720725" cy="519113"/>
            <a:chOff x="1799" y="3296"/>
            <a:chExt cx="454" cy="327"/>
          </a:xfrm>
        </p:grpSpPr>
        <p:sp>
          <p:nvSpPr>
            <p:cNvPr id="26637" name="Text Box 15">
              <a:extLst>
                <a:ext uri="{FF2B5EF4-FFF2-40B4-BE49-F238E27FC236}">
                  <a16:creationId xmlns:a16="http://schemas.microsoft.com/office/drawing/2014/main" id="{937F022C-111B-5751-25F8-B440D9738B65}"/>
                </a:ext>
              </a:extLst>
            </p:cNvPr>
            <p:cNvSpPr txBox="1">
              <a:spLocks noChangeArrowheads="1"/>
            </p:cNvSpPr>
            <p:nvPr/>
          </p:nvSpPr>
          <p:spPr bwMode="auto">
            <a:xfrm>
              <a:off x="1799" y="3296"/>
              <a:ext cx="4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 F</a:t>
              </a:r>
              <a:endParaRPr lang="en-US" altLang="en-US" baseline="-25000"/>
            </a:p>
          </p:txBody>
        </p:sp>
        <p:sp>
          <p:nvSpPr>
            <p:cNvPr id="26638" name="Line 16">
              <a:extLst>
                <a:ext uri="{FF2B5EF4-FFF2-40B4-BE49-F238E27FC236}">
                  <a16:creationId xmlns:a16="http://schemas.microsoft.com/office/drawing/2014/main" id="{F5DC934E-44FC-0090-F537-CC97E1D85C01}"/>
                </a:ext>
              </a:extLst>
            </p:cNvPr>
            <p:cNvSpPr>
              <a:spLocks noChangeShapeType="1"/>
            </p:cNvSpPr>
            <p:nvPr/>
          </p:nvSpPr>
          <p:spPr bwMode="auto">
            <a:xfrm flipH="1">
              <a:off x="2123" y="3499"/>
              <a:ext cx="130" cy="1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500"/>
                                        <p:tgtEl>
                                          <p:spTgt spid="18438"/>
                                        </p:tgtEl>
                                      </p:cBhvr>
                                    </p:animEffect>
                                  </p:childTnLst>
                                </p:cTn>
                              </p:par>
                              <p:par>
                                <p:cTn id="13" presetID="10" presetClass="entr" presetSubtype="0" fill="hold" nodeType="withEffect">
                                  <p:stCondLst>
                                    <p:cond delay="0"/>
                                  </p:stCondLst>
                                  <p:childTnLst>
                                    <p:set>
                                      <p:cBhvr>
                                        <p:cTn id="14" dur="1" fill="hold">
                                          <p:stCondLst>
                                            <p:cond delay="0"/>
                                          </p:stCondLst>
                                        </p:cTn>
                                        <p:tgtEl>
                                          <p:spTgt spid="18439"/>
                                        </p:tgtEl>
                                        <p:attrNameLst>
                                          <p:attrName>style.visibility</p:attrName>
                                        </p:attrNameLst>
                                      </p:cBhvr>
                                      <p:to>
                                        <p:strVal val="visible"/>
                                      </p:to>
                                    </p:set>
                                    <p:animEffect transition="in" filter="fade">
                                      <p:cBhvr>
                                        <p:cTn id="15" dur="500"/>
                                        <p:tgtEl>
                                          <p:spTgt spid="184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443"/>
                                        </p:tgtEl>
                                        <p:attrNameLst>
                                          <p:attrName>style.visibility</p:attrName>
                                        </p:attrNameLst>
                                      </p:cBhvr>
                                      <p:to>
                                        <p:strVal val="visible"/>
                                      </p:to>
                                    </p:set>
                                    <p:animEffect transition="in" filter="fade">
                                      <p:cBhvr>
                                        <p:cTn id="20" dur="500"/>
                                        <p:tgtEl>
                                          <p:spTgt spid="184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8444"/>
                                        </p:tgtEl>
                                        <p:attrNameLst>
                                          <p:attrName>style.visibility</p:attrName>
                                        </p:attrNameLst>
                                      </p:cBhvr>
                                      <p:to>
                                        <p:strVal val="visible"/>
                                      </p:to>
                                    </p:set>
                                    <p:animEffect transition="in" filter="fade">
                                      <p:cBhvr>
                                        <p:cTn id="25" dur="500"/>
                                        <p:tgtEl>
                                          <p:spTgt spid="184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8445"/>
                                        </p:tgtEl>
                                        <p:attrNameLst>
                                          <p:attrName>style.visibility</p:attrName>
                                        </p:attrNameLst>
                                      </p:cBhvr>
                                      <p:to>
                                        <p:strVal val="visible"/>
                                      </p:to>
                                    </p:set>
                                    <p:animEffect transition="in" filter="fade">
                                      <p:cBhvr>
                                        <p:cTn id="30" dur="500"/>
                                        <p:tgtEl>
                                          <p:spTgt spid="184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8446"/>
                                        </p:tgtEl>
                                        <p:attrNameLst>
                                          <p:attrName>style.visibility</p:attrName>
                                        </p:attrNameLst>
                                      </p:cBhvr>
                                      <p:to>
                                        <p:strVal val="visible"/>
                                      </p:to>
                                    </p:set>
                                    <p:animEffect transition="in" filter="fade">
                                      <p:cBhvr>
                                        <p:cTn id="35" dur="500"/>
                                        <p:tgtEl>
                                          <p:spTgt spid="184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441"/>
                                        </p:tgtEl>
                                        <p:attrNameLst>
                                          <p:attrName>style.visibility</p:attrName>
                                        </p:attrNameLst>
                                      </p:cBhvr>
                                      <p:to>
                                        <p:strVal val="visible"/>
                                      </p:to>
                                    </p:set>
                                    <p:animEffect transition="in" filter="fade">
                                      <p:cBhvr>
                                        <p:cTn id="45" dur="500"/>
                                        <p:tgtEl>
                                          <p:spTgt spid="1844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8442"/>
                                        </p:tgtEl>
                                        <p:attrNameLst>
                                          <p:attrName>style.visibility</p:attrName>
                                        </p:attrNameLst>
                                      </p:cBhvr>
                                      <p:to>
                                        <p:strVal val="visible"/>
                                      </p:to>
                                    </p:set>
                                    <p:animEffect transition="in" filter="fade">
                                      <p:cBhvr>
                                        <p:cTn id="50"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1" grpId="0"/>
      <p:bldP spid="18442" grpId="0"/>
      <p:bldP spid="18443" grpId="0"/>
      <p:bldP spid="18444" grpId="0"/>
      <p:bldP spid="18445" grpId="0"/>
      <p:bldP spid="1844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69">
            <a:extLst>
              <a:ext uri="{FF2B5EF4-FFF2-40B4-BE49-F238E27FC236}">
                <a16:creationId xmlns:a16="http://schemas.microsoft.com/office/drawing/2014/main" id="{900E9764-8AEB-C1CD-8C01-95A29EC030D4}"/>
              </a:ext>
            </a:extLst>
          </p:cNvPr>
          <p:cNvGrpSpPr>
            <a:grpSpLocks/>
          </p:cNvGrpSpPr>
          <p:nvPr/>
        </p:nvGrpSpPr>
        <p:grpSpPr bwMode="auto">
          <a:xfrm>
            <a:off x="1212850" y="866775"/>
            <a:ext cx="7426325" cy="5711825"/>
            <a:chOff x="764" y="546"/>
            <a:chExt cx="4678" cy="3598"/>
          </a:xfrm>
        </p:grpSpPr>
        <p:sp>
          <p:nvSpPr>
            <p:cNvPr id="27772" name="Rectangle 8">
              <a:extLst>
                <a:ext uri="{FF2B5EF4-FFF2-40B4-BE49-F238E27FC236}">
                  <a16:creationId xmlns:a16="http://schemas.microsoft.com/office/drawing/2014/main" id="{1610F389-9FDA-40F4-D014-F7160AB5170E}"/>
                </a:ext>
              </a:extLst>
            </p:cNvPr>
            <p:cNvSpPr>
              <a:spLocks noChangeArrowheads="1"/>
            </p:cNvSpPr>
            <p:nvPr/>
          </p:nvSpPr>
          <p:spPr bwMode="auto">
            <a:xfrm>
              <a:off x="764" y="555"/>
              <a:ext cx="4671" cy="3589"/>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27773" name="Line 17">
              <a:extLst>
                <a:ext uri="{FF2B5EF4-FFF2-40B4-BE49-F238E27FC236}">
                  <a16:creationId xmlns:a16="http://schemas.microsoft.com/office/drawing/2014/main" id="{B8AC2BEE-9191-13E3-2A82-CEDDB46496A8}"/>
                </a:ext>
              </a:extLst>
            </p:cNvPr>
            <p:cNvSpPr>
              <a:spLocks noChangeShapeType="1"/>
            </p:cNvSpPr>
            <p:nvPr/>
          </p:nvSpPr>
          <p:spPr bwMode="auto">
            <a:xfrm>
              <a:off x="781" y="1004"/>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4" name="Line 19">
              <a:extLst>
                <a:ext uri="{FF2B5EF4-FFF2-40B4-BE49-F238E27FC236}">
                  <a16:creationId xmlns:a16="http://schemas.microsoft.com/office/drawing/2014/main" id="{22D21746-ADE9-7385-0508-BEE12B2995E1}"/>
                </a:ext>
              </a:extLst>
            </p:cNvPr>
            <p:cNvSpPr>
              <a:spLocks noChangeShapeType="1"/>
            </p:cNvSpPr>
            <p:nvPr/>
          </p:nvSpPr>
          <p:spPr bwMode="auto">
            <a:xfrm>
              <a:off x="781" y="1453"/>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5" name="Line 20">
              <a:extLst>
                <a:ext uri="{FF2B5EF4-FFF2-40B4-BE49-F238E27FC236}">
                  <a16:creationId xmlns:a16="http://schemas.microsoft.com/office/drawing/2014/main" id="{EA749D65-FBC4-DD27-2D00-954CE9D3B982}"/>
                </a:ext>
              </a:extLst>
            </p:cNvPr>
            <p:cNvSpPr>
              <a:spLocks noChangeShapeType="1"/>
            </p:cNvSpPr>
            <p:nvPr/>
          </p:nvSpPr>
          <p:spPr bwMode="auto">
            <a:xfrm>
              <a:off x="781" y="1902"/>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6" name="Line 21">
              <a:extLst>
                <a:ext uri="{FF2B5EF4-FFF2-40B4-BE49-F238E27FC236}">
                  <a16:creationId xmlns:a16="http://schemas.microsoft.com/office/drawing/2014/main" id="{866DEFA5-1697-E960-72DD-C4C2A54409B4}"/>
                </a:ext>
              </a:extLst>
            </p:cNvPr>
            <p:cNvSpPr>
              <a:spLocks noChangeShapeType="1"/>
            </p:cNvSpPr>
            <p:nvPr/>
          </p:nvSpPr>
          <p:spPr bwMode="auto">
            <a:xfrm>
              <a:off x="781" y="2351"/>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7" name="Line 22">
              <a:extLst>
                <a:ext uri="{FF2B5EF4-FFF2-40B4-BE49-F238E27FC236}">
                  <a16:creationId xmlns:a16="http://schemas.microsoft.com/office/drawing/2014/main" id="{E9BF83E5-EFC0-B231-7CB0-0381C3021741}"/>
                </a:ext>
              </a:extLst>
            </p:cNvPr>
            <p:cNvSpPr>
              <a:spLocks noChangeShapeType="1"/>
            </p:cNvSpPr>
            <p:nvPr/>
          </p:nvSpPr>
          <p:spPr bwMode="auto">
            <a:xfrm>
              <a:off x="781" y="2800"/>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8" name="Line 23">
              <a:extLst>
                <a:ext uri="{FF2B5EF4-FFF2-40B4-BE49-F238E27FC236}">
                  <a16:creationId xmlns:a16="http://schemas.microsoft.com/office/drawing/2014/main" id="{A228F922-8C35-5BD3-CEA6-4FC23B215984}"/>
                </a:ext>
              </a:extLst>
            </p:cNvPr>
            <p:cNvSpPr>
              <a:spLocks noChangeShapeType="1"/>
            </p:cNvSpPr>
            <p:nvPr/>
          </p:nvSpPr>
          <p:spPr bwMode="auto">
            <a:xfrm>
              <a:off x="781" y="3249"/>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9" name="Line 24">
              <a:extLst>
                <a:ext uri="{FF2B5EF4-FFF2-40B4-BE49-F238E27FC236}">
                  <a16:creationId xmlns:a16="http://schemas.microsoft.com/office/drawing/2014/main" id="{BFCC2231-F38E-7475-1984-6839C21B7D22}"/>
                </a:ext>
              </a:extLst>
            </p:cNvPr>
            <p:cNvSpPr>
              <a:spLocks noChangeShapeType="1"/>
            </p:cNvSpPr>
            <p:nvPr/>
          </p:nvSpPr>
          <p:spPr bwMode="auto">
            <a:xfrm>
              <a:off x="781" y="3689"/>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0" name="Line 27">
              <a:extLst>
                <a:ext uri="{FF2B5EF4-FFF2-40B4-BE49-F238E27FC236}">
                  <a16:creationId xmlns:a16="http://schemas.microsoft.com/office/drawing/2014/main" id="{9547CEF7-EF82-9868-A039-3FA2609813DA}"/>
                </a:ext>
              </a:extLst>
            </p:cNvPr>
            <p:cNvSpPr>
              <a:spLocks noChangeShapeType="1"/>
            </p:cNvSpPr>
            <p:nvPr/>
          </p:nvSpPr>
          <p:spPr bwMode="auto">
            <a:xfrm>
              <a:off x="1354" y="546"/>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1" name="Line 29">
              <a:extLst>
                <a:ext uri="{FF2B5EF4-FFF2-40B4-BE49-F238E27FC236}">
                  <a16:creationId xmlns:a16="http://schemas.microsoft.com/office/drawing/2014/main" id="{F4208440-5D11-202B-BA9E-6177B2BE5CAE}"/>
                </a:ext>
              </a:extLst>
            </p:cNvPr>
            <p:cNvSpPr>
              <a:spLocks noChangeShapeType="1"/>
            </p:cNvSpPr>
            <p:nvPr/>
          </p:nvSpPr>
          <p:spPr bwMode="auto">
            <a:xfrm>
              <a:off x="1937" y="548"/>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2" name="Line 30">
              <a:extLst>
                <a:ext uri="{FF2B5EF4-FFF2-40B4-BE49-F238E27FC236}">
                  <a16:creationId xmlns:a16="http://schemas.microsoft.com/office/drawing/2014/main" id="{1CB13A61-95C4-002A-D5F2-733FF4942BA2}"/>
                </a:ext>
              </a:extLst>
            </p:cNvPr>
            <p:cNvSpPr>
              <a:spLocks noChangeShapeType="1"/>
            </p:cNvSpPr>
            <p:nvPr/>
          </p:nvSpPr>
          <p:spPr bwMode="auto">
            <a:xfrm>
              <a:off x="2520" y="550"/>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3" name="Line 31">
              <a:extLst>
                <a:ext uri="{FF2B5EF4-FFF2-40B4-BE49-F238E27FC236}">
                  <a16:creationId xmlns:a16="http://schemas.microsoft.com/office/drawing/2014/main" id="{0879A8B0-5EC4-3370-79D6-885A83BFEFA6}"/>
                </a:ext>
              </a:extLst>
            </p:cNvPr>
            <p:cNvSpPr>
              <a:spLocks noChangeShapeType="1"/>
            </p:cNvSpPr>
            <p:nvPr/>
          </p:nvSpPr>
          <p:spPr bwMode="auto">
            <a:xfrm>
              <a:off x="3103" y="553"/>
              <a:ext cx="0" cy="35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4" name="Line 32">
              <a:extLst>
                <a:ext uri="{FF2B5EF4-FFF2-40B4-BE49-F238E27FC236}">
                  <a16:creationId xmlns:a16="http://schemas.microsoft.com/office/drawing/2014/main" id="{FAAE3F03-BFBC-29E8-3893-397C1ABDB158}"/>
                </a:ext>
              </a:extLst>
            </p:cNvPr>
            <p:cNvSpPr>
              <a:spLocks noChangeShapeType="1"/>
            </p:cNvSpPr>
            <p:nvPr/>
          </p:nvSpPr>
          <p:spPr bwMode="auto">
            <a:xfrm>
              <a:off x="3686" y="555"/>
              <a:ext cx="0" cy="35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5" name="Line 33">
              <a:extLst>
                <a:ext uri="{FF2B5EF4-FFF2-40B4-BE49-F238E27FC236}">
                  <a16:creationId xmlns:a16="http://schemas.microsoft.com/office/drawing/2014/main" id="{62CF5F4A-D3D5-5048-EAE1-7E9357AE0617}"/>
                </a:ext>
              </a:extLst>
            </p:cNvPr>
            <p:cNvSpPr>
              <a:spLocks noChangeShapeType="1"/>
            </p:cNvSpPr>
            <p:nvPr/>
          </p:nvSpPr>
          <p:spPr bwMode="auto">
            <a:xfrm>
              <a:off x="4269" y="557"/>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6" name="Line 34">
              <a:extLst>
                <a:ext uri="{FF2B5EF4-FFF2-40B4-BE49-F238E27FC236}">
                  <a16:creationId xmlns:a16="http://schemas.microsoft.com/office/drawing/2014/main" id="{D29BCF38-C89B-089D-43D1-D76539EFB365}"/>
                </a:ext>
              </a:extLst>
            </p:cNvPr>
            <p:cNvSpPr>
              <a:spLocks noChangeShapeType="1"/>
            </p:cNvSpPr>
            <p:nvPr/>
          </p:nvSpPr>
          <p:spPr bwMode="auto">
            <a:xfrm>
              <a:off x="4852" y="559"/>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51" name="Line 35">
            <a:extLst>
              <a:ext uri="{FF2B5EF4-FFF2-40B4-BE49-F238E27FC236}">
                <a16:creationId xmlns:a16="http://schemas.microsoft.com/office/drawing/2014/main" id="{0A4A7E28-FACA-878B-36EC-9AD42D38C054}"/>
              </a:ext>
            </a:extLst>
          </p:cNvPr>
          <p:cNvSpPr>
            <a:spLocks noChangeShapeType="1"/>
          </p:cNvSpPr>
          <p:nvPr/>
        </p:nvSpPr>
        <p:spPr bwMode="auto">
          <a:xfrm>
            <a:off x="8628063" y="890588"/>
            <a:ext cx="0" cy="5653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Text Box 38">
            <a:extLst>
              <a:ext uri="{FF2B5EF4-FFF2-40B4-BE49-F238E27FC236}">
                <a16:creationId xmlns:a16="http://schemas.microsoft.com/office/drawing/2014/main" id="{7C6B9A51-7B12-F12D-3A56-74F08BD990FD}"/>
              </a:ext>
            </a:extLst>
          </p:cNvPr>
          <p:cNvSpPr txBox="1">
            <a:spLocks noChangeArrowheads="1"/>
          </p:cNvSpPr>
          <p:nvPr/>
        </p:nvSpPr>
        <p:spPr bwMode="auto">
          <a:xfrm>
            <a:off x="2224088" y="136525"/>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27653" name="Text Box 39">
            <a:extLst>
              <a:ext uri="{FF2B5EF4-FFF2-40B4-BE49-F238E27FC236}">
                <a16:creationId xmlns:a16="http://schemas.microsoft.com/office/drawing/2014/main" id="{BF8D2102-922D-5185-B6AA-A0184F566DA9}"/>
              </a:ext>
            </a:extLst>
          </p:cNvPr>
          <p:cNvSpPr txBox="1">
            <a:spLocks noChangeArrowheads="1"/>
          </p:cNvSpPr>
          <p:nvPr/>
        </p:nvSpPr>
        <p:spPr bwMode="auto">
          <a:xfrm>
            <a:off x="3090863" y="1365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27654" name="Text Box 40">
            <a:extLst>
              <a:ext uri="{FF2B5EF4-FFF2-40B4-BE49-F238E27FC236}">
                <a16:creationId xmlns:a16="http://schemas.microsoft.com/office/drawing/2014/main" id="{D0587695-871E-371C-903E-76C0C40FB5C5}"/>
              </a:ext>
            </a:extLst>
          </p:cNvPr>
          <p:cNvSpPr txBox="1">
            <a:spLocks noChangeArrowheads="1"/>
          </p:cNvSpPr>
          <p:nvPr/>
        </p:nvSpPr>
        <p:spPr bwMode="auto">
          <a:xfrm>
            <a:off x="4043363" y="1365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27655" name="Text Box 41">
            <a:extLst>
              <a:ext uri="{FF2B5EF4-FFF2-40B4-BE49-F238E27FC236}">
                <a16:creationId xmlns:a16="http://schemas.microsoft.com/office/drawing/2014/main" id="{E07D11F6-82CF-1AF7-FBA0-713E7A2E2A0B}"/>
              </a:ext>
            </a:extLst>
          </p:cNvPr>
          <p:cNvSpPr txBox="1">
            <a:spLocks noChangeArrowheads="1"/>
          </p:cNvSpPr>
          <p:nvPr/>
        </p:nvSpPr>
        <p:spPr bwMode="auto">
          <a:xfrm>
            <a:off x="1371600" y="136525"/>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27656" name="Text Box 42">
            <a:extLst>
              <a:ext uri="{FF2B5EF4-FFF2-40B4-BE49-F238E27FC236}">
                <a16:creationId xmlns:a16="http://schemas.microsoft.com/office/drawing/2014/main" id="{A9DCD46C-9DD1-5D10-0C23-8AD960774439}"/>
              </a:ext>
            </a:extLst>
          </p:cNvPr>
          <p:cNvSpPr txBox="1">
            <a:spLocks noChangeArrowheads="1"/>
          </p:cNvSpPr>
          <p:nvPr/>
        </p:nvSpPr>
        <p:spPr bwMode="auto">
          <a:xfrm>
            <a:off x="5168900" y="1365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27657" name="Text Box 43">
            <a:extLst>
              <a:ext uri="{FF2B5EF4-FFF2-40B4-BE49-F238E27FC236}">
                <a16:creationId xmlns:a16="http://schemas.microsoft.com/office/drawing/2014/main" id="{4C2484F2-3E14-053C-7316-61AB95F9B9F0}"/>
              </a:ext>
            </a:extLst>
          </p:cNvPr>
          <p:cNvSpPr txBox="1">
            <a:spLocks noChangeArrowheads="1"/>
          </p:cNvSpPr>
          <p:nvPr/>
        </p:nvSpPr>
        <p:spPr bwMode="auto">
          <a:xfrm>
            <a:off x="6005513" y="136525"/>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27658" name="Group 64">
            <a:extLst>
              <a:ext uri="{FF2B5EF4-FFF2-40B4-BE49-F238E27FC236}">
                <a16:creationId xmlns:a16="http://schemas.microsoft.com/office/drawing/2014/main" id="{493D3018-9154-0690-F0E8-4278AA5D1F6E}"/>
              </a:ext>
            </a:extLst>
          </p:cNvPr>
          <p:cNvGrpSpPr>
            <a:grpSpLocks/>
          </p:cNvGrpSpPr>
          <p:nvPr/>
        </p:nvGrpSpPr>
        <p:grpSpPr bwMode="auto">
          <a:xfrm>
            <a:off x="7029450" y="136525"/>
            <a:ext cx="439738" cy="519113"/>
            <a:chOff x="4016" y="111"/>
            <a:chExt cx="277" cy="327"/>
          </a:xfrm>
        </p:grpSpPr>
        <p:sp>
          <p:nvSpPr>
            <p:cNvPr id="27770" name="Line 6">
              <a:extLst>
                <a:ext uri="{FF2B5EF4-FFF2-40B4-BE49-F238E27FC236}">
                  <a16:creationId xmlns:a16="http://schemas.microsoft.com/office/drawing/2014/main" id="{3BD00221-807F-093A-DD94-858BC358BF15}"/>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1" name="Text Box 44">
              <a:extLst>
                <a:ext uri="{FF2B5EF4-FFF2-40B4-BE49-F238E27FC236}">
                  <a16:creationId xmlns:a16="http://schemas.microsoft.com/office/drawing/2014/main" id="{0BBF07EF-B9AB-7BE2-3E4C-640BCFA3EAE8}"/>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27659" name="Group 63">
            <a:extLst>
              <a:ext uri="{FF2B5EF4-FFF2-40B4-BE49-F238E27FC236}">
                <a16:creationId xmlns:a16="http://schemas.microsoft.com/office/drawing/2014/main" id="{EDA3406D-3AEA-1EAA-02DD-7D5243276EA8}"/>
              </a:ext>
            </a:extLst>
          </p:cNvPr>
          <p:cNvGrpSpPr>
            <a:grpSpLocks/>
          </p:cNvGrpSpPr>
          <p:nvPr/>
        </p:nvGrpSpPr>
        <p:grpSpPr bwMode="auto">
          <a:xfrm>
            <a:off x="7854950" y="136525"/>
            <a:ext cx="465138" cy="519113"/>
            <a:chOff x="4541" y="73"/>
            <a:chExt cx="293" cy="327"/>
          </a:xfrm>
        </p:grpSpPr>
        <p:sp>
          <p:nvSpPr>
            <p:cNvPr id="27768" name="Line 7">
              <a:extLst>
                <a:ext uri="{FF2B5EF4-FFF2-40B4-BE49-F238E27FC236}">
                  <a16:creationId xmlns:a16="http://schemas.microsoft.com/office/drawing/2014/main" id="{C4E94275-E17B-020C-E64F-FE484B1EAA07}"/>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9" name="Text Box 45">
              <a:extLst>
                <a:ext uri="{FF2B5EF4-FFF2-40B4-BE49-F238E27FC236}">
                  <a16:creationId xmlns:a16="http://schemas.microsoft.com/office/drawing/2014/main" id="{4FBB27F7-EF4D-9A0F-FB18-F4A6A8BC9D6F}"/>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27660" name="Text Box 47">
            <a:extLst>
              <a:ext uri="{FF2B5EF4-FFF2-40B4-BE49-F238E27FC236}">
                <a16:creationId xmlns:a16="http://schemas.microsoft.com/office/drawing/2014/main" id="{BBD7806C-06F9-B43A-01E3-A0584689AB58}"/>
              </a:ext>
            </a:extLst>
          </p:cNvPr>
          <p:cNvSpPr txBox="1">
            <a:spLocks noChangeArrowheads="1"/>
          </p:cNvSpPr>
          <p:nvPr/>
        </p:nvSpPr>
        <p:spPr bwMode="auto">
          <a:xfrm>
            <a:off x="361950" y="974725"/>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27661" name="Text Box 54">
            <a:extLst>
              <a:ext uri="{FF2B5EF4-FFF2-40B4-BE49-F238E27FC236}">
                <a16:creationId xmlns:a16="http://schemas.microsoft.com/office/drawing/2014/main" id="{B13ACA79-4192-DCC9-BF4F-884A60C8E07F}"/>
              </a:ext>
            </a:extLst>
          </p:cNvPr>
          <p:cNvSpPr txBox="1">
            <a:spLocks noChangeArrowheads="1"/>
          </p:cNvSpPr>
          <p:nvPr/>
        </p:nvSpPr>
        <p:spPr bwMode="auto">
          <a:xfrm>
            <a:off x="290513" y="168275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27662" name="Text Box 55">
            <a:extLst>
              <a:ext uri="{FF2B5EF4-FFF2-40B4-BE49-F238E27FC236}">
                <a16:creationId xmlns:a16="http://schemas.microsoft.com/office/drawing/2014/main" id="{EA4A88CB-5BA1-5612-EF7D-99FF57829CE4}"/>
              </a:ext>
            </a:extLst>
          </p:cNvPr>
          <p:cNvSpPr txBox="1">
            <a:spLocks noChangeArrowheads="1"/>
          </p:cNvSpPr>
          <p:nvPr/>
        </p:nvSpPr>
        <p:spPr bwMode="auto">
          <a:xfrm>
            <a:off x="220663" y="240665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27663" name="Text Box 56">
            <a:extLst>
              <a:ext uri="{FF2B5EF4-FFF2-40B4-BE49-F238E27FC236}">
                <a16:creationId xmlns:a16="http://schemas.microsoft.com/office/drawing/2014/main" id="{113BE737-10A9-E22F-332D-C69C2AA39E0A}"/>
              </a:ext>
            </a:extLst>
          </p:cNvPr>
          <p:cNvSpPr txBox="1">
            <a:spLocks noChangeArrowheads="1"/>
          </p:cNvSpPr>
          <p:nvPr/>
        </p:nvSpPr>
        <p:spPr bwMode="auto">
          <a:xfrm>
            <a:off x="219075" y="3106738"/>
            <a:ext cx="868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27664" name="Text Box 57">
            <a:extLst>
              <a:ext uri="{FF2B5EF4-FFF2-40B4-BE49-F238E27FC236}">
                <a16:creationId xmlns:a16="http://schemas.microsoft.com/office/drawing/2014/main" id="{AA092665-FBD2-85BA-2B90-47D19252BEDA}"/>
              </a:ext>
            </a:extLst>
          </p:cNvPr>
          <p:cNvSpPr txBox="1">
            <a:spLocks noChangeArrowheads="1"/>
          </p:cNvSpPr>
          <p:nvPr/>
        </p:nvSpPr>
        <p:spPr bwMode="auto">
          <a:xfrm>
            <a:off x="420688" y="37846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27665" name="Text Box 60">
            <a:extLst>
              <a:ext uri="{FF2B5EF4-FFF2-40B4-BE49-F238E27FC236}">
                <a16:creationId xmlns:a16="http://schemas.microsoft.com/office/drawing/2014/main" id="{4E036AF5-5D5D-31BB-1172-7778704CD57C}"/>
              </a:ext>
            </a:extLst>
          </p:cNvPr>
          <p:cNvSpPr txBox="1">
            <a:spLocks noChangeArrowheads="1"/>
          </p:cNvSpPr>
          <p:nvPr/>
        </p:nvSpPr>
        <p:spPr bwMode="auto">
          <a:xfrm>
            <a:off x="333375" y="4503738"/>
            <a:ext cx="639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27666" name="Group 65">
            <a:extLst>
              <a:ext uri="{FF2B5EF4-FFF2-40B4-BE49-F238E27FC236}">
                <a16:creationId xmlns:a16="http://schemas.microsoft.com/office/drawing/2014/main" id="{75DD3046-AFA4-724D-0732-822B8540D484}"/>
              </a:ext>
            </a:extLst>
          </p:cNvPr>
          <p:cNvGrpSpPr>
            <a:grpSpLocks/>
          </p:cNvGrpSpPr>
          <p:nvPr/>
        </p:nvGrpSpPr>
        <p:grpSpPr bwMode="auto">
          <a:xfrm>
            <a:off x="433388" y="5219700"/>
            <a:ext cx="439737" cy="519113"/>
            <a:chOff x="4016" y="111"/>
            <a:chExt cx="277" cy="327"/>
          </a:xfrm>
        </p:grpSpPr>
        <p:sp>
          <p:nvSpPr>
            <p:cNvPr id="27766" name="Line 66">
              <a:extLst>
                <a:ext uri="{FF2B5EF4-FFF2-40B4-BE49-F238E27FC236}">
                  <a16:creationId xmlns:a16="http://schemas.microsoft.com/office/drawing/2014/main" id="{1E7179EC-CF72-AFAD-6D3F-CFF692F90AE3}"/>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7" name="Text Box 67">
              <a:extLst>
                <a:ext uri="{FF2B5EF4-FFF2-40B4-BE49-F238E27FC236}">
                  <a16:creationId xmlns:a16="http://schemas.microsoft.com/office/drawing/2014/main" id="{2260F397-D31A-D9C0-901A-4DCADD484703}"/>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27667" name="Group 68">
            <a:extLst>
              <a:ext uri="{FF2B5EF4-FFF2-40B4-BE49-F238E27FC236}">
                <a16:creationId xmlns:a16="http://schemas.microsoft.com/office/drawing/2014/main" id="{8F0BF335-F959-7933-D952-479745C0E6F2}"/>
              </a:ext>
            </a:extLst>
          </p:cNvPr>
          <p:cNvGrpSpPr>
            <a:grpSpLocks/>
          </p:cNvGrpSpPr>
          <p:nvPr/>
        </p:nvGrpSpPr>
        <p:grpSpPr bwMode="auto">
          <a:xfrm>
            <a:off x="420688" y="5892800"/>
            <a:ext cx="465137" cy="519113"/>
            <a:chOff x="4541" y="73"/>
            <a:chExt cx="293" cy="327"/>
          </a:xfrm>
        </p:grpSpPr>
        <p:sp>
          <p:nvSpPr>
            <p:cNvPr id="27764" name="Line 69">
              <a:extLst>
                <a:ext uri="{FF2B5EF4-FFF2-40B4-BE49-F238E27FC236}">
                  <a16:creationId xmlns:a16="http://schemas.microsoft.com/office/drawing/2014/main" id="{B30CE503-981D-DB68-E226-FA596C9360E0}"/>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5" name="Text Box 70">
              <a:extLst>
                <a:ext uri="{FF2B5EF4-FFF2-40B4-BE49-F238E27FC236}">
                  <a16:creationId xmlns:a16="http://schemas.microsoft.com/office/drawing/2014/main" id="{0F731F44-137F-433F-C38B-7538A49C5EEB}"/>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28" name="Text Box 72">
            <a:extLst>
              <a:ext uri="{FF2B5EF4-FFF2-40B4-BE49-F238E27FC236}">
                <a16:creationId xmlns:a16="http://schemas.microsoft.com/office/drawing/2014/main" id="{93473E96-A7E0-9159-A1B7-4CD6E4E115E0}"/>
              </a:ext>
            </a:extLst>
          </p:cNvPr>
          <p:cNvSpPr txBox="1">
            <a:spLocks noChangeArrowheads="1"/>
          </p:cNvSpPr>
          <p:nvPr/>
        </p:nvSpPr>
        <p:spPr bwMode="auto">
          <a:xfrm>
            <a:off x="1398588" y="974725"/>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529" name="Text Box 73">
            <a:extLst>
              <a:ext uri="{FF2B5EF4-FFF2-40B4-BE49-F238E27FC236}">
                <a16:creationId xmlns:a16="http://schemas.microsoft.com/office/drawing/2014/main" id="{355C7C23-2879-2B8D-5065-0185DDB64F1D}"/>
              </a:ext>
            </a:extLst>
          </p:cNvPr>
          <p:cNvSpPr txBox="1">
            <a:spLocks noChangeArrowheads="1"/>
          </p:cNvSpPr>
          <p:nvPr/>
        </p:nvSpPr>
        <p:spPr bwMode="auto">
          <a:xfrm>
            <a:off x="2233613" y="974725"/>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530" name="Text Box 74">
            <a:extLst>
              <a:ext uri="{FF2B5EF4-FFF2-40B4-BE49-F238E27FC236}">
                <a16:creationId xmlns:a16="http://schemas.microsoft.com/office/drawing/2014/main" id="{2B55C91D-CD2E-AF9D-AF04-EEE84355877A}"/>
              </a:ext>
            </a:extLst>
          </p:cNvPr>
          <p:cNvSpPr txBox="1">
            <a:spLocks noChangeArrowheads="1"/>
          </p:cNvSpPr>
          <p:nvPr/>
        </p:nvSpPr>
        <p:spPr bwMode="auto">
          <a:xfrm>
            <a:off x="3100388" y="9747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531" name="Text Box 75">
            <a:extLst>
              <a:ext uri="{FF2B5EF4-FFF2-40B4-BE49-F238E27FC236}">
                <a16:creationId xmlns:a16="http://schemas.microsoft.com/office/drawing/2014/main" id="{C5A43741-CC3E-0985-2BCB-65AE48FC0A19}"/>
              </a:ext>
            </a:extLst>
          </p:cNvPr>
          <p:cNvSpPr txBox="1">
            <a:spLocks noChangeArrowheads="1"/>
          </p:cNvSpPr>
          <p:nvPr/>
        </p:nvSpPr>
        <p:spPr bwMode="auto">
          <a:xfrm>
            <a:off x="4010025" y="974725"/>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532" name="Text Box 76">
            <a:extLst>
              <a:ext uri="{FF2B5EF4-FFF2-40B4-BE49-F238E27FC236}">
                <a16:creationId xmlns:a16="http://schemas.microsoft.com/office/drawing/2014/main" id="{D6DA0436-45CF-1176-FDC6-EECD5C16AA50}"/>
              </a:ext>
            </a:extLst>
          </p:cNvPr>
          <p:cNvSpPr txBox="1">
            <a:spLocks noChangeArrowheads="1"/>
          </p:cNvSpPr>
          <p:nvPr/>
        </p:nvSpPr>
        <p:spPr bwMode="auto">
          <a:xfrm>
            <a:off x="5178425" y="9747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33" name="Text Box 77">
            <a:extLst>
              <a:ext uri="{FF2B5EF4-FFF2-40B4-BE49-F238E27FC236}">
                <a16:creationId xmlns:a16="http://schemas.microsoft.com/office/drawing/2014/main" id="{420E5C06-AFC6-3BB1-B195-02309796C9E7}"/>
              </a:ext>
            </a:extLst>
          </p:cNvPr>
          <p:cNvSpPr txBox="1">
            <a:spLocks noChangeArrowheads="1"/>
          </p:cNvSpPr>
          <p:nvPr/>
        </p:nvSpPr>
        <p:spPr bwMode="auto">
          <a:xfrm>
            <a:off x="6015038" y="974725"/>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7" name="Group 78">
            <a:extLst>
              <a:ext uri="{FF2B5EF4-FFF2-40B4-BE49-F238E27FC236}">
                <a16:creationId xmlns:a16="http://schemas.microsoft.com/office/drawing/2014/main" id="{6A4CD6CA-1FD9-0BA7-E34C-251AD48DDB81}"/>
              </a:ext>
            </a:extLst>
          </p:cNvPr>
          <p:cNvGrpSpPr>
            <a:grpSpLocks/>
          </p:cNvGrpSpPr>
          <p:nvPr/>
        </p:nvGrpSpPr>
        <p:grpSpPr bwMode="auto">
          <a:xfrm>
            <a:off x="7038975" y="974725"/>
            <a:ext cx="439738" cy="519113"/>
            <a:chOff x="4016" y="111"/>
            <a:chExt cx="277" cy="327"/>
          </a:xfrm>
        </p:grpSpPr>
        <p:sp>
          <p:nvSpPr>
            <p:cNvPr id="27762" name="Line 79">
              <a:extLst>
                <a:ext uri="{FF2B5EF4-FFF2-40B4-BE49-F238E27FC236}">
                  <a16:creationId xmlns:a16="http://schemas.microsoft.com/office/drawing/2014/main" id="{B29B10C0-118E-20D0-579D-10633B786FDF}"/>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3" name="Text Box 80">
              <a:extLst>
                <a:ext uri="{FF2B5EF4-FFF2-40B4-BE49-F238E27FC236}">
                  <a16:creationId xmlns:a16="http://schemas.microsoft.com/office/drawing/2014/main" id="{52B16889-03E1-ABCC-39D9-02131400E028}"/>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8" name="Group 81">
            <a:extLst>
              <a:ext uri="{FF2B5EF4-FFF2-40B4-BE49-F238E27FC236}">
                <a16:creationId xmlns:a16="http://schemas.microsoft.com/office/drawing/2014/main" id="{F4AAC5EB-C9A2-BE49-3885-853EB2FFD201}"/>
              </a:ext>
            </a:extLst>
          </p:cNvPr>
          <p:cNvGrpSpPr>
            <a:grpSpLocks/>
          </p:cNvGrpSpPr>
          <p:nvPr/>
        </p:nvGrpSpPr>
        <p:grpSpPr bwMode="auto">
          <a:xfrm>
            <a:off x="7864475" y="974725"/>
            <a:ext cx="465138" cy="519113"/>
            <a:chOff x="4541" y="73"/>
            <a:chExt cx="293" cy="327"/>
          </a:xfrm>
        </p:grpSpPr>
        <p:sp>
          <p:nvSpPr>
            <p:cNvPr id="27760" name="Line 82">
              <a:extLst>
                <a:ext uri="{FF2B5EF4-FFF2-40B4-BE49-F238E27FC236}">
                  <a16:creationId xmlns:a16="http://schemas.microsoft.com/office/drawing/2014/main" id="{B4838ED3-721A-39D6-1A91-0D5F0029A996}"/>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1" name="Text Box 83">
              <a:extLst>
                <a:ext uri="{FF2B5EF4-FFF2-40B4-BE49-F238E27FC236}">
                  <a16:creationId xmlns:a16="http://schemas.microsoft.com/office/drawing/2014/main" id="{0E7A28E4-A596-BFD3-E10D-22BB850538DC}"/>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40" name="Text Box 84">
            <a:extLst>
              <a:ext uri="{FF2B5EF4-FFF2-40B4-BE49-F238E27FC236}">
                <a16:creationId xmlns:a16="http://schemas.microsoft.com/office/drawing/2014/main" id="{4C9A1D24-A095-A1B5-B559-CF44633DF156}"/>
              </a:ext>
            </a:extLst>
          </p:cNvPr>
          <p:cNvSpPr txBox="1">
            <a:spLocks noChangeArrowheads="1"/>
          </p:cNvSpPr>
          <p:nvPr/>
        </p:nvSpPr>
        <p:spPr bwMode="auto">
          <a:xfrm>
            <a:off x="1343025" y="168275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541" name="Text Box 85">
            <a:extLst>
              <a:ext uri="{FF2B5EF4-FFF2-40B4-BE49-F238E27FC236}">
                <a16:creationId xmlns:a16="http://schemas.microsoft.com/office/drawing/2014/main" id="{8075129F-1B99-267A-F09C-0AF98BD4691D}"/>
              </a:ext>
            </a:extLst>
          </p:cNvPr>
          <p:cNvSpPr txBox="1">
            <a:spLocks noChangeArrowheads="1"/>
          </p:cNvSpPr>
          <p:nvPr/>
        </p:nvSpPr>
        <p:spPr bwMode="auto">
          <a:xfrm>
            <a:off x="1273175" y="24066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542" name="Text Box 86">
            <a:extLst>
              <a:ext uri="{FF2B5EF4-FFF2-40B4-BE49-F238E27FC236}">
                <a16:creationId xmlns:a16="http://schemas.microsoft.com/office/drawing/2014/main" id="{21925B5B-AE77-AB8E-AF2C-55A87260262B}"/>
              </a:ext>
            </a:extLst>
          </p:cNvPr>
          <p:cNvSpPr txBox="1">
            <a:spLocks noChangeArrowheads="1"/>
          </p:cNvSpPr>
          <p:nvPr/>
        </p:nvSpPr>
        <p:spPr bwMode="auto">
          <a:xfrm>
            <a:off x="1271588" y="3106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543" name="Text Box 87">
            <a:extLst>
              <a:ext uri="{FF2B5EF4-FFF2-40B4-BE49-F238E27FC236}">
                <a16:creationId xmlns:a16="http://schemas.microsoft.com/office/drawing/2014/main" id="{3A465450-8166-D098-0032-E6730D57B25C}"/>
              </a:ext>
            </a:extLst>
          </p:cNvPr>
          <p:cNvSpPr txBox="1">
            <a:spLocks noChangeArrowheads="1"/>
          </p:cNvSpPr>
          <p:nvPr/>
        </p:nvSpPr>
        <p:spPr bwMode="auto">
          <a:xfrm>
            <a:off x="1473200" y="37846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44" name="Text Box 88">
            <a:extLst>
              <a:ext uri="{FF2B5EF4-FFF2-40B4-BE49-F238E27FC236}">
                <a16:creationId xmlns:a16="http://schemas.microsoft.com/office/drawing/2014/main" id="{52C432B0-8274-108E-E259-DD814D168E73}"/>
              </a:ext>
            </a:extLst>
          </p:cNvPr>
          <p:cNvSpPr txBox="1">
            <a:spLocks noChangeArrowheads="1"/>
          </p:cNvSpPr>
          <p:nvPr/>
        </p:nvSpPr>
        <p:spPr bwMode="auto">
          <a:xfrm>
            <a:off x="1385888" y="4503738"/>
            <a:ext cx="639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9" name="Group 89">
            <a:extLst>
              <a:ext uri="{FF2B5EF4-FFF2-40B4-BE49-F238E27FC236}">
                <a16:creationId xmlns:a16="http://schemas.microsoft.com/office/drawing/2014/main" id="{D9A7DC33-0CBD-E7E7-792B-AB370D448309}"/>
              </a:ext>
            </a:extLst>
          </p:cNvPr>
          <p:cNvGrpSpPr>
            <a:grpSpLocks/>
          </p:cNvGrpSpPr>
          <p:nvPr/>
        </p:nvGrpSpPr>
        <p:grpSpPr bwMode="auto">
          <a:xfrm>
            <a:off x="1485900" y="5219700"/>
            <a:ext cx="439738" cy="519113"/>
            <a:chOff x="4016" y="111"/>
            <a:chExt cx="277" cy="327"/>
          </a:xfrm>
        </p:grpSpPr>
        <p:sp>
          <p:nvSpPr>
            <p:cNvPr id="27758" name="Line 90">
              <a:extLst>
                <a:ext uri="{FF2B5EF4-FFF2-40B4-BE49-F238E27FC236}">
                  <a16:creationId xmlns:a16="http://schemas.microsoft.com/office/drawing/2014/main" id="{B37EBBF4-38D0-8A83-84BE-39DEFB3B3C98}"/>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9" name="Text Box 91">
              <a:extLst>
                <a:ext uri="{FF2B5EF4-FFF2-40B4-BE49-F238E27FC236}">
                  <a16:creationId xmlns:a16="http://schemas.microsoft.com/office/drawing/2014/main" id="{A131EDAB-C828-B236-D031-4CE03ADE5801}"/>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0" name="Group 92">
            <a:extLst>
              <a:ext uri="{FF2B5EF4-FFF2-40B4-BE49-F238E27FC236}">
                <a16:creationId xmlns:a16="http://schemas.microsoft.com/office/drawing/2014/main" id="{2A827533-3F0E-8C62-74B5-14D4E10D9BA2}"/>
              </a:ext>
            </a:extLst>
          </p:cNvPr>
          <p:cNvGrpSpPr>
            <a:grpSpLocks/>
          </p:cNvGrpSpPr>
          <p:nvPr/>
        </p:nvGrpSpPr>
        <p:grpSpPr bwMode="auto">
          <a:xfrm>
            <a:off x="1473200" y="5892800"/>
            <a:ext cx="465138" cy="519113"/>
            <a:chOff x="4541" y="73"/>
            <a:chExt cx="293" cy="327"/>
          </a:xfrm>
        </p:grpSpPr>
        <p:sp>
          <p:nvSpPr>
            <p:cNvPr id="27756" name="Line 93">
              <a:extLst>
                <a:ext uri="{FF2B5EF4-FFF2-40B4-BE49-F238E27FC236}">
                  <a16:creationId xmlns:a16="http://schemas.microsoft.com/office/drawing/2014/main" id="{83AB0D0F-B938-BF57-2AE8-6FA62047358A}"/>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7" name="Text Box 94">
              <a:extLst>
                <a:ext uri="{FF2B5EF4-FFF2-40B4-BE49-F238E27FC236}">
                  <a16:creationId xmlns:a16="http://schemas.microsoft.com/office/drawing/2014/main" id="{125A4866-E645-D2AD-DFF0-42DE685FA145}"/>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51" name="Text Box 95">
            <a:extLst>
              <a:ext uri="{FF2B5EF4-FFF2-40B4-BE49-F238E27FC236}">
                <a16:creationId xmlns:a16="http://schemas.microsoft.com/office/drawing/2014/main" id="{9C009762-9D3B-0409-A04F-04F222331976}"/>
              </a:ext>
            </a:extLst>
          </p:cNvPr>
          <p:cNvSpPr txBox="1">
            <a:spLocks noChangeArrowheads="1"/>
          </p:cNvSpPr>
          <p:nvPr/>
        </p:nvSpPr>
        <p:spPr bwMode="auto">
          <a:xfrm>
            <a:off x="2173288" y="168275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552" name="Text Box 96">
            <a:extLst>
              <a:ext uri="{FF2B5EF4-FFF2-40B4-BE49-F238E27FC236}">
                <a16:creationId xmlns:a16="http://schemas.microsoft.com/office/drawing/2014/main" id="{4D06F0ED-B727-91A1-01F5-C155456E86C1}"/>
              </a:ext>
            </a:extLst>
          </p:cNvPr>
          <p:cNvSpPr txBox="1">
            <a:spLocks noChangeArrowheads="1"/>
          </p:cNvSpPr>
          <p:nvPr/>
        </p:nvSpPr>
        <p:spPr bwMode="auto">
          <a:xfrm>
            <a:off x="3098800" y="16827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553" name="Text Box 97">
            <a:extLst>
              <a:ext uri="{FF2B5EF4-FFF2-40B4-BE49-F238E27FC236}">
                <a16:creationId xmlns:a16="http://schemas.microsoft.com/office/drawing/2014/main" id="{81A0A186-F8D9-6E55-C369-F3EC6A67F975}"/>
              </a:ext>
            </a:extLst>
          </p:cNvPr>
          <p:cNvSpPr txBox="1">
            <a:spLocks noChangeArrowheads="1"/>
          </p:cNvSpPr>
          <p:nvPr/>
        </p:nvSpPr>
        <p:spPr bwMode="auto">
          <a:xfrm>
            <a:off x="4167188" y="168275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554" name="Text Box 98">
            <a:extLst>
              <a:ext uri="{FF2B5EF4-FFF2-40B4-BE49-F238E27FC236}">
                <a16:creationId xmlns:a16="http://schemas.microsoft.com/office/drawing/2014/main" id="{5B5735F5-B786-E679-C7B5-9F88AFC68C73}"/>
              </a:ext>
            </a:extLst>
          </p:cNvPr>
          <p:cNvSpPr txBox="1">
            <a:spLocks noChangeArrowheads="1"/>
          </p:cNvSpPr>
          <p:nvPr/>
        </p:nvSpPr>
        <p:spPr bwMode="auto">
          <a:xfrm>
            <a:off x="2181225" y="24066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555" name="Text Box 99">
            <a:extLst>
              <a:ext uri="{FF2B5EF4-FFF2-40B4-BE49-F238E27FC236}">
                <a16:creationId xmlns:a16="http://schemas.microsoft.com/office/drawing/2014/main" id="{06D5C3AA-77A7-2762-D18A-1E2BC39BD726}"/>
              </a:ext>
            </a:extLst>
          </p:cNvPr>
          <p:cNvSpPr txBox="1">
            <a:spLocks noChangeArrowheads="1"/>
          </p:cNvSpPr>
          <p:nvPr/>
        </p:nvSpPr>
        <p:spPr bwMode="auto">
          <a:xfrm>
            <a:off x="3238500" y="2406650"/>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556" name="Text Box 100">
            <a:extLst>
              <a:ext uri="{FF2B5EF4-FFF2-40B4-BE49-F238E27FC236}">
                <a16:creationId xmlns:a16="http://schemas.microsoft.com/office/drawing/2014/main" id="{8B7C54BC-ADE1-FE4A-61EC-B4D630D7A58D}"/>
              </a:ext>
            </a:extLst>
          </p:cNvPr>
          <p:cNvSpPr txBox="1">
            <a:spLocks noChangeArrowheads="1"/>
          </p:cNvSpPr>
          <p:nvPr/>
        </p:nvSpPr>
        <p:spPr bwMode="auto">
          <a:xfrm>
            <a:off x="4111625" y="240665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557" name="Text Box 101">
            <a:extLst>
              <a:ext uri="{FF2B5EF4-FFF2-40B4-BE49-F238E27FC236}">
                <a16:creationId xmlns:a16="http://schemas.microsoft.com/office/drawing/2014/main" id="{039A943C-8810-D6D1-1645-19341E36894F}"/>
              </a:ext>
            </a:extLst>
          </p:cNvPr>
          <p:cNvSpPr txBox="1">
            <a:spLocks noChangeArrowheads="1"/>
          </p:cNvSpPr>
          <p:nvPr/>
        </p:nvSpPr>
        <p:spPr bwMode="auto">
          <a:xfrm>
            <a:off x="2297113" y="3106738"/>
            <a:ext cx="582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558" name="Text Box 102">
            <a:extLst>
              <a:ext uri="{FF2B5EF4-FFF2-40B4-BE49-F238E27FC236}">
                <a16:creationId xmlns:a16="http://schemas.microsoft.com/office/drawing/2014/main" id="{DCFDBA92-15E4-F00B-2A5D-70A35DE7717E}"/>
              </a:ext>
            </a:extLst>
          </p:cNvPr>
          <p:cNvSpPr txBox="1">
            <a:spLocks noChangeArrowheads="1"/>
          </p:cNvSpPr>
          <p:nvPr/>
        </p:nvSpPr>
        <p:spPr bwMode="auto">
          <a:xfrm>
            <a:off x="3194050" y="3106738"/>
            <a:ext cx="72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559" name="Text Box 103">
            <a:extLst>
              <a:ext uri="{FF2B5EF4-FFF2-40B4-BE49-F238E27FC236}">
                <a16:creationId xmlns:a16="http://schemas.microsoft.com/office/drawing/2014/main" id="{6A37130F-0090-7D55-ADC4-3AC0CE487F35}"/>
              </a:ext>
            </a:extLst>
          </p:cNvPr>
          <p:cNvSpPr txBox="1">
            <a:spLocks noChangeArrowheads="1"/>
          </p:cNvSpPr>
          <p:nvPr/>
        </p:nvSpPr>
        <p:spPr bwMode="auto">
          <a:xfrm>
            <a:off x="4013200" y="3106738"/>
            <a:ext cx="868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grpSp>
        <p:nvGrpSpPr>
          <p:cNvPr id="11" name="Group 104">
            <a:extLst>
              <a:ext uri="{FF2B5EF4-FFF2-40B4-BE49-F238E27FC236}">
                <a16:creationId xmlns:a16="http://schemas.microsoft.com/office/drawing/2014/main" id="{60E8E3FE-AFEA-D936-9CF1-2C617526C50C}"/>
              </a:ext>
            </a:extLst>
          </p:cNvPr>
          <p:cNvGrpSpPr>
            <a:grpSpLocks/>
          </p:cNvGrpSpPr>
          <p:nvPr/>
        </p:nvGrpSpPr>
        <p:grpSpPr bwMode="auto">
          <a:xfrm>
            <a:off x="5160963" y="1682750"/>
            <a:ext cx="465137" cy="519113"/>
            <a:chOff x="4541" y="73"/>
            <a:chExt cx="293" cy="327"/>
          </a:xfrm>
        </p:grpSpPr>
        <p:sp>
          <p:nvSpPr>
            <p:cNvPr id="27754" name="Line 105">
              <a:extLst>
                <a:ext uri="{FF2B5EF4-FFF2-40B4-BE49-F238E27FC236}">
                  <a16:creationId xmlns:a16="http://schemas.microsoft.com/office/drawing/2014/main" id="{FEEF26AA-7610-FF5B-A983-9C09BB9CC453}"/>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5" name="Text Box 106">
              <a:extLst>
                <a:ext uri="{FF2B5EF4-FFF2-40B4-BE49-F238E27FC236}">
                  <a16:creationId xmlns:a16="http://schemas.microsoft.com/office/drawing/2014/main" id="{154C6C54-E62D-CDDF-AAAB-6D9C6FBC573A}"/>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2" name="Group 107">
            <a:extLst>
              <a:ext uri="{FF2B5EF4-FFF2-40B4-BE49-F238E27FC236}">
                <a16:creationId xmlns:a16="http://schemas.microsoft.com/office/drawing/2014/main" id="{A9C47785-05F4-A0C0-D58B-A915B8FEF588}"/>
              </a:ext>
            </a:extLst>
          </p:cNvPr>
          <p:cNvGrpSpPr>
            <a:grpSpLocks/>
          </p:cNvGrpSpPr>
          <p:nvPr/>
        </p:nvGrpSpPr>
        <p:grpSpPr bwMode="auto">
          <a:xfrm>
            <a:off x="6107113" y="1682750"/>
            <a:ext cx="439737" cy="519113"/>
            <a:chOff x="4016" y="111"/>
            <a:chExt cx="277" cy="327"/>
          </a:xfrm>
        </p:grpSpPr>
        <p:sp>
          <p:nvSpPr>
            <p:cNvPr id="27752" name="Line 108">
              <a:extLst>
                <a:ext uri="{FF2B5EF4-FFF2-40B4-BE49-F238E27FC236}">
                  <a16:creationId xmlns:a16="http://schemas.microsoft.com/office/drawing/2014/main" id="{1E7070FC-41F0-EB6F-7203-51532FD32254}"/>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 name="Text Box 109">
              <a:extLst>
                <a:ext uri="{FF2B5EF4-FFF2-40B4-BE49-F238E27FC236}">
                  <a16:creationId xmlns:a16="http://schemas.microsoft.com/office/drawing/2014/main" id="{D1F98C1E-7C9A-FA45-2FB5-1AD206FD3F4D}"/>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66" name="Text Box 110">
            <a:extLst>
              <a:ext uri="{FF2B5EF4-FFF2-40B4-BE49-F238E27FC236}">
                <a16:creationId xmlns:a16="http://schemas.microsoft.com/office/drawing/2014/main" id="{10FA4430-0C42-776E-203F-246DDC848370}"/>
              </a:ext>
            </a:extLst>
          </p:cNvPr>
          <p:cNvSpPr txBox="1">
            <a:spLocks noChangeArrowheads="1"/>
          </p:cNvSpPr>
          <p:nvPr/>
        </p:nvSpPr>
        <p:spPr bwMode="auto">
          <a:xfrm>
            <a:off x="7061200" y="168275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67" name="Text Box 111">
            <a:extLst>
              <a:ext uri="{FF2B5EF4-FFF2-40B4-BE49-F238E27FC236}">
                <a16:creationId xmlns:a16="http://schemas.microsoft.com/office/drawing/2014/main" id="{69D5C3B1-448C-5352-510F-F179AACBFE50}"/>
              </a:ext>
            </a:extLst>
          </p:cNvPr>
          <p:cNvSpPr txBox="1">
            <a:spLocks noChangeArrowheads="1"/>
          </p:cNvSpPr>
          <p:nvPr/>
        </p:nvSpPr>
        <p:spPr bwMode="auto">
          <a:xfrm>
            <a:off x="7813675" y="168275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68" name="Text Box 112">
            <a:extLst>
              <a:ext uri="{FF2B5EF4-FFF2-40B4-BE49-F238E27FC236}">
                <a16:creationId xmlns:a16="http://schemas.microsoft.com/office/drawing/2014/main" id="{AFA9CCFB-0942-5315-712F-808E0D59E4A3}"/>
              </a:ext>
            </a:extLst>
          </p:cNvPr>
          <p:cNvSpPr txBox="1">
            <a:spLocks noChangeArrowheads="1"/>
          </p:cNvSpPr>
          <p:nvPr/>
        </p:nvSpPr>
        <p:spPr bwMode="auto">
          <a:xfrm>
            <a:off x="5126038" y="2406650"/>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69" name="Text Box 113">
            <a:extLst>
              <a:ext uri="{FF2B5EF4-FFF2-40B4-BE49-F238E27FC236}">
                <a16:creationId xmlns:a16="http://schemas.microsoft.com/office/drawing/2014/main" id="{9BEF2EED-CC53-9B6E-520B-5FDB0F4C07EF}"/>
              </a:ext>
            </a:extLst>
          </p:cNvPr>
          <p:cNvSpPr txBox="1">
            <a:spLocks noChangeArrowheads="1"/>
          </p:cNvSpPr>
          <p:nvPr/>
        </p:nvSpPr>
        <p:spPr bwMode="auto">
          <a:xfrm>
            <a:off x="6118225" y="240665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13" name="Group 114">
            <a:extLst>
              <a:ext uri="{FF2B5EF4-FFF2-40B4-BE49-F238E27FC236}">
                <a16:creationId xmlns:a16="http://schemas.microsoft.com/office/drawing/2014/main" id="{1CEFD79B-D8D8-EF47-ECF6-D8F6129A25CC}"/>
              </a:ext>
            </a:extLst>
          </p:cNvPr>
          <p:cNvGrpSpPr>
            <a:grpSpLocks/>
          </p:cNvGrpSpPr>
          <p:nvPr/>
        </p:nvGrpSpPr>
        <p:grpSpPr bwMode="auto">
          <a:xfrm>
            <a:off x="7046913" y="2406650"/>
            <a:ext cx="465137" cy="519113"/>
            <a:chOff x="4541" y="73"/>
            <a:chExt cx="293" cy="327"/>
          </a:xfrm>
        </p:grpSpPr>
        <p:sp>
          <p:nvSpPr>
            <p:cNvPr id="27750" name="Line 115">
              <a:extLst>
                <a:ext uri="{FF2B5EF4-FFF2-40B4-BE49-F238E27FC236}">
                  <a16:creationId xmlns:a16="http://schemas.microsoft.com/office/drawing/2014/main" id="{2FF9D314-9B0E-453C-BF9A-B8828DB25498}"/>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1" name="Text Box 116">
              <a:extLst>
                <a:ext uri="{FF2B5EF4-FFF2-40B4-BE49-F238E27FC236}">
                  <a16:creationId xmlns:a16="http://schemas.microsoft.com/office/drawing/2014/main" id="{060CC1BF-36FC-CD54-5B8F-114BFFF80781}"/>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4" name="Group 117">
            <a:extLst>
              <a:ext uri="{FF2B5EF4-FFF2-40B4-BE49-F238E27FC236}">
                <a16:creationId xmlns:a16="http://schemas.microsoft.com/office/drawing/2014/main" id="{3254E2DA-72F6-EDBF-8E7E-6654E57A8788}"/>
              </a:ext>
            </a:extLst>
          </p:cNvPr>
          <p:cNvGrpSpPr>
            <a:grpSpLocks/>
          </p:cNvGrpSpPr>
          <p:nvPr/>
        </p:nvGrpSpPr>
        <p:grpSpPr bwMode="auto">
          <a:xfrm>
            <a:off x="7908925" y="2406650"/>
            <a:ext cx="439738" cy="519113"/>
            <a:chOff x="4016" y="111"/>
            <a:chExt cx="277" cy="327"/>
          </a:xfrm>
        </p:grpSpPr>
        <p:sp>
          <p:nvSpPr>
            <p:cNvPr id="27748" name="Line 118">
              <a:extLst>
                <a:ext uri="{FF2B5EF4-FFF2-40B4-BE49-F238E27FC236}">
                  <a16:creationId xmlns:a16="http://schemas.microsoft.com/office/drawing/2014/main" id="{E0F67D04-79C9-2410-A0E5-A4DEE376416A}"/>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9" name="Text Box 119">
              <a:extLst>
                <a:ext uri="{FF2B5EF4-FFF2-40B4-BE49-F238E27FC236}">
                  <a16:creationId xmlns:a16="http://schemas.microsoft.com/office/drawing/2014/main" id="{61C85071-5EEF-D22D-1A8A-48C5B2F64103}"/>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5" name="Group 120">
            <a:extLst>
              <a:ext uri="{FF2B5EF4-FFF2-40B4-BE49-F238E27FC236}">
                <a16:creationId xmlns:a16="http://schemas.microsoft.com/office/drawing/2014/main" id="{AD625F09-876D-BC93-FC2C-63285A4EEF8A}"/>
              </a:ext>
            </a:extLst>
          </p:cNvPr>
          <p:cNvGrpSpPr>
            <a:grpSpLocks/>
          </p:cNvGrpSpPr>
          <p:nvPr/>
        </p:nvGrpSpPr>
        <p:grpSpPr bwMode="auto">
          <a:xfrm>
            <a:off x="5164138" y="3106738"/>
            <a:ext cx="439737" cy="519112"/>
            <a:chOff x="4016" y="111"/>
            <a:chExt cx="277" cy="327"/>
          </a:xfrm>
        </p:grpSpPr>
        <p:sp>
          <p:nvSpPr>
            <p:cNvPr id="27746" name="Line 121">
              <a:extLst>
                <a:ext uri="{FF2B5EF4-FFF2-40B4-BE49-F238E27FC236}">
                  <a16:creationId xmlns:a16="http://schemas.microsoft.com/office/drawing/2014/main" id="{C878A1C4-0EE6-188A-EDBC-BE597E7749C9}"/>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7" name="Text Box 122">
              <a:extLst>
                <a:ext uri="{FF2B5EF4-FFF2-40B4-BE49-F238E27FC236}">
                  <a16:creationId xmlns:a16="http://schemas.microsoft.com/office/drawing/2014/main" id="{5F51A66A-75A5-7A28-FEBF-F75F461AF177}"/>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6" name="Group 123">
            <a:extLst>
              <a:ext uri="{FF2B5EF4-FFF2-40B4-BE49-F238E27FC236}">
                <a16:creationId xmlns:a16="http://schemas.microsoft.com/office/drawing/2014/main" id="{0E964FDA-138E-FAA1-D127-D938A6263AC3}"/>
              </a:ext>
            </a:extLst>
          </p:cNvPr>
          <p:cNvGrpSpPr>
            <a:grpSpLocks/>
          </p:cNvGrpSpPr>
          <p:nvPr/>
        </p:nvGrpSpPr>
        <p:grpSpPr bwMode="auto">
          <a:xfrm>
            <a:off x="6073775" y="3106738"/>
            <a:ext cx="465138" cy="519112"/>
            <a:chOff x="4541" y="73"/>
            <a:chExt cx="293" cy="327"/>
          </a:xfrm>
        </p:grpSpPr>
        <p:sp>
          <p:nvSpPr>
            <p:cNvPr id="27744" name="Line 124">
              <a:extLst>
                <a:ext uri="{FF2B5EF4-FFF2-40B4-BE49-F238E27FC236}">
                  <a16:creationId xmlns:a16="http://schemas.microsoft.com/office/drawing/2014/main" id="{20900B2E-7CED-4919-CDFE-F27563B976B7}"/>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5" name="Text Box 125">
              <a:extLst>
                <a:ext uri="{FF2B5EF4-FFF2-40B4-BE49-F238E27FC236}">
                  <a16:creationId xmlns:a16="http://schemas.microsoft.com/office/drawing/2014/main" id="{59CDDEEA-C44B-FB61-791D-27F199C64EC1}"/>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82" name="Text Box 126">
            <a:extLst>
              <a:ext uri="{FF2B5EF4-FFF2-40B4-BE49-F238E27FC236}">
                <a16:creationId xmlns:a16="http://schemas.microsoft.com/office/drawing/2014/main" id="{AA1E091F-A892-C8E2-2402-F12594281AEF}"/>
              </a:ext>
            </a:extLst>
          </p:cNvPr>
          <p:cNvSpPr txBox="1">
            <a:spLocks noChangeArrowheads="1"/>
          </p:cNvSpPr>
          <p:nvPr/>
        </p:nvSpPr>
        <p:spPr bwMode="auto">
          <a:xfrm>
            <a:off x="6910388" y="3106738"/>
            <a:ext cx="639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583" name="Text Box 127">
            <a:extLst>
              <a:ext uri="{FF2B5EF4-FFF2-40B4-BE49-F238E27FC236}">
                <a16:creationId xmlns:a16="http://schemas.microsoft.com/office/drawing/2014/main" id="{E5ED840F-F27F-5112-927B-9F87F8288292}"/>
              </a:ext>
            </a:extLst>
          </p:cNvPr>
          <p:cNvSpPr txBox="1">
            <a:spLocks noChangeArrowheads="1"/>
          </p:cNvSpPr>
          <p:nvPr/>
        </p:nvSpPr>
        <p:spPr bwMode="auto">
          <a:xfrm>
            <a:off x="7904163" y="3106738"/>
            <a:ext cx="46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17" name="Group 128">
            <a:extLst>
              <a:ext uri="{FF2B5EF4-FFF2-40B4-BE49-F238E27FC236}">
                <a16:creationId xmlns:a16="http://schemas.microsoft.com/office/drawing/2014/main" id="{18FD5B19-5BEF-8A7F-E062-545A492AC91C}"/>
              </a:ext>
            </a:extLst>
          </p:cNvPr>
          <p:cNvGrpSpPr>
            <a:grpSpLocks/>
          </p:cNvGrpSpPr>
          <p:nvPr/>
        </p:nvGrpSpPr>
        <p:grpSpPr bwMode="auto">
          <a:xfrm>
            <a:off x="2408238" y="3784600"/>
            <a:ext cx="439737" cy="519113"/>
            <a:chOff x="4016" y="111"/>
            <a:chExt cx="277" cy="327"/>
          </a:xfrm>
        </p:grpSpPr>
        <p:sp>
          <p:nvSpPr>
            <p:cNvPr id="27742" name="Line 129">
              <a:extLst>
                <a:ext uri="{FF2B5EF4-FFF2-40B4-BE49-F238E27FC236}">
                  <a16:creationId xmlns:a16="http://schemas.microsoft.com/office/drawing/2014/main" id="{234FC65A-6CC4-8029-0E7C-085FD83AAE19}"/>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3" name="Text Box 130">
              <a:extLst>
                <a:ext uri="{FF2B5EF4-FFF2-40B4-BE49-F238E27FC236}">
                  <a16:creationId xmlns:a16="http://schemas.microsoft.com/office/drawing/2014/main" id="{A55C058E-DD58-7607-11BC-448319A69864}"/>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87" name="Text Box 131">
            <a:extLst>
              <a:ext uri="{FF2B5EF4-FFF2-40B4-BE49-F238E27FC236}">
                <a16:creationId xmlns:a16="http://schemas.microsoft.com/office/drawing/2014/main" id="{42D4651C-4693-F6A0-E829-70CBA6B462EB}"/>
              </a:ext>
            </a:extLst>
          </p:cNvPr>
          <p:cNvSpPr txBox="1">
            <a:spLocks noChangeArrowheads="1"/>
          </p:cNvSpPr>
          <p:nvPr/>
        </p:nvSpPr>
        <p:spPr bwMode="auto">
          <a:xfrm>
            <a:off x="3227388" y="3784600"/>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18" name="Group 132">
            <a:extLst>
              <a:ext uri="{FF2B5EF4-FFF2-40B4-BE49-F238E27FC236}">
                <a16:creationId xmlns:a16="http://schemas.microsoft.com/office/drawing/2014/main" id="{FFA3052F-524C-DFA4-805C-3F5645208BFD}"/>
              </a:ext>
            </a:extLst>
          </p:cNvPr>
          <p:cNvGrpSpPr>
            <a:grpSpLocks/>
          </p:cNvGrpSpPr>
          <p:nvPr/>
        </p:nvGrpSpPr>
        <p:grpSpPr bwMode="auto">
          <a:xfrm>
            <a:off x="4214813" y="3784600"/>
            <a:ext cx="465137" cy="519113"/>
            <a:chOff x="4541" y="73"/>
            <a:chExt cx="293" cy="327"/>
          </a:xfrm>
        </p:grpSpPr>
        <p:sp>
          <p:nvSpPr>
            <p:cNvPr id="27740" name="Line 133">
              <a:extLst>
                <a:ext uri="{FF2B5EF4-FFF2-40B4-BE49-F238E27FC236}">
                  <a16:creationId xmlns:a16="http://schemas.microsoft.com/office/drawing/2014/main" id="{18F9B7F7-3CAA-E600-1B6A-D2F8BDEABC60}"/>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1" name="Text Box 134">
              <a:extLst>
                <a:ext uri="{FF2B5EF4-FFF2-40B4-BE49-F238E27FC236}">
                  <a16:creationId xmlns:a16="http://schemas.microsoft.com/office/drawing/2014/main" id="{D5884F9F-1846-F028-DF75-6158C7197DBE}"/>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19" name="Group 136">
            <a:extLst>
              <a:ext uri="{FF2B5EF4-FFF2-40B4-BE49-F238E27FC236}">
                <a16:creationId xmlns:a16="http://schemas.microsoft.com/office/drawing/2014/main" id="{2BC3DF69-823F-2188-0103-2263578C6BE9}"/>
              </a:ext>
            </a:extLst>
          </p:cNvPr>
          <p:cNvGrpSpPr>
            <a:grpSpLocks/>
          </p:cNvGrpSpPr>
          <p:nvPr/>
        </p:nvGrpSpPr>
        <p:grpSpPr bwMode="auto">
          <a:xfrm>
            <a:off x="2341563" y="4503738"/>
            <a:ext cx="465137" cy="519112"/>
            <a:chOff x="4541" y="73"/>
            <a:chExt cx="293" cy="327"/>
          </a:xfrm>
        </p:grpSpPr>
        <p:sp>
          <p:nvSpPr>
            <p:cNvPr id="27738" name="Line 137">
              <a:extLst>
                <a:ext uri="{FF2B5EF4-FFF2-40B4-BE49-F238E27FC236}">
                  <a16:creationId xmlns:a16="http://schemas.microsoft.com/office/drawing/2014/main" id="{2D568208-ADAE-A27B-E9B2-47D83C0BA51F}"/>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9" name="Text Box 138">
              <a:extLst>
                <a:ext uri="{FF2B5EF4-FFF2-40B4-BE49-F238E27FC236}">
                  <a16:creationId xmlns:a16="http://schemas.microsoft.com/office/drawing/2014/main" id="{CEC3AB0D-9DA8-8ECC-AC93-B9B16CD5B3D6}"/>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95" name="Text Box 139">
            <a:extLst>
              <a:ext uri="{FF2B5EF4-FFF2-40B4-BE49-F238E27FC236}">
                <a16:creationId xmlns:a16="http://schemas.microsoft.com/office/drawing/2014/main" id="{4AEBDC1F-E35D-2B39-9367-5D10FB8882FD}"/>
              </a:ext>
            </a:extLst>
          </p:cNvPr>
          <p:cNvSpPr txBox="1">
            <a:spLocks noChangeArrowheads="1"/>
          </p:cNvSpPr>
          <p:nvPr/>
        </p:nvSpPr>
        <p:spPr bwMode="auto">
          <a:xfrm>
            <a:off x="3314700" y="4503738"/>
            <a:ext cx="46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20" name="Group 140">
            <a:extLst>
              <a:ext uri="{FF2B5EF4-FFF2-40B4-BE49-F238E27FC236}">
                <a16:creationId xmlns:a16="http://schemas.microsoft.com/office/drawing/2014/main" id="{29830ECC-3986-DC5F-D76D-12BFB002F133}"/>
              </a:ext>
            </a:extLst>
          </p:cNvPr>
          <p:cNvGrpSpPr>
            <a:grpSpLocks/>
          </p:cNvGrpSpPr>
          <p:nvPr/>
        </p:nvGrpSpPr>
        <p:grpSpPr bwMode="auto">
          <a:xfrm>
            <a:off x="4264025" y="4503738"/>
            <a:ext cx="439738" cy="519112"/>
            <a:chOff x="4016" y="111"/>
            <a:chExt cx="277" cy="327"/>
          </a:xfrm>
        </p:grpSpPr>
        <p:sp>
          <p:nvSpPr>
            <p:cNvPr id="27736" name="Line 141">
              <a:extLst>
                <a:ext uri="{FF2B5EF4-FFF2-40B4-BE49-F238E27FC236}">
                  <a16:creationId xmlns:a16="http://schemas.microsoft.com/office/drawing/2014/main" id="{E84F8BF9-A5E5-2A7F-DDC9-5939CB725BF1}"/>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7" name="Text Box 142">
              <a:extLst>
                <a:ext uri="{FF2B5EF4-FFF2-40B4-BE49-F238E27FC236}">
                  <a16:creationId xmlns:a16="http://schemas.microsoft.com/office/drawing/2014/main" id="{BB454622-C6FD-0340-6442-A21C31BC8B89}"/>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599" name="Text Box 143">
            <a:extLst>
              <a:ext uri="{FF2B5EF4-FFF2-40B4-BE49-F238E27FC236}">
                <a16:creationId xmlns:a16="http://schemas.microsoft.com/office/drawing/2014/main" id="{EDB43B01-7589-9653-91AD-E5C6A278AC94}"/>
              </a:ext>
            </a:extLst>
          </p:cNvPr>
          <p:cNvSpPr txBox="1">
            <a:spLocks noChangeArrowheads="1"/>
          </p:cNvSpPr>
          <p:nvPr/>
        </p:nvSpPr>
        <p:spPr bwMode="auto">
          <a:xfrm>
            <a:off x="2311400" y="521970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21" name="Group 144">
            <a:extLst>
              <a:ext uri="{FF2B5EF4-FFF2-40B4-BE49-F238E27FC236}">
                <a16:creationId xmlns:a16="http://schemas.microsoft.com/office/drawing/2014/main" id="{F345E65C-E681-18B0-C3F0-7D27E1FB43A9}"/>
              </a:ext>
            </a:extLst>
          </p:cNvPr>
          <p:cNvGrpSpPr>
            <a:grpSpLocks/>
          </p:cNvGrpSpPr>
          <p:nvPr/>
        </p:nvGrpSpPr>
        <p:grpSpPr bwMode="auto">
          <a:xfrm>
            <a:off x="3311525" y="5219700"/>
            <a:ext cx="465138" cy="519113"/>
            <a:chOff x="4541" y="73"/>
            <a:chExt cx="293" cy="327"/>
          </a:xfrm>
        </p:grpSpPr>
        <p:sp>
          <p:nvSpPr>
            <p:cNvPr id="27734" name="Line 145">
              <a:extLst>
                <a:ext uri="{FF2B5EF4-FFF2-40B4-BE49-F238E27FC236}">
                  <a16:creationId xmlns:a16="http://schemas.microsoft.com/office/drawing/2014/main" id="{978A84A3-B614-365C-4894-7CD2925E6137}"/>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5" name="Text Box 146">
              <a:extLst>
                <a:ext uri="{FF2B5EF4-FFF2-40B4-BE49-F238E27FC236}">
                  <a16:creationId xmlns:a16="http://schemas.microsoft.com/office/drawing/2014/main" id="{F4C20269-48D8-E799-4792-7211A223DA83}"/>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603" name="Text Box 147">
            <a:extLst>
              <a:ext uri="{FF2B5EF4-FFF2-40B4-BE49-F238E27FC236}">
                <a16:creationId xmlns:a16="http://schemas.microsoft.com/office/drawing/2014/main" id="{C18D090D-02C7-D9A0-5F00-FA571B3559A6}"/>
              </a:ext>
            </a:extLst>
          </p:cNvPr>
          <p:cNvSpPr txBox="1">
            <a:spLocks noChangeArrowheads="1"/>
          </p:cNvSpPr>
          <p:nvPr/>
        </p:nvSpPr>
        <p:spPr bwMode="auto">
          <a:xfrm>
            <a:off x="4268788" y="52197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604" name="Text Box 148">
            <a:extLst>
              <a:ext uri="{FF2B5EF4-FFF2-40B4-BE49-F238E27FC236}">
                <a16:creationId xmlns:a16="http://schemas.microsoft.com/office/drawing/2014/main" id="{DEAA128E-54D5-0E95-1ECE-A78950963D65}"/>
              </a:ext>
            </a:extLst>
          </p:cNvPr>
          <p:cNvSpPr txBox="1">
            <a:spLocks noChangeArrowheads="1"/>
          </p:cNvSpPr>
          <p:nvPr/>
        </p:nvSpPr>
        <p:spPr bwMode="auto">
          <a:xfrm>
            <a:off x="2381250" y="58928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22" name="Group 149">
            <a:extLst>
              <a:ext uri="{FF2B5EF4-FFF2-40B4-BE49-F238E27FC236}">
                <a16:creationId xmlns:a16="http://schemas.microsoft.com/office/drawing/2014/main" id="{BA5A66B4-407E-6565-C02D-CC3CD23E3E0A}"/>
              </a:ext>
            </a:extLst>
          </p:cNvPr>
          <p:cNvGrpSpPr>
            <a:grpSpLocks/>
          </p:cNvGrpSpPr>
          <p:nvPr/>
        </p:nvGrpSpPr>
        <p:grpSpPr bwMode="auto">
          <a:xfrm>
            <a:off x="3332163" y="5892800"/>
            <a:ext cx="439737" cy="519113"/>
            <a:chOff x="4016" y="111"/>
            <a:chExt cx="277" cy="327"/>
          </a:xfrm>
        </p:grpSpPr>
        <p:sp>
          <p:nvSpPr>
            <p:cNvPr id="27732" name="Line 150">
              <a:extLst>
                <a:ext uri="{FF2B5EF4-FFF2-40B4-BE49-F238E27FC236}">
                  <a16:creationId xmlns:a16="http://schemas.microsoft.com/office/drawing/2014/main" id="{ACD3DEE7-F9DF-3C37-5FEA-EBD9662CDE91}"/>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Text Box 151">
              <a:extLst>
                <a:ext uri="{FF2B5EF4-FFF2-40B4-BE49-F238E27FC236}">
                  <a16:creationId xmlns:a16="http://schemas.microsoft.com/office/drawing/2014/main" id="{4032EDEB-6E7A-3C07-012B-634824AE442F}"/>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19608" name="Text Box 152">
            <a:extLst>
              <a:ext uri="{FF2B5EF4-FFF2-40B4-BE49-F238E27FC236}">
                <a16:creationId xmlns:a16="http://schemas.microsoft.com/office/drawing/2014/main" id="{FB3C3829-F13E-3100-D403-2EB155665D28}"/>
              </a:ext>
            </a:extLst>
          </p:cNvPr>
          <p:cNvSpPr txBox="1">
            <a:spLocks noChangeArrowheads="1"/>
          </p:cNvSpPr>
          <p:nvPr/>
        </p:nvSpPr>
        <p:spPr bwMode="auto">
          <a:xfrm>
            <a:off x="4152900" y="589280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19609" name="Text Box 153">
            <a:extLst>
              <a:ext uri="{FF2B5EF4-FFF2-40B4-BE49-F238E27FC236}">
                <a16:creationId xmlns:a16="http://schemas.microsoft.com/office/drawing/2014/main" id="{30A730A7-0E92-491D-AB65-FF38BE2715BE}"/>
              </a:ext>
            </a:extLst>
          </p:cNvPr>
          <p:cNvSpPr txBox="1">
            <a:spLocks noChangeArrowheads="1"/>
          </p:cNvSpPr>
          <p:nvPr/>
        </p:nvSpPr>
        <p:spPr bwMode="auto">
          <a:xfrm>
            <a:off x="5081588" y="378460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610" name="Text Box 154">
            <a:extLst>
              <a:ext uri="{FF2B5EF4-FFF2-40B4-BE49-F238E27FC236}">
                <a16:creationId xmlns:a16="http://schemas.microsoft.com/office/drawing/2014/main" id="{EE5C1EA6-D136-EC9A-5F67-0F9A3A104051}"/>
              </a:ext>
            </a:extLst>
          </p:cNvPr>
          <p:cNvSpPr txBox="1">
            <a:spLocks noChangeArrowheads="1"/>
          </p:cNvSpPr>
          <p:nvPr/>
        </p:nvSpPr>
        <p:spPr bwMode="auto">
          <a:xfrm>
            <a:off x="5997575" y="4503738"/>
            <a:ext cx="582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611" name="Text Box 155">
            <a:extLst>
              <a:ext uri="{FF2B5EF4-FFF2-40B4-BE49-F238E27FC236}">
                <a16:creationId xmlns:a16="http://schemas.microsoft.com/office/drawing/2014/main" id="{88C83A26-5287-11E7-C11B-16729271D669}"/>
              </a:ext>
            </a:extLst>
          </p:cNvPr>
          <p:cNvSpPr txBox="1">
            <a:spLocks noChangeArrowheads="1"/>
          </p:cNvSpPr>
          <p:nvPr/>
        </p:nvSpPr>
        <p:spPr bwMode="auto">
          <a:xfrm>
            <a:off x="6924675" y="5219700"/>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612" name="Text Box 156">
            <a:extLst>
              <a:ext uri="{FF2B5EF4-FFF2-40B4-BE49-F238E27FC236}">
                <a16:creationId xmlns:a16="http://schemas.microsoft.com/office/drawing/2014/main" id="{C596A7A8-EE13-360C-5F78-9A01286020C3}"/>
              </a:ext>
            </a:extLst>
          </p:cNvPr>
          <p:cNvSpPr txBox="1">
            <a:spLocks noChangeArrowheads="1"/>
          </p:cNvSpPr>
          <p:nvPr/>
        </p:nvSpPr>
        <p:spPr bwMode="auto">
          <a:xfrm>
            <a:off x="7824788" y="589280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19613" name="Text Box 157">
            <a:extLst>
              <a:ext uri="{FF2B5EF4-FFF2-40B4-BE49-F238E27FC236}">
                <a16:creationId xmlns:a16="http://schemas.microsoft.com/office/drawing/2014/main" id="{A028AD1B-75C9-C27B-C34A-27B466081169}"/>
              </a:ext>
            </a:extLst>
          </p:cNvPr>
          <p:cNvSpPr txBox="1">
            <a:spLocks noChangeArrowheads="1"/>
          </p:cNvSpPr>
          <p:nvPr/>
        </p:nvSpPr>
        <p:spPr bwMode="auto">
          <a:xfrm>
            <a:off x="5856288" y="37846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614" name="Text Box 158">
            <a:extLst>
              <a:ext uri="{FF2B5EF4-FFF2-40B4-BE49-F238E27FC236}">
                <a16:creationId xmlns:a16="http://schemas.microsoft.com/office/drawing/2014/main" id="{79C9E2EB-2D44-4FC4-7F28-C6CB415160E0}"/>
              </a:ext>
            </a:extLst>
          </p:cNvPr>
          <p:cNvSpPr txBox="1">
            <a:spLocks noChangeArrowheads="1"/>
          </p:cNvSpPr>
          <p:nvPr/>
        </p:nvSpPr>
        <p:spPr bwMode="auto">
          <a:xfrm>
            <a:off x="6872288" y="378460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615" name="Text Box 159">
            <a:extLst>
              <a:ext uri="{FF2B5EF4-FFF2-40B4-BE49-F238E27FC236}">
                <a16:creationId xmlns:a16="http://schemas.microsoft.com/office/drawing/2014/main" id="{55199663-E2D9-FFFE-FA34-CDA9834EC77E}"/>
              </a:ext>
            </a:extLst>
          </p:cNvPr>
          <p:cNvSpPr txBox="1">
            <a:spLocks noChangeArrowheads="1"/>
          </p:cNvSpPr>
          <p:nvPr/>
        </p:nvSpPr>
        <p:spPr bwMode="auto">
          <a:xfrm>
            <a:off x="7710488" y="37846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616" name="Text Box 160">
            <a:extLst>
              <a:ext uri="{FF2B5EF4-FFF2-40B4-BE49-F238E27FC236}">
                <a16:creationId xmlns:a16="http://schemas.microsoft.com/office/drawing/2014/main" id="{8596E02B-8667-A2EC-FB75-2FB10C4CDBF5}"/>
              </a:ext>
            </a:extLst>
          </p:cNvPr>
          <p:cNvSpPr txBox="1">
            <a:spLocks noChangeArrowheads="1"/>
          </p:cNvSpPr>
          <p:nvPr/>
        </p:nvSpPr>
        <p:spPr bwMode="auto">
          <a:xfrm>
            <a:off x="4954588" y="4503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617" name="Text Box 161">
            <a:extLst>
              <a:ext uri="{FF2B5EF4-FFF2-40B4-BE49-F238E27FC236}">
                <a16:creationId xmlns:a16="http://schemas.microsoft.com/office/drawing/2014/main" id="{A684C936-66DE-A95C-3B1E-B9B8F8A292F3}"/>
              </a:ext>
            </a:extLst>
          </p:cNvPr>
          <p:cNvSpPr txBox="1">
            <a:spLocks noChangeArrowheads="1"/>
          </p:cNvSpPr>
          <p:nvPr/>
        </p:nvSpPr>
        <p:spPr bwMode="auto">
          <a:xfrm>
            <a:off x="6792913" y="4503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618" name="Text Box 162">
            <a:extLst>
              <a:ext uri="{FF2B5EF4-FFF2-40B4-BE49-F238E27FC236}">
                <a16:creationId xmlns:a16="http://schemas.microsoft.com/office/drawing/2014/main" id="{576A2334-1563-A48E-8C85-E2BF26257EF0}"/>
              </a:ext>
            </a:extLst>
          </p:cNvPr>
          <p:cNvSpPr txBox="1">
            <a:spLocks noChangeArrowheads="1"/>
          </p:cNvSpPr>
          <p:nvPr/>
        </p:nvSpPr>
        <p:spPr bwMode="auto">
          <a:xfrm>
            <a:off x="7772400" y="4503738"/>
            <a:ext cx="72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619" name="Text Box 163">
            <a:extLst>
              <a:ext uri="{FF2B5EF4-FFF2-40B4-BE49-F238E27FC236}">
                <a16:creationId xmlns:a16="http://schemas.microsoft.com/office/drawing/2014/main" id="{2332FFAE-2130-8FE7-4A94-5E92FCFD6586}"/>
              </a:ext>
            </a:extLst>
          </p:cNvPr>
          <p:cNvSpPr txBox="1">
            <a:spLocks noChangeArrowheads="1"/>
          </p:cNvSpPr>
          <p:nvPr/>
        </p:nvSpPr>
        <p:spPr bwMode="auto">
          <a:xfrm>
            <a:off x="4964113" y="52197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620" name="Text Box 164">
            <a:extLst>
              <a:ext uri="{FF2B5EF4-FFF2-40B4-BE49-F238E27FC236}">
                <a16:creationId xmlns:a16="http://schemas.microsoft.com/office/drawing/2014/main" id="{F36B1AE5-5B5C-88BE-91D3-07CEFEFEE4D3}"/>
              </a:ext>
            </a:extLst>
          </p:cNvPr>
          <p:cNvSpPr txBox="1">
            <a:spLocks noChangeArrowheads="1"/>
          </p:cNvSpPr>
          <p:nvPr/>
        </p:nvSpPr>
        <p:spPr bwMode="auto">
          <a:xfrm>
            <a:off x="5924550" y="521970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621" name="Text Box 165">
            <a:extLst>
              <a:ext uri="{FF2B5EF4-FFF2-40B4-BE49-F238E27FC236}">
                <a16:creationId xmlns:a16="http://schemas.microsoft.com/office/drawing/2014/main" id="{33594236-C3CF-046B-D227-6515864C12F5}"/>
              </a:ext>
            </a:extLst>
          </p:cNvPr>
          <p:cNvSpPr txBox="1">
            <a:spLocks noChangeArrowheads="1"/>
          </p:cNvSpPr>
          <p:nvPr/>
        </p:nvSpPr>
        <p:spPr bwMode="auto">
          <a:xfrm>
            <a:off x="7742238" y="52197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19622" name="Text Box 166">
            <a:extLst>
              <a:ext uri="{FF2B5EF4-FFF2-40B4-BE49-F238E27FC236}">
                <a16:creationId xmlns:a16="http://schemas.microsoft.com/office/drawing/2014/main" id="{36E56125-BBA2-9012-449E-FE39A9DCE1DB}"/>
              </a:ext>
            </a:extLst>
          </p:cNvPr>
          <p:cNvSpPr txBox="1">
            <a:spLocks noChangeArrowheads="1"/>
          </p:cNvSpPr>
          <p:nvPr/>
        </p:nvSpPr>
        <p:spPr bwMode="auto">
          <a:xfrm>
            <a:off x="5049838" y="589280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19623" name="Text Box 167">
            <a:extLst>
              <a:ext uri="{FF2B5EF4-FFF2-40B4-BE49-F238E27FC236}">
                <a16:creationId xmlns:a16="http://schemas.microsoft.com/office/drawing/2014/main" id="{D603F1FA-B052-E307-6808-CF812D8B61A8}"/>
              </a:ext>
            </a:extLst>
          </p:cNvPr>
          <p:cNvSpPr txBox="1">
            <a:spLocks noChangeArrowheads="1"/>
          </p:cNvSpPr>
          <p:nvPr/>
        </p:nvSpPr>
        <p:spPr bwMode="auto">
          <a:xfrm>
            <a:off x="5876925" y="589280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19624" name="Text Box 168">
            <a:extLst>
              <a:ext uri="{FF2B5EF4-FFF2-40B4-BE49-F238E27FC236}">
                <a16:creationId xmlns:a16="http://schemas.microsoft.com/office/drawing/2014/main" id="{547A1DED-188A-1D20-5F54-D33C516453F5}"/>
              </a:ext>
            </a:extLst>
          </p:cNvPr>
          <p:cNvSpPr txBox="1">
            <a:spLocks noChangeArrowheads="1"/>
          </p:cNvSpPr>
          <p:nvPr/>
        </p:nvSpPr>
        <p:spPr bwMode="auto">
          <a:xfrm>
            <a:off x="6781800" y="589280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528"/>
                                        </p:tgtEl>
                                        <p:attrNameLst>
                                          <p:attrName>style.visibility</p:attrName>
                                        </p:attrNameLst>
                                      </p:cBhvr>
                                      <p:to>
                                        <p:strVal val="visible"/>
                                      </p:to>
                                    </p:set>
                                    <p:animEffect transition="in" filter="fade">
                                      <p:cBhvr>
                                        <p:cTn id="7" dur="500"/>
                                        <p:tgtEl>
                                          <p:spTgt spid="19528"/>
                                        </p:tgtEl>
                                      </p:cBhvr>
                                    </p:animEffect>
                                  </p:childTnLst>
                                </p:cTn>
                              </p:par>
                              <p:par>
                                <p:cTn id="8" presetID="10" presetClass="entr" presetSubtype="0" fill="hold" nodeType="withEffect">
                                  <p:stCondLst>
                                    <p:cond delay="0"/>
                                  </p:stCondLst>
                                  <p:childTnLst>
                                    <p:set>
                                      <p:cBhvr>
                                        <p:cTn id="9" dur="1" fill="hold">
                                          <p:stCondLst>
                                            <p:cond delay="0"/>
                                          </p:stCondLst>
                                        </p:cTn>
                                        <p:tgtEl>
                                          <p:spTgt spid="19529"/>
                                        </p:tgtEl>
                                        <p:attrNameLst>
                                          <p:attrName>style.visibility</p:attrName>
                                        </p:attrNameLst>
                                      </p:cBhvr>
                                      <p:to>
                                        <p:strVal val="visible"/>
                                      </p:to>
                                    </p:set>
                                    <p:animEffect transition="in" filter="fade">
                                      <p:cBhvr>
                                        <p:cTn id="10" dur="500"/>
                                        <p:tgtEl>
                                          <p:spTgt spid="19529"/>
                                        </p:tgtEl>
                                      </p:cBhvr>
                                    </p:animEffect>
                                  </p:childTnLst>
                                </p:cTn>
                              </p:par>
                              <p:par>
                                <p:cTn id="11" presetID="10" presetClass="entr" presetSubtype="0" fill="hold" nodeType="withEffect">
                                  <p:stCondLst>
                                    <p:cond delay="0"/>
                                  </p:stCondLst>
                                  <p:childTnLst>
                                    <p:set>
                                      <p:cBhvr>
                                        <p:cTn id="12" dur="1" fill="hold">
                                          <p:stCondLst>
                                            <p:cond delay="0"/>
                                          </p:stCondLst>
                                        </p:cTn>
                                        <p:tgtEl>
                                          <p:spTgt spid="19530"/>
                                        </p:tgtEl>
                                        <p:attrNameLst>
                                          <p:attrName>style.visibility</p:attrName>
                                        </p:attrNameLst>
                                      </p:cBhvr>
                                      <p:to>
                                        <p:strVal val="visible"/>
                                      </p:to>
                                    </p:set>
                                    <p:animEffect transition="in" filter="fade">
                                      <p:cBhvr>
                                        <p:cTn id="13" dur="500"/>
                                        <p:tgtEl>
                                          <p:spTgt spid="19530"/>
                                        </p:tgtEl>
                                      </p:cBhvr>
                                    </p:animEffect>
                                  </p:childTnLst>
                                </p:cTn>
                              </p:par>
                              <p:par>
                                <p:cTn id="14" presetID="10" presetClass="entr" presetSubtype="0" fill="hold" nodeType="withEffect">
                                  <p:stCondLst>
                                    <p:cond delay="0"/>
                                  </p:stCondLst>
                                  <p:childTnLst>
                                    <p:set>
                                      <p:cBhvr>
                                        <p:cTn id="15" dur="1" fill="hold">
                                          <p:stCondLst>
                                            <p:cond delay="0"/>
                                          </p:stCondLst>
                                        </p:cTn>
                                        <p:tgtEl>
                                          <p:spTgt spid="19531"/>
                                        </p:tgtEl>
                                        <p:attrNameLst>
                                          <p:attrName>style.visibility</p:attrName>
                                        </p:attrNameLst>
                                      </p:cBhvr>
                                      <p:to>
                                        <p:strVal val="visible"/>
                                      </p:to>
                                    </p:set>
                                    <p:animEffect transition="in" filter="fade">
                                      <p:cBhvr>
                                        <p:cTn id="16" dur="500"/>
                                        <p:tgtEl>
                                          <p:spTgt spid="19531"/>
                                        </p:tgtEl>
                                      </p:cBhvr>
                                    </p:animEffect>
                                  </p:childTnLst>
                                </p:cTn>
                              </p:par>
                              <p:par>
                                <p:cTn id="17" presetID="10" presetClass="entr" presetSubtype="0" fill="hold" nodeType="withEffect">
                                  <p:stCondLst>
                                    <p:cond delay="0"/>
                                  </p:stCondLst>
                                  <p:childTnLst>
                                    <p:set>
                                      <p:cBhvr>
                                        <p:cTn id="18" dur="1" fill="hold">
                                          <p:stCondLst>
                                            <p:cond delay="0"/>
                                          </p:stCondLst>
                                        </p:cTn>
                                        <p:tgtEl>
                                          <p:spTgt spid="19532"/>
                                        </p:tgtEl>
                                        <p:attrNameLst>
                                          <p:attrName>style.visibility</p:attrName>
                                        </p:attrNameLst>
                                      </p:cBhvr>
                                      <p:to>
                                        <p:strVal val="visible"/>
                                      </p:to>
                                    </p:set>
                                    <p:animEffect transition="in" filter="fade">
                                      <p:cBhvr>
                                        <p:cTn id="19" dur="500"/>
                                        <p:tgtEl>
                                          <p:spTgt spid="19532"/>
                                        </p:tgtEl>
                                      </p:cBhvr>
                                    </p:animEffect>
                                  </p:childTnLst>
                                </p:cTn>
                              </p:par>
                              <p:par>
                                <p:cTn id="20" presetID="10" presetClass="entr" presetSubtype="0" fill="hold" nodeType="withEffect">
                                  <p:stCondLst>
                                    <p:cond delay="0"/>
                                  </p:stCondLst>
                                  <p:childTnLst>
                                    <p:set>
                                      <p:cBhvr>
                                        <p:cTn id="21" dur="1" fill="hold">
                                          <p:stCondLst>
                                            <p:cond delay="0"/>
                                          </p:stCondLst>
                                        </p:cTn>
                                        <p:tgtEl>
                                          <p:spTgt spid="19533"/>
                                        </p:tgtEl>
                                        <p:attrNameLst>
                                          <p:attrName>style.visibility</p:attrName>
                                        </p:attrNameLst>
                                      </p:cBhvr>
                                      <p:to>
                                        <p:strVal val="visible"/>
                                      </p:to>
                                    </p:set>
                                    <p:animEffect transition="in" filter="fade">
                                      <p:cBhvr>
                                        <p:cTn id="22" dur="500"/>
                                        <p:tgtEl>
                                          <p:spTgt spid="19533"/>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9540"/>
                                        </p:tgtEl>
                                        <p:attrNameLst>
                                          <p:attrName>style.visibility</p:attrName>
                                        </p:attrNameLst>
                                      </p:cBhvr>
                                      <p:to>
                                        <p:strVal val="visible"/>
                                      </p:to>
                                    </p:set>
                                    <p:animEffect transition="in" filter="fade">
                                      <p:cBhvr>
                                        <p:cTn id="31" dur="500"/>
                                        <p:tgtEl>
                                          <p:spTgt spid="19540"/>
                                        </p:tgtEl>
                                      </p:cBhvr>
                                    </p:animEffect>
                                  </p:childTnLst>
                                </p:cTn>
                              </p:par>
                              <p:par>
                                <p:cTn id="32" presetID="10" presetClass="entr" presetSubtype="0" fill="hold" nodeType="withEffect">
                                  <p:stCondLst>
                                    <p:cond delay="0"/>
                                  </p:stCondLst>
                                  <p:childTnLst>
                                    <p:set>
                                      <p:cBhvr>
                                        <p:cTn id="33" dur="1" fill="hold">
                                          <p:stCondLst>
                                            <p:cond delay="0"/>
                                          </p:stCondLst>
                                        </p:cTn>
                                        <p:tgtEl>
                                          <p:spTgt spid="19541"/>
                                        </p:tgtEl>
                                        <p:attrNameLst>
                                          <p:attrName>style.visibility</p:attrName>
                                        </p:attrNameLst>
                                      </p:cBhvr>
                                      <p:to>
                                        <p:strVal val="visible"/>
                                      </p:to>
                                    </p:set>
                                    <p:animEffect transition="in" filter="fade">
                                      <p:cBhvr>
                                        <p:cTn id="34" dur="500"/>
                                        <p:tgtEl>
                                          <p:spTgt spid="19541"/>
                                        </p:tgtEl>
                                      </p:cBhvr>
                                    </p:animEffect>
                                  </p:childTnLst>
                                </p:cTn>
                              </p:par>
                              <p:par>
                                <p:cTn id="35" presetID="10" presetClass="entr" presetSubtype="0" fill="hold" nodeType="withEffect">
                                  <p:stCondLst>
                                    <p:cond delay="0"/>
                                  </p:stCondLst>
                                  <p:childTnLst>
                                    <p:set>
                                      <p:cBhvr>
                                        <p:cTn id="36" dur="1" fill="hold">
                                          <p:stCondLst>
                                            <p:cond delay="0"/>
                                          </p:stCondLst>
                                        </p:cTn>
                                        <p:tgtEl>
                                          <p:spTgt spid="19542"/>
                                        </p:tgtEl>
                                        <p:attrNameLst>
                                          <p:attrName>style.visibility</p:attrName>
                                        </p:attrNameLst>
                                      </p:cBhvr>
                                      <p:to>
                                        <p:strVal val="visible"/>
                                      </p:to>
                                    </p:set>
                                    <p:animEffect transition="in" filter="fade">
                                      <p:cBhvr>
                                        <p:cTn id="37" dur="500"/>
                                        <p:tgtEl>
                                          <p:spTgt spid="19542"/>
                                        </p:tgtEl>
                                      </p:cBhvr>
                                    </p:animEffect>
                                  </p:childTnLst>
                                </p:cTn>
                              </p:par>
                              <p:par>
                                <p:cTn id="38" presetID="10" presetClass="entr" presetSubtype="0" fill="hold" nodeType="withEffect">
                                  <p:stCondLst>
                                    <p:cond delay="0"/>
                                  </p:stCondLst>
                                  <p:childTnLst>
                                    <p:set>
                                      <p:cBhvr>
                                        <p:cTn id="39" dur="1" fill="hold">
                                          <p:stCondLst>
                                            <p:cond delay="0"/>
                                          </p:stCondLst>
                                        </p:cTn>
                                        <p:tgtEl>
                                          <p:spTgt spid="19543"/>
                                        </p:tgtEl>
                                        <p:attrNameLst>
                                          <p:attrName>style.visibility</p:attrName>
                                        </p:attrNameLst>
                                      </p:cBhvr>
                                      <p:to>
                                        <p:strVal val="visible"/>
                                      </p:to>
                                    </p:set>
                                    <p:animEffect transition="in" filter="fade">
                                      <p:cBhvr>
                                        <p:cTn id="40" dur="500"/>
                                        <p:tgtEl>
                                          <p:spTgt spid="19543"/>
                                        </p:tgtEl>
                                      </p:cBhvr>
                                    </p:animEffect>
                                  </p:childTnLst>
                                </p:cTn>
                              </p:par>
                              <p:par>
                                <p:cTn id="41" presetID="10" presetClass="entr" presetSubtype="0" fill="hold" nodeType="withEffect">
                                  <p:stCondLst>
                                    <p:cond delay="0"/>
                                  </p:stCondLst>
                                  <p:childTnLst>
                                    <p:set>
                                      <p:cBhvr>
                                        <p:cTn id="42" dur="1" fill="hold">
                                          <p:stCondLst>
                                            <p:cond delay="0"/>
                                          </p:stCondLst>
                                        </p:cTn>
                                        <p:tgtEl>
                                          <p:spTgt spid="19544"/>
                                        </p:tgtEl>
                                        <p:attrNameLst>
                                          <p:attrName>style.visibility</p:attrName>
                                        </p:attrNameLst>
                                      </p:cBhvr>
                                      <p:to>
                                        <p:strVal val="visible"/>
                                      </p:to>
                                    </p:set>
                                    <p:animEffect transition="in" filter="fade">
                                      <p:cBhvr>
                                        <p:cTn id="43" dur="500"/>
                                        <p:tgtEl>
                                          <p:spTgt spid="19544"/>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9551"/>
                                        </p:tgtEl>
                                        <p:attrNameLst>
                                          <p:attrName>style.visibility</p:attrName>
                                        </p:attrNameLst>
                                      </p:cBhvr>
                                      <p:to>
                                        <p:strVal val="visible"/>
                                      </p:to>
                                    </p:set>
                                    <p:animEffect transition="in" filter="fade">
                                      <p:cBhvr>
                                        <p:cTn id="52" dur="500"/>
                                        <p:tgtEl>
                                          <p:spTgt spid="19551"/>
                                        </p:tgtEl>
                                      </p:cBhvr>
                                    </p:animEffect>
                                  </p:childTnLst>
                                </p:cTn>
                              </p:par>
                              <p:par>
                                <p:cTn id="53" presetID="10" presetClass="entr" presetSubtype="0" fill="hold" nodeType="withEffect">
                                  <p:stCondLst>
                                    <p:cond delay="0"/>
                                  </p:stCondLst>
                                  <p:childTnLst>
                                    <p:set>
                                      <p:cBhvr>
                                        <p:cTn id="54" dur="1" fill="hold">
                                          <p:stCondLst>
                                            <p:cond delay="0"/>
                                          </p:stCondLst>
                                        </p:cTn>
                                        <p:tgtEl>
                                          <p:spTgt spid="19552"/>
                                        </p:tgtEl>
                                        <p:attrNameLst>
                                          <p:attrName>style.visibility</p:attrName>
                                        </p:attrNameLst>
                                      </p:cBhvr>
                                      <p:to>
                                        <p:strVal val="visible"/>
                                      </p:to>
                                    </p:set>
                                    <p:animEffect transition="in" filter="fade">
                                      <p:cBhvr>
                                        <p:cTn id="55" dur="500"/>
                                        <p:tgtEl>
                                          <p:spTgt spid="19552"/>
                                        </p:tgtEl>
                                      </p:cBhvr>
                                    </p:animEffect>
                                  </p:childTnLst>
                                </p:cTn>
                              </p:par>
                              <p:par>
                                <p:cTn id="56" presetID="10" presetClass="entr" presetSubtype="0" fill="hold" nodeType="withEffect">
                                  <p:stCondLst>
                                    <p:cond delay="0"/>
                                  </p:stCondLst>
                                  <p:childTnLst>
                                    <p:set>
                                      <p:cBhvr>
                                        <p:cTn id="57" dur="1" fill="hold">
                                          <p:stCondLst>
                                            <p:cond delay="0"/>
                                          </p:stCondLst>
                                        </p:cTn>
                                        <p:tgtEl>
                                          <p:spTgt spid="19553"/>
                                        </p:tgtEl>
                                        <p:attrNameLst>
                                          <p:attrName>style.visibility</p:attrName>
                                        </p:attrNameLst>
                                      </p:cBhvr>
                                      <p:to>
                                        <p:strVal val="visible"/>
                                      </p:to>
                                    </p:set>
                                    <p:animEffect transition="in" filter="fade">
                                      <p:cBhvr>
                                        <p:cTn id="58" dur="500"/>
                                        <p:tgtEl>
                                          <p:spTgt spid="19553"/>
                                        </p:tgtEl>
                                      </p:cBhvr>
                                    </p:animEffect>
                                  </p:childTnLst>
                                </p:cTn>
                              </p:par>
                              <p:par>
                                <p:cTn id="59" presetID="10" presetClass="entr" presetSubtype="0" fill="hold" nodeType="withEffect">
                                  <p:stCondLst>
                                    <p:cond delay="0"/>
                                  </p:stCondLst>
                                  <p:childTnLst>
                                    <p:set>
                                      <p:cBhvr>
                                        <p:cTn id="60" dur="1" fill="hold">
                                          <p:stCondLst>
                                            <p:cond delay="0"/>
                                          </p:stCondLst>
                                        </p:cTn>
                                        <p:tgtEl>
                                          <p:spTgt spid="19554"/>
                                        </p:tgtEl>
                                        <p:attrNameLst>
                                          <p:attrName>style.visibility</p:attrName>
                                        </p:attrNameLst>
                                      </p:cBhvr>
                                      <p:to>
                                        <p:strVal val="visible"/>
                                      </p:to>
                                    </p:set>
                                    <p:animEffect transition="in" filter="fade">
                                      <p:cBhvr>
                                        <p:cTn id="61" dur="500"/>
                                        <p:tgtEl>
                                          <p:spTgt spid="19554"/>
                                        </p:tgtEl>
                                      </p:cBhvr>
                                    </p:animEffect>
                                  </p:childTnLst>
                                </p:cTn>
                              </p:par>
                              <p:par>
                                <p:cTn id="62" presetID="10" presetClass="entr" presetSubtype="0" fill="hold" nodeType="withEffect">
                                  <p:stCondLst>
                                    <p:cond delay="0"/>
                                  </p:stCondLst>
                                  <p:childTnLst>
                                    <p:set>
                                      <p:cBhvr>
                                        <p:cTn id="63" dur="1" fill="hold">
                                          <p:stCondLst>
                                            <p:cond delay="0"/>
                                          </p:stCondLst>
                                        </p:cTn>
                                        <p:tgtEl>
                                          <p:spTgt spid="19555"/>
                                        </p:tgtEl>
                                        <p:attrNameLst>
                                          <p:attrName>style.visibility</p:attrName>
                                        </p:attrNameLst>
                                      </p:cBhvr>
                                      <p:to>
                                        <p:strVal val="visible"/>
                                      </p:to>
                                    </p:set>
                                    <p:animEffect transition="in" filter="fade">
                                      <p:cBhvr>
                                        <p:cTn id="64" dur="500"/>
                                        <p:tgtEl>
                                          <p:spTgt spid="19555"/>
                                        </p:tgtEl>
                                      </p:cBhvr>
                                    </p:animEffect>
                                  </p:childTnLst>
                                </p:cTn>
                              </p:par>
                              <p:par>
                                <p:cTn id="65" presetID="10" presetClass="entr" presetSubtype="0" fill="hold" nodeType="withEffect">
                                  <p:stCondLst>
                                    <p:cond delay="0"/>
                                  </p:stCondLst>
                                  <p:childTnLst>
                                    <p:set>
                                      <p:cBhvr>
                                        <p:cTn id="66" dur="1" fill="hold">
                                          <p:stCondLst>
                                            <p:cond delay="0"/>
                                          </p:stCondLst>
                                        </p:cTn>
                                        <p:tgtEl>
                                          <p:spTgt spid="19556"/>
                                        </p:tgtEl>
                                        <p:attrNameLst>
                                          <p:attrName>style.visibility</p:attrName>
                                        </p:attrNameLst>
                                      </p:cBhvr>
                                      <p:to>
                                        <p:strVal val="visible"/>
                                      </p:to>
                                    </p:set>
                                    <p:animEffect transition="in" filter="fade">
                                      <p:cBhvr>
                                        <p:cTn id="67" dur="500"/>
                                        <p:tgtEl>
                                          <p:spTgt spid="19556"/>
                                        </p:tgtEl>
                                      </p:cBhvr>
                                    </p:animEffect>
                                  </p:childTnLst>
                                </p:cTn>
                              </p:par>
                              <p:par>
                                <p:cTn id="68" presetID="10" presetClass="entr" presetSubtype="0" fill="hold" nodeType="withEffect">
                                  <p:stCondLst>
                                    <p:cond delay="0"/>
                                  </p:stCondLst>
                                  <p:childTnLst>
                                    <p:set>
                                      <p:cBhvr>
                                        <p:cTn id="69" dur="1" fill="hold">
                                          <p:stCondLst>
                                            <p:cond delay="0"/>
                                          </p:stCondLst>
                                        </p:cTn>
                                        <p:tgtEl>
                                          <p:spTgt spid="19557"/>
                                        </p:tgtEl>
                                        <p:attrNameLst>
                                          <p:attrName>style.visibility</p:attrName>
                                        </p:attrNameLst>
                                      </p:cBhvr>
                                      <p:to>
                                        <p:strVal val="visible"/>
                                      </p:to>
                                    </p:set>
                                    <p:animEffect transition="in" filter="fade">
                                      <p:cBhvr>
                                        <p:cTn id="70" dur="500"/>
                                        <p:tgtEl>
                                          <p:spTgt spid="19557"/>
                                        </p:tgtEl>
                                      </p:cBhvr>
                                    </p:animEffect>
                                  </p:childTnLst>
                                </p:cTn>
                              </p:par>
                              <p:par>
                                <p:cTn id="71" presetID="10" presetClass="entr" presetSubtype="0" fill="hold" nodeType="withEffect">
                                  <p:stCondLst>
                                    <p:cond delay="0"/>
                                  </p:stCondLst>
                                  <p:childTnLst>
                                    <p:set>
                                      <p:cBhvr>
                                        <p:cTn id="72" dur="1" fill="hold">
                                          <p:stCondLst>
                                            <p:cond delay="0"/>
                                          </p:stCondLst>
                                        </p:cTn>
                                        <p:tgtEl>
                                          <p:spTgt spid="19558"/>
                                        </p:tgtEl>
                                        <p:attrNameLst>
                                          <p:attrName>style.visibility</p:attrName>
                                        </p:attrNameLst>
                                      </p:cBhvr>
                                      <p:to>
                                        <p:strVal val="visible"/>
                                      </p:to>
                                    </p:set>
                                    <p:animEffect transition="in" filter="fade">
                                      <p:cBhvr>
                                        <p:cTn id="73" dur="500"/>
                                        <p:tgtEl>
                                          <p:spTgt spid="19558"/>
                                        </p:tgtEl>
                                      </p:cBhvr>
                                    </p:animEffect>
                                  </p:childTnLst>
                                </p:cTn>
                              </p:par>
                              <p:par>
                                <p:cTn id="74" presetID="10" presetClass="entr" presetSubtype="0" fill="hold" nodeType="withEffect">
                                  <p:stCondLst>
                                    <p:cond delay="0"/>
                                  </p:stCondLst>
                                  <p:childTnLst>
                                    <p:set>
                                      <p:cBhvr>
                                        <p:cTn id="75" dur="1" fill="hold">
                                          <p:stCondLst>
                                            <p:cond delay="0"/>
                                          </p:stCondLst>
                                        </p:cTn>
                                        <p:tgtEl>
                                          <p:spTgt spid="19559"/>
                                        </p:tgtEl>
                                        <p:attrNameLst>
                                          <p:attrName>style.visibility</p:attrName>
                                        </p:attrNameLst>
                                      </p:cBhvr>
                                      <p:to>
                                        <p:strVal val="visible"/>
                                      </p:to>
                                    </p:set>
                                    <p:animEffect transition="in" filter="fade">
                                      <p:cBhvr>
                                        <p:cTn id="76" dur="500"/>
                                        <p:tgtEl>
                                          <p:spTgt spid="19559"/>
                                        </p:tgtEl>
                                      </p:cBhvr>
                                    </p:animEffect>
                                  </p:childTnLst>
                                </p:cTn>
                              </p:par>
                              <p:par>
                                <p:cTn id="77" presetID="10"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nodeType="withEffect">
                                  <p:stCondLst>
                                    <p:cond delay="0"/>
                                  </p:stCondLst>
                                  <p:childTnLst>
                                    <p:set>
                                      <p:cBhvr>
                                        <p:cTn id="84" dur="1" fill="hold">
                                          <p:stCondLst>
                                            <p:cond delay="0"/>
                                          </p:stCondLst>
                                        </p:cTn>
                                        <p:tgtEl>
                                          <p:spTgt spid="19566"/>
                                        </p:tgtEl>
                                        <p:attrNameLst>
                                          <p:attrName>style.visibility</p:attrName>
                                        </p:attrNameLst>
                                      </p:cBhvr>
                                      <p:to>
                                        <p:strVal val="visible"/>
                                      </p:to>
                                    </p:set>
                                    <p:animEffect transition="in" filter="fade">
                                      <p:cBhvr>
                                        <p:cTn id="85" dur="500"/>
                                        <p:tgtEl>
                                          <p:spTgt spid="19566"/>
                                        </p:tgtEl>
                                      </p:cBhvr>
                                    </p:animEffect>
                                  </p:childTnLst>
                                </p:cTn>
                              </p:par>
                              <p:par>
                                <p:cTn id="86" presetID="10" presetClass="entr" presetSubtype="0" fill="hold" nodeType="withEffect">
                                  <p:stCondLst>
                                    <p:cond delay="0"/>
                                  </p:stCondLst>
                                  <p:childTnLst>
                                    <p:set>
                                      <p:cBhvr>
                                        <p:cTn id="87" dur="1" fill="hold">
                                          <p:stCondLst>
                                            <p:cond delay="0"/>
                                          </p:stCondLst>
                                        </p:cTn>
                                        <p:tgtEl>
                                          <p:spTgt spid="19567"/>
                                        </p:tgtEl>
                                        <p:attrNameLst>
                                          <p:attrName>style.visibility</p:attrName>
                                        </p:attrNameLst>
                                      </p:cBhvr>
                                      <p:to>
                                        <p:strVal val="visible"/>
                                      </p:to>
                                    </p:set>
                                    <p:animEffect transition="in" filter="fade">
                                      <p:cBhvr>
                                        <p:cTn id="88" dur="500"/>
                                        <p:tgtEl>
                                          <p:spTgt spid="19567"/>
                                        </p:tgtEl>
                                      </p:cBhvr>
                                    </p:animEffect>
                                  </p:childTnLst>
                                </p:cTn>
                              </p:par>
                              <p:par>
                                <p:cTn id="89" presetID="10" presetClass="entr" presetSubtype="0" fill="hold" nodeType="withEffect">
                                  <p:stCondLst>
                                    <p:cond delay="0"/>
                                  </p:stCondLst>
                                  <p:childTnLst>
                                    <p:set>
                                      <p:cBhvr>
                                        <p:cTn id="90" dur="1" fill="hold">
                                          <p:stCondLst>
                                            <p:cond delay="0"/>
                                          </p:stCondLst>
                                        </p:cTn>
                                        <p:tgtEl>
                                          <p:spTgt spid="19568"/>
                                        </p:tgtEl>
                                        <p:attrNameLst>
                                          <p:attrName>style.visibility</p:attrName>
                                        </p:attrNameLst>
                                      </p:cBhvr>
                                      <p:to>
                                        <p:strVal val="visible"/>
                                      </p:to>
                                    </p:set>
                                    <p:animEffect transition="in" filter="fade">
                                      <p:cBhvr>
                                        <p:cTn id="91" dur="500"/>
                                        <p:tgtEl>
                                          <p:spTgt spid="19568"/>
                                        </p:tgtEl>
                                      </p:cBhvr>
                                    </p:animEffect>
                                  </p:childTnLst>
                                </p:cTn>
                              </p:par>
                              <p:par>
                                <p:cTn id="92" presetID="10" presetClass="entr" presetSubtype="0" fill="hold" nodeType="withEffect">
                                  <p:stCondLst>
                                    <p:cond delay="0"/>
                                  </p:stCondLst>
                                  <p:childTnLst>
                                    <p:set>
                                      <p:cBhvr>
                                        <p:cTn id="93" dur="1" fill="hold">
                                          <p:stCondLst>
                                            <p:cond delay="0"/>
                                          </p:stCondLst>
                                        </p:cTn>
                                        <p:tgtEl>
                                          <p:spTgt spid="19569"/>
                                        </p:tgtEl>
                                        <p:attrNameLst>
                                          <p:attrName>style.visibility</p:attrName>
                                        </p:attrNameLst>
                                      </p:cBhvr>
                                      <p:to>
                                        <p:strVal val="visible"/>
                                      </p:to>
                                    </p:set>
                                    <p:animEffect transition="in" filter="fade">
                                      <p:cBhvr>
                                        <p:cTn id="94" dur="500"/>
                                        <p:tgtEl>
                                          <p:spTgt spid="19569"/>
                                        </p:tgtEl>
                                      </p:cBhvr>
                                    </p:animEffect>
                                  </p:childTnLst>
                                </p:cTn>
                              </p:par>
                              <p:par>
                                <p:cTn id="95" presetID="10"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par>
                                <p:cTn id="98" presetID="10"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10" presetClass="entr" presetSubtype="0" fill="hold" nodeType="withEffect">
                                  <p:stCondLst>
                                    <p:cond delay="0"/>
                                  </p:stCondLst>
                                  <p:childTnLst>
                                    <p:set>
                                      <p:cBhvr>
                                        <p:cTn id="108" dur="1" fill="hold">
                                          <p:stCondLst>
                                            <p:cond delay="0"/>
                                          </p:stCondLst>
                                        </p:cTn>
                                        <p:tgtEl>
                                          <p:spTgt spid="19582"/>
                                        </p:tgtEl>
                                        <p:attrNameLst>
                                          <p:attrName>style.visibility</p:attrName>
                                        </p:attrNameLst>
                                      </p:cBhvr>
                                      <p:to>
                                        <p:strVal val="visible"/>
                                      </p:to>
                                    </p:set>
                                    <p:animEffect transition="in" filter="fade">
                                      <p:cBhvr>
                                        <p:cTn id="109" dur="500"/>
                                        <p:tgtEl>
                                          <p:spTgt spid="19582"/>
                                        </p:tgtEl>
                                      </p:cBhvr>
                                    </p:animEffect>
                                  </p:childTnLst>
                                </p:cTn>
                              </p:par>
                              <p:par>
                                <p:cTn id="110" presetID="10" presetClass="entr" presetSubtype="0" fill="hold" nodeType="withEffect">
                                  <p:stCondLst>
                                    <p:cond delay="0"/>
                                  </p:stCondLst>
                                  <p:childTnLst>
                                    <p:set>
                                      <p:cBhvr>
                                        <p:cTn id="111" dur="1" fill="hold">
                                          <p:stCondLst>
                                            <p:cond delay="0"/>
                                          </p:stCondLst>
                                        </p:cTn>
                                        <p:tgtEl>
                                          <p:spTgt spid="19583"/>
                                        </p:tgtEl>
                                        <p:attrNameLst>
                                          <p:attrName>style.visibility</p:attrName>
                                        </p:attrNameLst>
                                      </p:cBhvr>
                                      <p:to>
                                        <p:strVal val="visible"/>
                                      </p:to>
                                    </p:set>
                                    <p:animEffect transition="in" filter="fade">
                                      <p:cBhvr>
                                        <p:cTn id="112" dur="500"/>
                                        <p:tgtEl>
                                          <p:spTgt spid="19583"/>
                                        </p:tgtEl>
                                      </p:cBhvr>
                                    </p:animEffect>
                                  </p:childTnLst>
                                </p:cTn>
                              </p:par>
                              <p:par>
                                <p:cTn id="113" presetID="10" presetClass="entr" presetSubtype="0" fill="hold" nodeType="with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par>
                                <p:cTn id="116" presetID="10" presetClass="entr" presetSubtype="0" fill="hold" nodeType="withEffect">
                                  <p:stCondLst>
                                    <p:cond delay="0"/>
                                  </p:stCondLst>
                                  <p:childTnLst>
                                    <p:set>
                                      <p:cBhvr>
                                        <p:cTn id="117" dur="1" fill="hold">
                                          <p:stCondLst>
                                            <p:cond delay="0"/>
                                          </p:stCondLst>
                                        </p:cTn>
                                        <p:tgtEl>
                                          <p:spTgt spid="19587"/>
                                        </p:tgtEl>
                                        <p:attrNameLst>
                                          <p:attrName>style.visibility</p:attrName>
                                        </p:attrNameLst>
                                      </p:cBhvr>
                                      <p:to>
                                        <p:strVal val="visible"/>
                                      </p:to>
                                    </p:set>
                                    <p:animEffect transition="in" filter="fade">
                                      <p:cBhvr>
                                        <p:cTn id="118" dur="500"/>
                                        <p:tgtEl>
                                          <p:spTgt spid="19587"/>
                                        </p:tgtEl>
                                      </p:cBhvr>
                                    </p:animEffect>
                                  </p:childTnLst>
                                </p:cTn>
                              </p:par>
                              <p:par>
                                <p:cTn id="119" presetID="10" presetClass="entr" presetSubtype="0" fill="hold"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childTnLst>
                                </p:cTn>
                              </p:par>
                              <p:par>
                                <p:cTn id="122" presetID="10"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500"/>
                                        <p:tgtEl>
                                          <p:spTgt spid="19"/>
                                        </p:tgtEl>
                                      </p:cBhvr>
                                    </p:animEffect>
                                  </p:childTnLst>
                                </p:cTn>
                              </p:par>
                              <p:par>
                                <p:cTn id="125" presetID="10" presetClass="entr" presetSubtype="0" fill="hold" nodeType="withEffect">
                                  <p:stCondLst>
                                    <p:cond delay="0"/>
                                  </p:stCondLst>
                                  <p:childTnLst>
                                    <p:set>
                                      <p:cBhvr>
                                        <p:cTn id="126" dur="1" fill="hold">
                                          <p:stCondLst>
                                            <p:cond delay="0"/>
                                          </p:stCondLst>
                                        </p:cTn>
                                        <p:tgtEl>
                                          <p:spTgt spid="19595"/>
                                        </p:tgtEl>
                                        <p:attrNameLst>
                                          <p:attrName>style.visibility</p:attrName>
                                        </p:attrNameLst>
                                      </p:cBhvr>
                                      <p:to>
                                        <p:strVal val="visible"/>
                                      </p:to>
                                    </p:set>
                                    <p:animEffect transition="in" filter="fade">
                                      <p:cBhvr>
                                        <p:cTn id="127" dur="500"/>
                                        <p:tgtEl>
                                          <p:spTgt spid="19595"/>
                                        </p:tgtEl>
                                      </p:cBhvr>
                                    </p:animEffect>
                                  </p:childTnLst>
                                </p:cTn>
                              </p:par>
                              <p:par>
                                <p:cTn id="128" presetID="10" presetClass="entr" presetSubtype="0" fill="hold"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fade">
                                      <p:cBhvr>
                                        <p:cTn id="130" dur="500"/>
                                        <p:tgtEl>
                                          <p:spTgt spid="20"/>
                                        </p:tgtEl>
                                      </p:cBhvr>
                                    </p:animEffect>
                                  </p:childTnLst>
                                </p:cTn>
                              </p:par>
                              <p:par>
                                <p:cTn id="131" presetID="10" presetClass="entr" presetSubtype="0" fill="hold" nodeType="withEffect">
                                  <p:stCondLst>
                                    <p:cond delay="0"/>
                                  </p:stCondLst>
                                  <p:childTnLst>
                                    <p:set>
                                      <p:cBhvr>
                                        <p:cTn id="132" dur="1" fill="hold">
                                          <p:stCondLst>
                                            <p:cond delay="0"/>
                                          </p:stCondLst>
                                        </p:cTn>
                                        <p:tgtEl>
                                          <p:spTgt spid="19599"/>
                                        </p:tgtEl>
                                        <p:attrNameLst>
                                          <p:attrName>style.visibility</p:attrName>
                                        </p:attrNameLst>
                                      </p:cBhvr>
                                      <p:to>
                                        <p:strVal val="visible"/>
                                      </p:to>
                                    </p:set>
                                    <p:animEffect transition="in" filter="fade">
                                      <p:cBhvr>
                                        <p:cTn id="133" dur="500"/>
                                        <p:tgtEl>
                                          <p:spTgt spid="19599"/>
                                        </p:tgtEl>
                                      </p:cBhvr>
                                    </p:animEffect>
                                  </p:childTnLst>
                                </p:cTn>
                              </p:par>
                              <p:par>
                                <p:cTn id="134" presetID="10"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500"/>
                                        <p:tgtEl>
                                          <p:spTgt spid="21"/>
                                        </p:tgtEl>
                                      </p:cBhvr>
                                    </p:animEffect>
                                  </p:childTnLst>
                                </p:cTn>
                              </p:par>
                              <p:par>
                                <p:cTn id="137" presetID="10" presetClass="entr" presetSubtype="0" fill="hold" nodeType="withEffect">
                                  <p:stCondLst>
                                    <p:cond delay="0"/>
                                  </p:stCondLst>
                                  <p:childTnLst>
                                    <p:set>
                                      <p:cBhvr>
                                        <p:cTn id="138" dur="1" fill="hold">
                                          <p:stCondLst>
                                            <p:cond delay="0"/>
                                          </p:stCondLst>
                                        </p:cTn>
                                        <p:tgtEl>
                                          <p:spTgt spid="19603"/>
                                        </p:tgtEl>
                                        <p:attrNameLst>
                                          <p:attrName>style.visibility</p:attrName>
                                        </p:attrNameLst>
                                      </p:cBhvr>
                                      <p:to>
                                        <p:strVal val="visible"/>
                                      </p:to>
                                    </p:set>
                                    <p:animEffect transition="in" filter="fade">
                                      <p:cBhvr>
                                        <p:cTn id="139" dur="500"/>
                                        <p:tgtEl>
                                          <p:spTgt spid="19603"/>
                                        </p:tgtEl>
                                      </p:cBhvr>
                                    </p:animEffect>
                                  </p:childTnLst>
                                </p:cTn>
                              </p:par>
                              <p:par>
                                <p:cTn id="140" presetID="10" presetClass="entr" presetSubtype="0" fill="hold" nodeType="withEffect">
                                  <p:stCondLst>
                                    <p:cond delay="0"/>
                                  </p:stCondLst>
                                  <p:childTnLst>
                                    <p:set>
                                      <p:cBhvr>
                                        <p:cTn id="141" dur="1" fill="hold">
                                          <p:stCondLst>
                                            <p:cond delay="0"/>
                                          </p:stCondLst>
                                        </p:cTn>
                                        <p:tgtEl>
                                          <p:spTgt spid="19604"/>
                                        </p:tgtEl>
                                        <p:attrNameLst>
                                          <p:attrName>style.visibility</p:attrName>
                                        </p:attrNameLst>
                                      </p:cBhvr>
                                      <p:to>
                                        <p:strVal val="visible"/>
                                      </p:to>
                                    </p:set>
                                    <p:animEffect transition="in" filter="fade">
                                      <p:cBhvr>
                                        <p:cTn id="142" dur="500"/>
                                        <p:tgtEl>
                                          <p:spTgt spid="19604"/>
                                        </p:tgtEl>
                                      </p:cBhvr>
                                    </p:animEffect>
                                  </p:childTnLst>
                                </p:cTn>
                              </p:par>
                              <p:par>
                                <p:cTn id="143" presetID="10" presetClass="entr" presetSubtype="0" fill="hold" nodeType="with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500"/>
                                        <p:tgtEl>
                                          <p:spTgt spid="22"/>
                                        </p:tgtEl>
                                      </p:cBhvr>
                                    </p:animEffect>
                                  </p:childTnLst>
                                </p:cTn>
                              </p:par>
                              <p:par>
                                <p:cTn id="146" presetID="10" presetClass="entr" presetSubtype="0" fill="hold" nodeType="withEffect">
                                  <p:stCondLst>
                                    <p:cond delay="0"/>
                                  </p:stCondLst>
                                  <p:childTnLst>
                                    <p:set>
                                      <p:cBhvr>
                                        <p:cTn id="147" dur="1" fill="hold">
                                          <p:stCondLst>
                                            <p:cond delay="0"/>
                                          </p:stCondLst>
                                        </p:cTn>
                                        <p:tgtEl>
                                          <p:spTgt spid="19608"/>
                                        </p:tgtEl>
                                        <p:attrNameLst>
                                          <p:attrName>style.visibility</p:attrName>
                                        </p:attrNameLst>
                                      </p:cBhvr>
                                      <p:to>
                                        <p:strVal val="visible"/>
                                      </p:to>
                                    </p:set>
                                    <p:animEffect transition="in" filter="fade">
                                      <p:cBhvr>
                                        <p:cTn id="148" dur="500"/>
                                        <p:tgtEl>
                                          <p:spTgt spid="19608"/>
                                        </p:tgtEl>
                                      </p:cBhvr>
                                    </p:animEffect>
                                  </p:childTnLst>
                                </p:cTn>
                              </p:par>
                              <p:par>
                                <p:cTn id="149" presetID="10" presetClass="entr" presetSubtype="0" fill="hold" nodeType="withEffect">
                                  <p:stCondLst>
                                    <p:cond delay="0"/>
                                  </p:stCondLst>
                                  <p:childTnLst>
                                    <p:set>
                                      <p:cBhvr>
                                        <p:cTn id="150" dur="1" fill="hold">
                                          <p:stCondLst>
                                            <p:cond delay="0"/>
                                          </p:stCondLst>
                                        </p:cTn>
                                        <p:tgtEl>
                                          <p:spTgt spid="19609"/>
                                        </p:tgtEl>
                                        <p:attrNameLst>
                                          <p:attrName>style.visibility</p:attrName>
                                        </p:attrNameLst>
                                      </p:cBhvr>
                                      <p:to>
                                        <p:strVal val="visible"/>
                                      </p:to>
                                    </p:set>
                                    <p:animEffect transition="in" filter="fade">
                                      <p:cBhvr>
                                        <p:cTn id="151" dur="500"/>
                                        <p:tgtEl>
                                          <p:spTgt spid="19609"/>
                                        </p:tgtEl>
                                      </p:cBhvr>
                                    </p:animEffect>
                                  </p:childTnLst>
                                </p:cTn>
                              </p:par>
                              <p:par>
                                <p:cTn id="152" presetID="10" presetClass="entr" presetSubtype="0" fill="hold" nodeType="withEffect">
                                  <p:stCondLst>
                                    <p:cond delay="0"/>
                                  </p:stCondLst>
                                  <p:childTnLst>
                                    <p:set>
                                      <p:cBhvr>
                                        <p:cTn id="153" dur="1" fill="hold">
                                          <p:stCondLst>
                                            <p:cond delay="0"/>
                                          </p:stCondLst>
                                        </p:cTn>
                                        <p:tgtEl>
                                          <p:spTgt spid="19610"/>
                                        </p:tgtEl>
                                        <p:attrNameLst>
                                          <p:attrName>style.visibility</p:attrName>
                                        </p:attrNameLst>
                                      </p:cBhvr>
                                      <p:to>
                                        <p:strVal val="visible"/>
                                      </p:to>
                                    </p:set>
                                    <p:animEffect transition="in" filter="fade">
                                      <p:cBhvr>
                                        <p:cTn id="154" dur="500"/>
                                        <p:tgtEl>
                                          <p:spTgt spid="19610"/>
                                        </p:tgtEl>
                                      </p:cBhvr>
                                    </p:animEffect>
                                  </p:childTnLst>
                                </p:cTn>
                              </p:par>
                              <p:par>
                                <p:cTn id="155" presetID="10" presetClass="entr" presetSubtype="0" fill="hold" nodeType="withEffect">
                                  <p:stCondLst>
                                    <p:cond delay="0"/>
                                  </p:stCondLst>
                                  <p:childTnLst>
                                    <p:set>
                                      <p:cBhvr>
                                        <p:cTn id="156" dur="1" fill="hold">
                                          <p:stCondLst>
                                            <p:cond delay="0"/>
                                          </p:stCondLst>
                                        </p:cTn>
                                        <p:tgtEl>
                                          <p:spTgt spid="19611"/>
                                        </p:tgtEl>
                                        <p:attrNameLst>
                                          <p:attrName>style.visibility</p:attrName>
                                        </p:attrNameLst>
                                      </p:cBhvr>
                                      <p:to>
                                        <p:strVal val="visible"/>
                                      </p:to>
                                    </p:set>
                                    <p:animEffect transition="in" filter="fade">
                                      <p:cBhvr>
                                        <p:cTn id="157" dur="500"/>
                                        <p:tgtEl>
                                          <p:spTgt spid="19611"/>
                                        </p:tgtEl>
                                      </p:cBhvr>
                                    </p:animEffect>
                                  </p:childTnLst>
                                </p:cTn>
                              </p:par>
                              <p:par>
                                <p:cTn id="158" presetID="10" presetClass="entr" presetSubtype="0" fill="hold" nodeType="withEffect">
                                  <p:stCondLst>
                                    <p:cond delay="0"/>
                                  </p:stCondLst>
                                  <p:childTnLst>
                                    <p:set>
                                      <p:cBhvr>
                                        <p:cTn id="159" dur="1" fill="hold">
                                          <p:stCondLst>
                                            <p:cond delay="0"/>
                                          </p:stCondLst>
                                        </p:cTn>
                                        <p:tgtEl>
                                          <p:spTgt spid="19612"/>
                                        </p:tgtEl>
                                        <p:attrNameLst>
                                          <p:attrName>style.visibility</p:attrName>
                                        </p:attrNameLst>
                                      </p:cBhvr>
                                      <p:to>
                                        <p:strVal val="visible"/>
                                      </p:to>
                                    </p:set>
                                    <p:animEffect transition="in" filter="fade">
                                      <p:cBhvr>
                                        <p:cTn id="160" dur="500"/>
                                        <p:tgtEl>
                                          <p:spTgt spid="19612"/>
                                        </p:tgtEl>
                                      </p:cBhvr>
                                    </p:animEffect>
                                  </p:childTnLst>
                                </p:cTn>
                              </p:par>
                              <p:par>
                                <p:cTn id="161" presetID="10" presetClass="entr" presetSubtype="0" fill="hold" nodeType="withEffect">
                                  <p:stCondLst>
                                    <p:cond delay="0"/>
                                  </p:stCondLst>
                                  <p:childTnLst>
                                    <p:set>
                                      <p:cBhvr>
                                        <p:cTn id="162" dur="1" fill="hold">
                                          <p:stCondLst>
                                            <p:cond delay="0"/>
                                          </p:stCondLst>
                                        </p:cTn>
                                        <p:tgtEl>
                                          <p:spTgt spid="19613"/>
                                        </p:tgtEl>
                                        <p:attrNameLst>
                                          <p:attrName>style.visibility</p:attrName>
                                        </p:attrNameLst>
                                      </p:cBhvr>
                                      <p:to>
                                        <p:strVal val="visible"/>
                                      </p:to>
                                    </p:set>
                                    <p:animEffect transition="in" filter="fade">
                                      <p:cBhvr>
                                        <p:cTn id="163" dur="500"/>
                                        <p:tgtEl>
                                          <p:spTgt spid="19613"/>
                                        </p:tgtEl>
                                      </p:cBhvr>
                                    </p:animEffect>
                                  </p:childTnLst>
                                </p:cTn>
                              </p:par>
                              <p:par>
                                <p:cTn id="164" presetID="10" presetClass="entr" presetSubtype="0" fill="hold" nodeType="withEffect">
                                  <p:stCondLst>
                                    <p:cond delay="0"/>
                                  </p:stCondLst>
                                  <p:childTnLst>
                                    <p:set>
                                      <p:cBhvr>
                                        <p:cTn id="165" dur="1" fill="hold">
                                          <p:stCondLst>
                                            <p:cond delay="0"/>
                                          </p:stCondLst>
                                        </p:cTn>
                                        <p:tgtEl>
                                          <p:spTgt spid="19614"/>
                                        </p:tgtEl>
                                        <p:attrNameLst>
                                          <p:attrName>style.visibility</p:attrName>
                                        </p:attrNameLst>
                                      </p:cBhvr>
                                      <p:to>
                                        <p:strVal val="visible"/>
                                      </p:to>
                                    </p:set>
                                    <p:animEffect transition="in" filter="fade">
                                      <p:cBhvr>
                                        <p:cTn id="166" dur="500"/>
                                        <p:tgtEl>
                                          <p:spTgt spid="19614"/>
                                        </p:tgtEl>
                                      </p:cBhvr>
                                    </p:animEffect>
                                  </p:childTnLst>
                                </p:cTn>
                              </p:par>
                              <p:par>
                                <p:cTn id="167" presetID="10" presetClass="entr" presetSubtype="0" fill="hold" nodeType="withEffect">
                                  <p:stCondLst>
                                    <p:cond delay="0"/>
                                  </p:stCondLst>
                                  <p:childTnLst>
                                    <p:set>
                                      <p:cBhvr>
                                        <p:cTn id="168" dur="1" fill="hold">
                                          <p:stCondLst>
                                            <p:cond delay="0"/>
                                          </p:stCondLst>
                                        </p:cTn>
                                        <p:tgtEl>
                                          <p:spTgt spid="19615"/>
                                        </p:tgtEl>
                                        <p:attrNameLst>
                                          <p:attrName>style.visibility</p:attrName>
                                        </p:attrNameLst>
                                      </p:cBhvr>
                                      <p:to>
                                        <p:strVal val="visible"/>
                                      </p:to>
                                    </p:set>
                                    <p:animEffect transition="in" filter="fade">
                                      <p:cBhvr>
                                        <p:cTn id="169" dur="500"/>
                                        <p:tgtEl>
                                          <p:spTgt spid="19615"/>
                                        </p:tgtEl>
                                      </p:cBhvr>
                                    </p:animEffect>
                                  </p:childTnLst>
                                </p:cTn>
                              </p:par>
                              <p:par>
                                <p:cTn id="170" presetID="10" presetClass="entr" presetSubtype="0" fill="hold" nodeType="withEffect">
                                  <p:stCondLst>
                                    <p:cond delay="0"/>
                                  </p:stCondLst>
                                  <p:childTnLst>
                                    <p:set>
                                      <p:cBhvr>
                                        <p:cTn id="171" dur="1" fill="hold">
                                          <p:stCondLst>
                                            <p:cond delay="0"/>
                                          </p:stCondLst>
                                        </p:cTn>
                                        <p:tgtEl>
                                          <p:spTgt spid="19616"/>
                                        </p:tgtEl>
                                        <p:attrNameLst>
                                          <p:attrName>style.visibility</p:attrName>
                                        </p:attrNameLst>
                                      </p:cBhvr>
                                      <p:to>
                                        <p:strVal val="visible"/>
                                      </p:to>
                                    </p:set>
                                    <p:animEffect transition="in" filter="fade">
                                      <p:cBhvr>
                                        <p:cTn id="172" dur="500"/>
                                        <p:tgtEl>
                                          <p:spTgt spid="19616"/>
                                        </p:tgtEl>
                                      </p:cBhvr>
                                    </p:animEffect>
                                  </p:childTnLst>
                                </p:cTn>
                              </p:par>
                              <p:par>
                                <p:cTn id="173" presetID="10" presetClass="entr" presetSubtype="0" fill="hold" nodeType="withEffect">
                                  <p:stCondLst>
                                    <p:cond delay="0"/>
                                  </p:stCondLst>
                                  <p:childTnLst>
                                    <p:set>
                                      <p:cBhvr>
                                        <p:cTn id="174" dur="1" fill="hold">
                                          <p:stCondLst>
                                            <p:cond delay="0"/>
                                          </p:stCondLst>
                                        </p:cTn>
                                        <p:tgtEl>
                                          <p:spTgt spid="19617"/>
                                        </p:tgtEl>
                                        <p:attrNameLst>
                                          <p:attrName>style.visibility</p:attrName>
                                        </p:attrNameLst>
                                      </p:cBhvr>
                                      <p:to>
                                        <p:strVal val="visible"/>
                                      </p:to>
                                    </p:set>
                                    <p:animEffect transition="in" filter="fade">
                                      <p:cBhvr>
                                        <p:cTn id="175" dur="500"/>
                                        <p:tgtEl>
                                          <p:spTgt spid="19617"/>
                                        </p:tgtEl>
                                      </p:cBhvr>
                                    </p:animEffect>
                                  </p:childTnLst>
                                </p:cTn>
                              </p:par>
                              <p:par>
                                <p:cTn id="176" presetID="10" presetClass="entr" presetSubtype="0" fill="hold" nodeType="withEffect">
                                  <p:stCondLst>
                                    <p:cond delay="0"/>
                                  </p:stCondLst>
                                  <p:childTnLst>
                                    <p:set>
                                      <p:cBhvr>
                                        <p:cTn id="177" dur="1" fill="hold">
                                          <p:stCondLst>
                                            <p:cond delay="0"/>
                                          </p:stCondLst>
                                        </p:cTn>
                                        <p:tgtEl>
                                          <p:spTgt spid="19618"/>
                                        </p:tgtEl>
                                        <p:attrNameLst>
                                          <p:attrName>style.visibility</p:attrName>
                                        </p:attrNameLst>
                                      </p:cBhvr>
                                      <p:to>
                                        <p:strVal val="visible"/>
                                      </p:to>
                                    </p:set>
                                    <p:animEffect transition="in" filter="fade">
                                      <p:cBhvr>
                                        <p:cTn id="178" dur="500"/>
                                        <p:tgtEl>
                                          <p:spTgt spid="19618"/>
                                        </p:tgtEl>
                                      </p:cBhvr>
                                    </p:animEffect>
                                  </p:childTnLst>
                                </p:cTn>
                              </p:par>
                              <p:par>
                                <p:cTn id="179" presetID="10" presetClass="entr" presetSubtype="0" fill="hold" nodeType="withEffect">
                                  <p:stCondLst>
                                    <p:cond delay="0"/>
                                  </p:stCondLst>
                                  <p:childTnLst>
                                    <p:set>
                                      <p:cBhvr>
                                        <p:cTn id="180" dur="1" fill="hold">
                                          <p:stCondLst>
                                            <p:cond delay="0"/>
                                          </p:stCondLst>
                                        </p:cTn>
                                        <p:tgtEl>
                                          <p:spTgt spid="19619"/>
                                        </p:tgtEl>
                                        <p:attrNameLst>
                                          <p:attrName>style.visibility</p:attrName>
                                        </p:attrNameLst>
                                      </p:cBhvr>
                                      <p:to>
                                        <p:strVal val="visible"/>
                                      </p:to>
                                    </p:set>
                                    <p:animEffect transition="in" filter="fade">
                                      <p:cBhvr>
                                        <p:cTn id="181" dur="500"/>
                                        <p:tgtEl>
                                          <p:spTgt spid="19619"/>
                                        </p:tgtEl>
                                      </p:cBhvr>
                                    </p:animEffect>
                                  </p:childTnLst>
                                </p:cTn>
                              </p:par>
                              <p:par>
                                <p:cTn id="182" presetID="10" presetClass="entr" presetSubtype="0" fill="hold" nodeType="withEffect">
                                  <p:stCondLst>
                                    <p:cond delay="0"/>
                                  </p:stCondLst>
                                  <p:childTnLst>
                                    <p:set>
                                      <p:cBhvr>
                                        <p:cTn id="183" dur="1" fill="hold">
                                          <p:stCondLst>
                                            <p:cond delay="0"/>
                                          </p:stCondLst>
                                        </p:cTn>
                                        <p:tgtEl>
                                          <p:spTgt spid="19620"/>
                                        </p:tgtEl>
                                        <p:attrNameLst>
                                          <p:attrName>style.visibility</p:attrName>
                                        </p:attrNameLst>
                                      </p:cBhvr>
                                      <p:to>
                                        <p:strVal val="visible"/>
                                      </p:to>
                                    </p:set>
                                    <p:animEffect transition="in" filter="fade">
                                      <p:cBhvr>
                                        <p:cTn id="184" dur="500"/>
                                        <p:tgtEl>
                                          <p:spTgt spid="19620"/>
                                        </p:tgtEl>
                                      </p:cBhvr>
                                    </p:animEffect>
                                  </p:childTnLst>
                                </p:cTn>
                              </p:par>
                              <p:par>
                                <p:cTn id="185" presetID="10" presetClass="entr" presetSubtype="0" fill="hold" nodeType="withEffect">
                                  <p:stCondLst>
                                    <p:cond delay="0"/>
                                  </p:stCondLst>
                                  <p:childTnLst>
                                    <p:set>
                                      <p:cBhvr>
                                        <p:cTn id="186" dur="1" fill="hold">
                                          <p:stCondLst>
                                            <p:cond delay="0"/>
                                          </p:stCondLst>
                                        </p:cTn>
                                        <p:tgtEl>
                                          <p:spTgt spid="19621"/>
                                        </p:tgtEl>
                                        <p:attrNameLst>
                                          <p:attrName>style.visibility</p:attrName>
                                        </p:attrNameLst>
                                      </p:cBhvr>
                                      <p:to>
                                        <p:strVal val="visible"/>
                                      </p:to>
                                    </p:set>
                                    <p:animEffect transition="in" filter="fade">
                                      <p:cBhvr>
                                        <p:cTn id="187" dur="500"/>
                                        <p:tgtEl>
                                          <p:spTgt spid="19621"/>
                                        </p:tgtEl>
                                      </p:cBhvr>
                                    </p:animEffect>
                                  </p:childTnLst>
                                </p:cTn>
                              </p:par>
                              <p:par>
                                <p:cTn id="188" presetID="10" presetClass="entr" presetSubtype="0" fill="hold" nodeType="withEffect">
                                  <p:stCondLst>
                                    <p:cond delay="0"/>
                                  </p:stCondLst>
                                  <p:childTnLst>
                                    <p:set>
                                      <p:cBhvr>
                                        <p:cTn id="189" dur="1" fill="hold">
                                          <p:stCondLst>
                                            <p:cond delay="0"/>
                                          </p:stCondLst>
                                        </p:cTn>
                                        <p:tgtEl>
                                          <p:spTgt spid="19624"/>
                                        </p:tgtEl>
                                        <p:attrNameLst>
                                          <p:attrName>style.visibility</p:attrName>
                                        </p:attrNameLst>
                                      </p:cBhvr>
                                      <p:to>
                                        <p:strVal val="visible"/>
                                      </p:to>
                                    </p:set>
                                    <p:animEffect transition="in" filter="fade">
                                      <p:cBhvr>
                                        <p:cTn id="190" dur="500"/>
                                        <p:tgtEl>
                                          <p:spTgt spid="19624"/>
                                        </p:tgtEl>
                                      </p:cBhvr>
                                    </p:animEffect>
                                  </p:childTnLst>
                                </p:cTn>
                              </p:par>
                              <p:par>
                                <p:cTn id="191" presetID="10" presetClass="entr" presetSubtype="0" fill="hold" nodeType="withEffect">
                                  <p:stCondLst>
                                    <p:cond delay="0"/>
                                  </p:stCondLst>
                                  <p:childTnLst>
                                    <p:set>
                                      <p:cBhvr>
                                        <p:cTn id="192" dur="1" fill="hold">
                                          <p:stCondLst>
                                            <p:cond delay="0"/>
                                          </p:stCondLst>
                                        </p:cTn>
                                        <p:tgtEl>
                                          <p:spTgt spid="19623"/>
                                        </p:tgtEl>
                                        <p:attrNameLst>
                                          <p:attrName>style.visibility</p:attrName>
                                        </p:attrNameLst>
                                      </p:cBhvr>
                                      <p:to>
                                        <p:strVal val="visible"/>
                                      </p:to>
                                    </p:set>
                                    <p:animEffect transition="in" filter="fade">
                                      <p:cBhvr>
                                        <p:cTn id="193" dur="500"/>
                                        <p:tgtEl>
                                          <p:spTgt spid="19623"/>
                                        </p:tgtEl>
                                      </p:cBhvr>
                                    </p:animEffect>
                                  </p:childTnLst>
                                </p:cTn>
                              </p:par>
                              <p:par>
                                <p:cTn id="194" presetID="10" presetClass="entr" presetSubtype="0" fill="hold" nodeType="withEffect">
                                  <p:stCondLst>
                                    <p:cond delay="0"/>
                                  </p:stCondLst>
                                  <p:childTnLst>
                                    <p:set>
                                      <p:cBhvr>
                                        <p:cTn id="195" dur="1" fill="hold">
                                          <p:stCondLst>
                                            <p:cond delay="0"/>
                                          </p:stCondLst>
                                        </p:cTn>
                                        <p:tgtEl>
                                          <p:spTgt spid="19622"/>
                                        </p:tgtEl>
                                        <p:attrNameLst>
                                          <p:attrName>style.visibility</p:attrName>
                                        </p:attrNameLst>
                                      </p:cBhvr>
                                      <p:to>
                                        <p:strVal val="visible"/>
                                      </p:to>
                                    </p:set>
                                    <p:animEffect transition="in" filter="fade">
                                      <p:cBhvr>
                                        <p:cTn id="196" dur="500"/>
                                        <p:tgtEl>
                                          <p:spTgt spid="19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p:bldP spid="19530" grpId="0"/>
      <p:bldP spid="19531" grpId="0"/>
      <p:bldP spid="19532" grpId="0"/>
      <p:bldP spid="19533" grpId="0"/>
      <p:bldP spid="19540" grpId="0"/>
      <p:bldP spid="19541" grpId="0"/>
      <p:bldP spid="19542" grpId="0"/>
      <p:bldP spid="19543" grpId="0"/>
      <p:bldP spid="19544" grpId="0"/>
      <p:bldP spid="19551" grpId="0"/>
      <p:bldP spid="19552" grpId="0"/>
      <p:bldP spid="19553" grpId="0"/>
      <p:bldP spid="19554" grpId="0"/>
      <p:bldP spid="19555" grpId="0"/>
      <p:bldP spid="19556" grpId="0"/>
      <p:bldP spid="19557" grpId="0"/>
      <p:bldP spid="19558" grpId="0"/>
      <p:bldP spid="19559" grpId="0"/>
      <p:bldP spid="19566" grpId="0"/>
      <p:bldP spid="19567" grpId="0"/>
      <p:bldP spid="19568" grpId="0"/>
      <p:bldP spid="19569" grpId="0"/>
      <p:bldP spid="19582" grpId="0"/>
      <p:bldP spid="19583" grpId="0"/>
      <p:bldP spid="19587" grpId="0"/>
      <p:bldP spid="19595" grpId="0"/>
      <p:bldP spid="19599" grpId="0"/>
      <p:bldP spid="19603" grpId="0"/>
      <p:bldP spid="19604" grpId="0"/>
      <p:bldP spid="19608" grpId="0"/>
      <p:bldP spid="19609" grpId="0"/>
      <p:bldP spid="19610" grpId="0"/>
      <p:bldP spid="19611" grpId="0"/>
      <p:bldP spid="19612" grpId="0"/>
      <p:bldP spid="19613" grpId="0"/>
      <p:bldP spid="19614" grpId="0"/>
      <p:bldP spid="19615" grpId="0"/>
      <p:bldP spid="19616" grpId="0"/>
      <p:bldP spid="19617" grpId="0"/>
      <p:bldP spid="19618" grpId="0"/>
      <p:bldP spid="19619" grpId="0"/>
      <p:bldP spid="19620" grpId="0"/>
      <p:bldP spid="19621" grpId="0"/>
      <p:bldP spid="19622" grpId="0"/>
      <p:bldP spid="19623" grpId="0"/>
      <p:bldP spid="1962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DF8241E-5944-F0A4-8E7A-60C18C9DF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282700"/>
            <a:ext cx="5238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BAF0CF7-25C0-46F1-42E3-1297330F7661}"/>
              </a:ext>
            </a:extLst>
          </p:cNvPr>
          <p:cNvSpPr txBox="1">
            <a:spLocks noChangeArrowheads="1"/>
          </p:cNvSpPr>
          <p:nvPr/>
        </p:nvSpPr>
        <p:spPr bwMode="auto">
          <a:xfrm>
            <a:off x="482600" y="3429000"/>
            <a:ext cx="722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How many symmetries for n-sided body?</a:t>
            </a:r>
          </a:p>
        </p:txBody>
      </p:sp>
      <p:sp>
        <p:nvSpPr>
          <p:cNvPr id="5" name="TextBox 4">
            <a:extLst>
              <a:ext uri="{FF2B5EF4-FFF2-40B4-BE49-F238E27FC236}">
                <a16:creationId xmlns:a16="http://schemas.microsoft.com/office/drawing/2014/main" id="{CD73D0E5-908F-AB98-3BA9-F82F665016C4}"/>
              </a:ext>
            </a:extLst>
          </p:cNvPr>
          <p:cNvSpPr txBox="1">
            <a:spLocks noChangeArrowheads="1"/>
          </p:cNvSpPr>
          <p:nvPr/>
        </p:nvSpPr>
        <p:spPr bwMode="auto">
          <a:xfrm>
            <a:off x="8064500" y="3429000"/>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2n</a:t>
            </a:r>
          </a:p>
        </p:txBody>
      </p:sp>
      <p:sp>
        <p:nvSpPr>
          <p:cNvPr id="6" name="TextBox 5">
            <a:extLst>
              <a:ext uri="{FF2B5EF4-FFF2-40B4-BE49-F238E27FC236}">
                <a16:creationId xmlns:a16="http://schemas.microsoft.com/office/drawing/2014/main" id="{967B942A-B2F3-00F9-9411-EF47609E5512}"/>
              </a:ext>
            </a:extLst>
          </p:cNvPr>
          <p:cNvSpPr txBox="1">
            <a:spLocks noChangeArrowheads="1"/>
          </p:cNvSpPr>
          <p:nvPr/>
        </p:nvSpPr>
        <p:spPr bwMode="auto">
          <a:xfrm>
            <a:off x="1041400" y="3962400"/>
            <a:ext cx="317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r>
              <a:rPr lang="en-US" altLang="en-US"/>
              <a:t>, R</a:t>
            </a:r>
            <a:r>
              <a:rPr lang="en-US" altLang="en-US" baseline="-25000"/>
              <a:t>1</a:t>
            </a:r>
            <a:r>
              <a:rPr lang="en-US" altLang="en-US"/>
              <a:t>, R</a:t>
            </a:r>
            <a:r>
              <a:rPr lang="en-US" altLang="en-US" baseline="-25000"/>
              <a:t>2</a:t>
            </a:r>
            <a:r>
              <a:rPr lang="en-US" altLang="en-US"/>
              <a:t>, …, R</a:t>
            </a:r>
            <a:r>
              <a:rPr lang="en-US" altLang="en-US" baseline="-25000"/>
              <a:t>n-1</a:t>
            </a:r>
          </a:p>
        </p:txBody>
      </p:sp>
      <p:sp>
        <p:nvSpPr>
          <p:cNvPr id="7" name="TextBox 6">
            <a:extLst>
              <a:ext uri="{FF2B5EF4-FFF2-40B4-BE49-F238E27FC236}">
                <a16:creationId xmlns:a16="http://schemas.microsoft.com/office/drawing/2014/main" id="{55B56FC1-269E-A326-AA38-B0663E9A10EC}"/>
              </a:ext>
            </a:extLst>
          </p:cNvPr>
          <p:cNvSpPr txBox="1">
            <a:spLocks noChangeArrowheads="1"/>
          </p:cNvSpPr>
          <p:nvPr/>
        </p:nvSpPr>
        <p:spPr bwMode="auto">
          <a:xfrm>
            <a:off x="1104900" y="4519613"/>
            <a:ext cx="301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0</a:t>
            </a:r>
            <a:r>
              <a:rPr lang="en-US" altLang="en-US"/>
              <a:t>, F</a:t>
            </a:r>
            <a:r>
              <a:rPr lang="en-US" altLang="en-US" baseline="-25000"/>
              <a:t>1</a:t>
            </a:r>
            <a:r>
              <a:rPr lang="en-US" altLang="en-US"/>
              <a:t>, F</a:t>
            </a:r>
            <a:r>
              <a:rPr lang="en-US" altLang="en-US" baseline="-25000"/>
              <a:t>2</a:t>
            </a:r>
            <a:r>
              <a:rPr lang="en-US" altLang="en-US"/>
              <a:t>, …, F</a:t>
            </a:r>
            <a:r>
              <a:rPr lang="en-US" altLang="en-US" baseline="-25000"/>
              <a:t>n-1</a:t>
            </a:r>
          </a:p>
        </p:txBody>
      </p:sp>
      <p:sp>
        <p:nvSpPr>
          <p:cNvPr id="8" name="TextBox 7">
            <a:extLst>
              <a:ext uri="{FF2B5EF4-FFF2-40B4-BE49-F238E27FC236}">
                <a16:creationId xmlns:a16="http://schemas.microsoft.com/office/drawing/2014/main" id="{6355B9B0-9179-C26F-4FA7-63ECFFC249CA}"/>
              </a:ext>
            </a:extLst>
          </p:cNvPr>
          <p:cNvSpPr txBox="1">
            <a:spLocks noChangeArrowheads="1"/>
          </p:cNvSpPr>
          <p:nvPr/>
        </p:nvSpPr>
        <p:spPr bwMode="auto">
          <a:xfrm>
            <a:off x="1377950" y="5216525"/>
            <a:ext cx="1868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i</a:t>
            </a:r>
            <a:r>
              <a:rPr lang="en-US" altLang="en-US"/>
              <a:t> R</a:t>
            </a:r>
            <a:r>
              <a:rPr lang="en-US" altLang="en-US" baseline="-25000"/>
              <a:t>j</a:t>
            </a:r>
            <a:r>
              <a:rPr lang="en-US" altLang="en-US"/>
              <a:t> = R</a:t>
            </a:r>
            <a:r>
              <a:rPr lang="en-US" altLang="en-US" baseline="-25000"/>
              <a:t>i+j</a:t>
            </a:r>
          </a:p>
        </p:txBody>
      </p:sp>
      <p:sp>
        <p:nvSpPr>
          <p:cNvPr id="9" name="TextBox 8">
            <a:extLst>
              <a:ext uri="{FF2B5EF4-FFF2-40B4-BE49-F238E27FC236}">
                <a16:creationId xmlns:a16="http://schemas.microsoft.com/office/drawing/2014/main" id="{A4D18D8D-29C4-A50D-E939-850D65D29EFD}"/>
              </a:ext>
            </a:extLst>
          </p:cNvPr>
          <p:cNvSpPr txBox="1">
            <a:spLocks noChangeArrowheads="1"/>
          </p:cNvSpPr>
          <p:nvPr/>
        </p:nvSpPr>
        <p:spPr bwMode="auto">
          <a:xfrm>
            <a:off x="3638550" y="5253038"/>
            <a:ext cx="1690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i</a:t>
            </a:r>
            <a:r>
              <a:rPr lang="en-US" altLang="en-US"/>
              <a:t> F</a:t>
            </a:r>
            <a:r>
              <a:rPr lang="en-US" altLang="en-US" baseline="-25000"/>
              <a:t>j</a:t>
            </a:r>
            <a:r>
              <a:rPr lang="en-US" altLang="en-US"/>
              <a:t> = F</a:t>
            </a:r>
            <a:r>
              <a:rPr lang="en-US" altLang="en-US" baseline="-25000"/>
              <a:t>j-i</a:t>
            </a:r>
          </a:p>
        </p:txBody>
      </p:sp>
      <p:sp>
        <p:nvSpPr>
          <p:cNvPr id="10" name="TextBox 9">
            <a:extLst>
              <a:ext uri="{FF2B5EF4-FFF2-40B4-BE49-F238E27FC236}">
                <a16:creationId xmlns:a16="http://schemas.microsoft.com/office/drawing/2014/main" id="{E084D356-E029-98E3-AC3B-62A477EC70CB}"/>
              </a:ext>
            </a:extLst>
          </p:cNvPr>
          <p:cNvSpPr txBox="1">
            <a:spLocks noChangeArrowheads="1"/>
          </p:cNvSpPr>
          <p:nvPr/>
        </p:nvSpPr>
        <p:spPr bwMode="auto">
          <a:xfrm>
            <a:off x="2657475" y="5907088"/>
            <a:ext cx="175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j</a:t>
            </a:r>
            <a:r>
              <a:rPr lang="en-US" altLang="en-US"/>
              <a:t> R</a:t>
            </a:r>
            <a:r>
              <a:rPr lang="en-US" altLang="en-US" baseline="-25000"/>
              <a:t>i</a:t>
            </a:r>
            <a:r>
              <a:rPr lang="en-US" altLang="en-US"/>
              <a:t> = F</a:t>
            </a:r>
            <a:r>
              <a:rPr lang="en-US" altLang="en-US" baseline="-25000"/>
              <a:t>j+i</a:t>
            </a:r>
          </a:p>
        </p:txBody>
      </p:sp>
      <p:sp>
        <p:nvSpPr>
          <p:cNvPr id="11" name="TextBox 10">
            <a:extLst>
              <a:ext uri="{FF2B5EF4-FFF2-40B4-BE49-F238E27FC236}">
                <a16:creationId xmlns:a16="http://schemas.microsoft.com/office/drawing/2014/main" id="{77706760-C270-BC8D-C28C-9AB11013C933}"/>
              </a:ext>
            </a:extLst>
          </p:cNvPr>
          <p:cNvSpPr txBox="1">
            <a:spLocks noChangeArrowheads="1"/>
          </p:cNvSpPr>
          <p:nvPr/>
        </p:nvSpPr>
        <p:spPr bwMode="auto">
          <a:xfrm>
            <a:off x="5268913" y="5930900"/>
            <a:ext cx="1687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i</a:t>
            </a:r>
            <a:r>
              <a:rPr lang="en-US" altLang="en-US"/>
              <a:t> F</a:t>
            </a:r>
            <a:r>
              <a:rPr lang="en-US" altLang="en-US" baseline="-25000"/>
              <a:t>j</a:t>
            </a:r>
            <a:r>
              <a:rPr lang="en-US" altLang="en-US"/>
              <a:t> = R</a:t>
            </a:r>
            <a:r>
              <a:rPr lang="en-US" altLang="en-US" baseline="-25000"/>
              <a:t>j-i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756F3E72-F853-A720-C7DD-A6B37F5DA67D}"/>
              </a:ext>
            </a:extLst>
          </p:cNvPr>
          <p:cNvSpPr>
            <a:spLocks noChangeArrowheads="1"/>
          </p:cNvSpPr>
          <p:nvPr/>
        </p:nvSpPr>
        <p:spPr bwMode="auto">
          <a:xfrm>
            <a:off x="679450" y="1235075"/>
            <a:ext cx="7772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Fundamental lemma of </a:t>
            </a:r>
            <a:br>
              <a:rPr lang="en-US" altLang="en-US" sz="3600">
                <a:solidFill>
                  <a:schemeClr val="tx2"/>
                </a:solidFill>
              </a:rPr>
            </a:br>
            <a:r>
              <a:rPr lang="en-US" altLang="en-US" sz="3600">
                <a:solidFill>
                  <a:schemeClr val="tx2"/>
                </a:solidFill>
              </a:rPr>
              <a:t>plus and times </a:t>
            </a:r>
            <a:r>
              <a:rPr lang="en-US" altLang="en-US" sz="3600"/>
              <a:t>mod n</a:t>
            </a:r>
            <a:r>
              <a:rPr lang="en-US" altLang="en-US" sz="3600">
                <a:solidFill>
                  <a:schemeClr val="tx2"/>
                </a:solidFill>
              </a:rPr>
              <a:t>:</a:t>
            </a:r>
          </a:p>
          <a:p>
            <a:endParaRPr lang="en-US" altLang="en-US" sz="3600">
              <a:solidFill>
                <a:schemeClr val="tx2"/>
              </a:solidFill>
            </a:endParaRPr>
          </a:p>
          <a:p>
            <a:r>
              <a:rPr lang="en-US" altLang="en-US" sz="3600"/>
              <a:t>If (x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and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b). Then</a:t>
            </a:r>
          </a:p>
          <a:p>
            <a:endParaRPr lang="en-US" altLang="en-US" sz="3600"/>
          </a:p>
          <a:p>
            <a:pPr>
              <a:buFontTx/>
              <a:buAutoNum type="arabicParenR"/>
            </a:pPr>
            <a:r>
              <a:rPr lang="en-US" altLang="en-US" sz="3600"/>
              <a:t> x +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 b</a:t>
            </a:r>
          </a:p>
          <a:p>
            <a:pPr>
              <a:buFontTx/>
              <a:buAutoNum type="arabicParenR"/>
            </a:pPr>
            <a:r>
              <a:rPr lang="en-US" altLang="en-US" sz="3600"/>
              <a:t> x *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 b</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1F6842B5-889F-DAD7-978E-E8585882FF66}"/>
              </a:ext>
            </a:extLst>
          </p:cNvPr>
          <p:cNvSpPr txBox="1">
            <a:spLocks noChangeArrowheads="1"/>
          </p:cNvSpPr>
          <p:nvPr/>
        </p:nvSpPr>
        <p:spPr bwMode="auto">
          <a:xfrm>
            <a:off x="2273300" y="214313"/>
            <a:ext cx="5118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Some Formalism</a:t>
            </a:r>
          </a:p>
        </p:txBody>
      </p:sp>
      <p:sp>
        <p:nvSpPr>
          <p:cNvPr id="20486" name="Text Box 6">
            <a:extLst>
              <a:ext uri="{FF2B5EF4-FFF2-40B4-BE49-F238E27FC236}">
                <a16:creationId xmlns:a16="http://schemas.microsoft.com/office/drawing/2014/main" id="{7F395EB6-D0FF-FB67-4F36-A4E1EFDB7209}"/>
              </a:ext>
            </a:extLst>
          </p:cNvPr>
          <p:cNvSpPr txBox="1">
            <a:spLocks noChangeArrowheads="1"/>
          </p:cNvSpPr>
          <p:nvPr/>
        </p:nvSpPr>
        <p:spPr bwMode="auto">
          <a:xfrm>
            <a:off x="827088" y="1276350"/>
            <a:ext cx="3570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If S is a set, S </a:t>
            </a:r>
            <a:r>
              <a:rPr lang="en-US" altLang="en-US">
                <a:sym typeface="Symbol" panose="05050102010706020507" pitchFamily="18" charset="2"/>
              </a:rPr>
              <a:t> S is:</a:t>
            </a:r>
          </a:p>
        </p:txBody>
      </p:sp>
      <p:sp>
        <p:nvSpPr>
          <p:cNvPr id="20487" name="Text Box 7">
            <a:extLst>
              <a:ext uri="{FF2B5EF4-FFF2-40B4-BE49-F238E27FC236}">
                <a16:creationId xmlns:a16="http://schemas.microsoft.com/office/drawing/2014/main" id="{B34E20D6-0399-C775-CEC6-A1A5E1DC2032}"/>
              </a:ext>
            </a:extLst>
          </p:cNvPr>
          <p:cNvSpPr txBox="1">
            <a:spLocks noChangeArrowheads="1"/>
          </p:cNvSpPr>
          <p:nvPr/>
        </p:nvSpPr>
        <p:spPr bwMode="auto">
          <a:xfrm>
            <a:off x="1144588" y="1931988"/>
            <a:ext cx="780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 set of all (ordered) pairs of elements of S</a:t>
            </a:r>
          </a:p>
        </p:txBody>
      </p:sp>
      <p:sp>
        <p:nvSpPr>
          <p:cNvPr id="20492" name="Text Box 12">
            <a:extLst>
              <a:ext uri="{FF2B5EF4-FFF2-40B4-BE49-F238E27FC236}">
                <a16:creationId xmlns:a16="http://schemas.microsoft.com/office/drawing/2014/main" id="{F2B3A9F2-EF05-2225-C593-E0FD510D2BF4}"/>
              </a:ext>
            </a:extLst>
          </p:cNvPr>
          <p:cNvSpPr txBox="1">
            <a:spLocks noChangeArrowheads="1"/>
          </p:cNvSpPr>
          <p:nvPr/>
        </p:nvSpPr>
        <p:spPr bwMode="auto">
          <a:xfrm>
            <a:off x="827088" y="2587625"/>
            <a:ext cx="5624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S </a:t>
            </a:r>
            <a:r>
              <a:rPr lang="en-US" altLang="en-US">
                <a:sym typeface="Symbol" panose="05050102010706020507" pitchFamily="18" charset="2"/>
              </a:rPr>
              <a:t> S  </a:t>
            </a:r>
            <a:r>
              <a:rPr lang="en-US" altLang="en-US"/>
              <a:t>= { (a,b) | a </a:t>
            </a:r>
            <a:r>
              <a:rPr lang="en-US" altLang="en-US">
                <a:sym typeface="Symbol" panose="05050102010706020507" pitchFamily="18" charset="2"/>
              </a:rPr>
              <a:t> S and b  S }</a:t>
            </a:r>
          </a:p>
        </p:txBody>
      </p:sp>
      <p:sp>
        <p:nvSpPr>
          <p:cNvPr id="20493" name="Text Box 13">
            <a:extLst>
              <a:ext uri="{FF2B5EF4-FFF2-40B4-BE49-F238E27FC236}">
                <a16:creationId xmlns:a16="http://schemas.microsoft.com/office/drawing/2014/main" id="{DFF8F62E-5C95-69C4-E7AE-C70250F6D482}"/>
              </a:ext>
            </a:extLst>
          </p:cNvPr>
          <p:cNvSpPr txBox="1">
            <a:spLocks noChangeArrowheads="1"/>
          </p:cNvSpPr>
          <p:nvPr/>
        </p:nvSpPr>
        <p:spPr bwMode="auto">
          <a:xfrm>
            <a:off x="827088" y="3243263"/>
            <a:ext cx="7246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If S has n elements, how many elements does S </a:t>
            </a:r>
            <a:r>
              <a:rPr lang="en-US" altLang="en-US">
                <a:sym typeface="Symbol" panose="05050102010706020507" pitchFamily="18" charset="2"/>
              </a:rPr>
              <a:t> S have?</a:t>
            </a:r>
            <a:r>
              <a:rPr lang="en-US" altLang="en-US"/>
              <a:t> </a:t>
            </a:r>
          </a:p>
        </p:txBody>
      </p:sp>
      <p:sp>
        <p:nvSpPr>
          <p:cNvPr id="20494" name="Text Box 14">
            <a:extLst>
              <a:ext uri="{FF2B5EF4-FFF2-40B4-BE49-F238E27FC236}">
                <a16:creationId xmlns:a16="http://schemas.microsoft.com/office/drawing/2014/main" id="{FFD29F5C-BBFD-1A90-337A-9811F4C05297}"/>
              </a:ext>
            </a:extLst>
          </p:cNvPr>
          <p:cNvSpPr txBox="1">
            <a:spLocks noChangeArrowheads="1"/>
          </p:cNvSpPr>
          <p:nvPr/>
        </p:nvSpPr>
        <p:spPr bwMode="auto">
          <a:xfrm>
            <a:off x="4006850" y="3670300"/>
            <a:ext cx="541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n</a:t>
            </a:r>
            <a:r>
              <a:rPr lang="en-US" altLang="en-US" baseline="30000">
                <a:solidFill>
                  <a:schemeClr val="tx2"/>
                </a:solidFill>
              </a:rPr>
              <a:t>2</a:t>
            </a:r>
          </a:p>
        </p:txBody>
      </p:sp>
      <p:sp>
        <p:nvSpPr>
          <p:cNvPr id="20495" name="Text Box 15">
            <a:extLst>
              <a:ext uri="{FF2B5EF4-FFF2-40B4-BE49-F238E27FC236}">
                <a16:creationId xmlns:a16="http://schemas.microsoft.com/office/drawing/2014/main" id="{194306E6-3671-BF8D-B973-D45E9743F5CA}"/>
              </a:ext>
            </a:extLst>
          </p:cNvPr>
          <p:cNvSpPr txBox="1">
            <a:spLocks noChangeArrowheads="1"/>
          </p:cNvSpPr>
          <p:nvPr/>
        </p:nvSpPr>
        <p:spPr bwMode="auto">
          <a:xfrm>
            <a:off x="827088" y="4325938"/>
            <a:ext cx="789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Formally, </a:t>
            </a:r>
            <a:r>
              <a:rPr lang="en-US" altLang="en-US">
                <a:sym typeface="Symbol" panose="05050102010706020507" pitchFamily="18" charset="2"/>
              </a:rPr>
              <a:t></a:t>
            </a:r>
            <a:r>
              <a:rPr lang="en-US" altLang="en-US">
                <a:sym typeface="Wingdings 2" panose="05020102010507070707" pitchFamily="18" charset="2"/>
              </a:rPr>
              <a:t> is a function from </a:t>
            </a:r>
            <a:r>
              <a:rPr lang="en-US" altLang="en-US"/>
              <a:t>Y</a:t>
            </a:r>
            <a:r>
              <a:rPr lang="en-US" altLang="en-US" baseline="-25000"/>
              <a:t>SQ</a:t>
            </a:r>
            <a:r>
              <a:rPr lang="en-US" altLang="en-US"/>
              <a:t> </a:t>
            </a:r>
            <a:r>
              <a:rPr lang="en-US" altLang="en-US">
                <a:sym typeface="Symbol" panose="05050102010706020507" pitchFamily="18" charset="2"/>
              </a:rPr>
              <a:t> Y</a:t>
            </a:r>
            <a:r>
              <a:rPr lang="en-US" altLang="en-US" baseline="-25000">
                <a:sym typeface="Symbol" panose="05050102010706020507" pitchFamily="18" charset="2"/>
              </a:rPr>
              <a:t>SQ</a:t>
            </a:r>
            <a:r>
              <a:rPr lang="en-US" altLang="en-US">
                <a:sym typeface="Symbol" panose="05050102010706020507" pitchFamily="18" charset="2"/>
              </a:rPr>
              <a:t> to Y</a:t>
            </a:r>
            <a:r>
              <a:rPr lang="en-US" altLang="en-US" baseline="-25000">
                <a:sym typeface="Symbol" panose="05050102010706020507" pitchFamily="18" charset="2"/>
              </a:rPr>
              <a:t>SQ</a:t>
            </a:r>
            <a:r>
              <a:rPr lang="en-US" altLang="en-US">
                <a:sym typeface="Wingdings 2" panose="05020102010507070707" pitchFamily="18" charset="2"/>
              </a:rPr>
              <a:t> </a:t>
            </a:r>
          </a:p>
        </p:txBody>
      </p:sp>
      <p:sp>
        <p:nvSpPr>
          <p:cNvPr id="20496" name="Text Box 16">
            <a:extLst>
              <a:ext uri="{FF2B5EF4-FFF2-40B4-BE49-F238E27FC236}">
                <a16:creationId xmlns:a16="http://schemas.microsoft.com/office/drawing/2014/main" id="{F81FC77F-2FCE-3108-E12B-27CB8AFC2D8B}"/>
              </a:ext>
            </a:extLst>
          </p:cNvPr>
          <p:cNvSpPr txBox="1">
            <a:spLocks noChangeArrowheads="1"/>
          </p:cNvSpPr>
          <p:nvPr/>
        </p:nvSpPr>
        <p:spPr bwMode="auto">
          <a:xfrm>
            <a:off x="2881313" y="4981575"/>
            <a:ext cx="3262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a:t>
            </a:r>
            <a:r>
              <a:rPr lang="en-US" altLang="en-US">
                <a:sym typeface="Wingdings 2" panose="05020102010507070707" pitchFamily="18" charset="2"/>
              </a:rPr>
              <a:t> : </a:t>
            </a:r>
            <a:r>
              <a:rPr lang="en-US" altLang="en-US"/>
              <a:t>Y</a:t>
            </a:r>
            <a:r>
              <a:rPr lang="en-US" altLang="en-US" baseline="-25000"/>
              <a:t>SQ</a:t>
            </a:r>
            <a:r>
              <a:rPr lang="en-US" altLang="en-US"/>
              <a:t> </a:t>
            </a:r>
            <a:r>
              <a:rPr lang="en-US" altLang="en-US">
                <a:sym typeface="Symbol" panose="05050102010706020507" pitchFamily="18" charset="2"/>
              </a:rPr>
              <a:t> Y</a:t>
            </a:r>
            <a:r>
              <a:rPr lang="en-US" altLang="en-US" baseline="-25000">
                <a:sym typeface="Symbol" panose="05050102010706020507" pitchFamily="18" charset="2"/>
              </a:rPr>
              <a:t>SQ</a:t>
            </a:r>
            <a:r>
              <a:rPr lang="en-US" altLang="en-US">
                <a:sym typeface="Symbol" panose="05050102010706020507" pitchFamily="18" charset="2"/>
              </a:rPr>
              <a:t>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sym typeface="Symbol" panose="05050102010706020507" pitchFamily="18" charset="2"/>
              </a:rPr>
              <a:t> Y</a:t>
            </a:r>
            <a:r>
              <a:rPr lang="en-US" altLang="en-US" baseline="-25000">
                <a:sym typeface="Symbol" panose="05050102010706020507" pitchFamily="18" charset="2"/>
              </a:rPr>
              <a:t>SQ</a:t>
            </a:r>
          </a:p>
        </p:txBody>
      </p:sp>
      <p:sp>
        <p:nvSpPr>
          <p:cNvPr id="20497" name="Text Box 17">
            <a:extLst>
              <a:ext uri="{FF2B5EF4-FFF2-40B4-BE49-F238E27FC236}">
                <a16:creationId xmlns:a16="http://schemas.microsoft.com/office/drawing/2014/main" id="{1EA00B34-D281-B065-A9C5-DC72D0265974}"/>
              </a:ext>
            </a:extLst>
          </p:cNvPr>
          <p:cNvSpPr txBox="1">
            <a:spLocks noChangeArrowheads="1"/>
          </p:cNvSpPr>
          <p:nvPr/>
        </p:nvSpPr>
        <p:spPr bwMode="auto">
          <a:xfrm>
            <a:off x="827088" y="5637213"/>
            <a:ext cx="6881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As shorthand, we write </a:t>
            </a:r>
            <a:r>
              <a:rPr lang="en-US" altLang="en-US">
                <a:sym typeface="Symbol" panose="05050102010706020507" pitchFamily="18" charset="2"/>
              </a:rPr>
              <a:t></a:t>
            </a:r>
            <a:r>
              <a:rPr lang="en-US" altLang="en-US">
                <a:sym typeface="Wingdings 2" panose="05020102010507070707" pitchFamily="18" charset="2"/>
              </a:rPr>
              <a:t>(a,b) as “a </a:t>
            </a:r>
            <a:r>
              <a:rPr lang="en-US" altLang="en-US">
                <a:sym typeface="Symbol" panose="05050102010706020507" pitchFamily="18" charset="2"/>
              </a:rPr>
              <a:t> </a:t>
            </a:r>
            <a:r>
              <a:rPr lang="en-US" altLang="en-US">
                <a:sym typeface="Wingdings 2" panose="05020102010507070707" pitchFamily="18" charset="2"/>
              </a:rPr>
              <a:t>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fade">
                                      <p:cBhvr>
                                        <p:cTn id="12" dur="5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92"/>
                                        </p:tgtEl>
                                        <p:attrNameLst>
                                          <p:attrName>style.visibility</p:attrName>
                                        </p:attrNameLst>
                                      </p:cBhvr>
                                      <p:to>
                                        <p:strVal val="visible"/>
                                      </p:to>
                                    </p:set>
                                    <p:animEffect transition="in" filter="fade">
                                      <p:cBhvr>
                                        <p:cTn id="17" dur="500"/>
                                        <p:tgtEl>
                                          <p:spTgt spid="20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93"/>
                                        </p:tgtEl>
                                        <p:attrNameLst>
                                          <p:attrName>style.visibility</p:attrName>
                                        </p:attrNameLst>
                                      </p:cBhvr>
                                      <p:to>
                                        <p:strVal val="visible"/>
                                      </p:to>
                                    </p:set>
                                    <p:animEffect transition="in" filter="fade">
                                      <p:cBhvr>
                                        <p:cTn id="22" dur="500"/>
                                        <p:tgtEl>
                                          <p:spTgt spid="204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94"/>
                                        </p:tgtEl>
                                        <p:attrNameLst>
                                          <p:attrName>style.visibility</p:attrName>
                                        </p:attrNameLst>
                                      </p:cBhvr>
                                      <p:to>
                                        <p:strVal val="visible"/>
                                      </p:to>
                                    </p:set>
                                    <p:animEffect transition="in" filter="fade">
                                      <p:cBhvr>
                                        <p:cTn id="27" dur="500"/>
                                        <p:tgtEl>
                                          <p:spTgt spid="204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495"/>
                                        </p:tgtEl>
                                        <p:attrNameLst>
                                          <p:attrName>style.visibility</p:attrName>
                                        </p:attrNameLst>
                                      </p:cBhvr>
                                      <p:to>
                                        <p:strVal val="visible"/>
                                      </p:to>
                                    </p:set>
                                    <p:animEffect transition="in" filter="fade">
                                      <p:cBhvr>
                                        <p:cTn id="32" dur="500"/>
                                        <p:tgtEl>
                                          <p:spTgt spid="204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496"/>
                                        </p:tgtEl>
                                        <p:attrNameLst>
                                          <p:attrName>style.visibility</p:attrName>
                                        </p:attrNameLst>
                                      </p:cBhvr>
                                      <p:to>
                                        <p:strVal val="visible"/>
                                      </p:to>
                                    </p:set>
                                    <p:animEffect transition="in" filter="fade">
                                      <p:cBhvr>
                                        <p:cTn id="37" dur="500"/>
                                        <p:tgtEl>
                                          <p:spTgt spid="204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497"/>
                                        </p:tgtEl>
                                        <p:attrNameLst>
                                          <p:attrName>style.visibility</p:attrName>
                                        </p:attrNameLst>
                                      </p:cBhvr>
                                      <p:to>
                                        <p:strVal val="visible"/>
                                      </p:to>
                                    </p:set>
                                    <p:animEffect transition="in" filter="fade">
                                      <p:cBhvr>
                                        <p:cTn id="42"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92" grpId="0"/>
      <p:bldP spid="20493" grpId="0"/>
      <p:bldP spid="20494" grpId="0"/>
      <p:bldP spid="20495" grpId="0"/>
      <p:bldP spid="20496" grpId="0"/>
      <p:bldP spid="2049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4375E373-ECE7-D5F0-9FD4-1F56C497EC35}"/>
              </a:ext>
            </a:extLst>
          </p:cNvPr>
          <p:cNvSpPr txBox="1">
            <a:spLocks noChangeArrowheads="1"/>
          </p:cNvSpPr>
          <p:nvPr/>
        </p:nvSpPr>
        <p:spPr bwMode="auto">
          <a:xfrm>
            <a:off x="496888" y="1447800"/>
            <a:ext cx="6605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Wingdings 2" panose="05020102010507070707" pitchFamily="18" charset="2"/>
              </a:rPr>
              <a:t>“</a:t>
            </a:r>
            <a:r>
              <a:rPr lang="en-US" altLang="en-US">
                <a:sym typeface="Symbol" panose="05050102010706020507" pitchFamily="18" charset="2"/>
              </a:rPr>
              <a:t></a:t>
            </a:r>
            <a:r>
              <a:rPr lang="en-US" altLang="en-US">
                <a:sym typeface="Wingdings 2" panose="05020102010507070707" pitchFamily="18" charset="2"/>
              </a:rPr>
              <a:t>” is called a </a:t>
            </a:r>
            <a:r>
              <a:rPr lang="en-US" altLang="en-US">
                <a:solidFill>
                  <a:schemeClr val="tx2"/>
                </a:solidFill>
                <a:sym typeface="Wingdings 2" panose="05020102010507070707" pitchFamily="18" charset="2"/>
              </a:rPr>
              <a:t>binary operation</a:t>
            </a:r>
            <a:r>
              <a:rPr lang="en-US" altLang="en-US">
                <a:sym typeface="Wingdings 2" panose="05020102010507070707" pitchFamily="18" charset="2"/>
              </a:rPr>
              <a:t> on Y</a:t>
            </a:r>
            <a:r>
              <a:rPr lang="en-US" altLang="en-US" baseline="-25000">
                <a:sym typeface="Wingdings 2" panose="05020102010507070707" pitchFamily="18" charset="2"/>
              </a:rPr>
              <a:t>SQ</a:t>
            </a:r>
          </a:p>
        </p:txBody>
      </p:sp>
      <p:sp>
        <p:nvSpPr>
          <p:cNvPr id="21513" name="Text Box 9">
            <a:extLst>
              <a:ext uri="{FF2B5EF4-FFF2-40B4-BE49-F238E27FC236}">
                <a16:creationId xmlns:a16="http://schemas.microsoft.com/office/drawing/2014/main" id="{FC40F6AE-FA20-7F72-3D25-80B2E05ACEED}"/>
              </a:ext>
            </a:extLst>
          </p:cNvPr>
          <p:cNvSpPr txBox="1">
            <a:spLocks noChangeArrowheads="1"/>
          </p:cNvSpPr>
          <p:nvPr/>
        </p:nvSpPr>
        <p:spPr bwMode="auto">
          <a:xfrm>
            <a:off x="496888" y="2216150"/>
            <a:ext cx="7842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Definition:</a:t>
            </a:r>
            <a:r>
              <a:rPr lang="en-US" altLang="en-US"/>
              <a:t> A binary operation on a set S is a function </a:t>
            </a:r>
            <a:r>
              <a:rPr lang="en-US" altLang="en-US">
                <a:sym typeface="Symbol" panose="05050102010706020507" pitchFamily="18" charset="2"/>
              </a:rPr>
              <a:t> : </a:t>
            </a:r>
            <a:r>
              <a:rPr lang="en-US" altLang="en-US"/>
              <a:t>S </a:t>
            </a:r>
            <a:r>
              <a:rPr lang="en-US" altLang="en-US">
                <a:sym typeface="Symbol" panose="05050102010706020507" pitchFamily="18" charset="2"/>
              </a:rPr>
              <a:t> S → S</a:t>
            </a:r>
          </a:p>
        </p:txBody>
      </p:sp>
      <p:sp>
        <p:nvSpPr>
          <p:cNvPr id="21514" name="Text Box 10">
            <a:extLst>
              <a:ext uri="{FF2B5EF4-FFF2-40B4-BE49-F238E27FC236}">
                <a16:creationId xmlns:a16="http://schemas.microsoft.com/office/drawing/2014/main" id="{44AECA20-4A6E-DDBA-8283-4B1D1BDF05E6}"/>
              </a:ext>
            </a:extLst>
          </p:cNvPr>
          <p:cNvSpPr txBox="1">
            <a:spLocks noChangeArrowheads="1"/>
          </p:cNvSpPr>
          <p:nvPr/>
        </p:nvSpPr>
        <p:spPr bwMode="auto">
          <a:xfrm>
            <a:off x="496888" y="3524250"/>
            <a:ext cx="1773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Example:</a:t>
            </a:r>
          </a:p>
        </p:txBody>
      </p:sp>
      <p:sp>
        <p:nvSpPr>
          <p:cNvPr id="21515" name="Text Box 11">
            <a:extLst>
              <a:ext uri="{FF2B5EF4-FFF2-40B4-BE49-F238E27FC236}">
                <a16:creationId xmlns:a16="http://schemas.microsoft.com/office/drawing/2014/main" id="{9A53CCBC-1BE0-9307-B6CF-E9BA3F40FEED}"/>
              </a:ext>
            </a:extLst>
          </p:cNvPr>
          <p:cNvSpPr txBox="1">
            <a:spLocks noChangeArrowheads="1"/>
          </p:cNvSpPr>
          <p:nvPr/>
        </p:nvSpPr>
        <p:spPr bwMode="auto">
          <a:xfrm>
            <a:off x="955675" y="4206875"/>
            <a:ext cx="690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 function f: </a:t>
            </a:r>
            <a:r>
              <a:rPr lang="en-US" altLang="en-US">
                <a:sym typeface="Euclid Math Two" pitchFamily="18" charset="2"/>
              </a:rPr>
              <a:t> </a:t>
            </a:r>
            <a:r>
              <a:rPr lang="en-US" altLang="en-US">
                <a:sym typeface="Symbol" panose="05050102010706020507" pitchFamily="18" charset="2"/>
              </a:rPr>
              <a:t> </a:t>
            </a:r>
            <a:r>
              <a:rPr lang="en-US" altLang="en-US">
                <a:sym typeface="Euclid Math Two" pitchFamily="18" charset="2"/>
              </a:rPr>
              <a:t> </a:t>
            </a:r>
            <a:r>
              <a:rPr lang="en-US" altLang="en-US">
                <a:latin typeface="Times New Roman" panose="02020603050405020304" pitchFamily="18" charset="0"/>
                <a:cs typeface="Times New Roman" panose="02020603050405020304" pitchFamily="18" charset="0"/>
                <a:sym typeface="Euclid Math Two" pitchFamily="18" charset="2"/>
              </a:rPr>
              <a:t>→ </a:t>
            </a:r>
            <a:r>
              <a:rPr lang="en-US" altLang="en-US">
                <a:sym typeface="Euclid Math Two" pitchFamily="18" charset="2"/>
              </a:rPr>
              <a:t> defined by</a:t>
            </a:r>
            <a:endParaRPr lang="en-US" altLang="en-US"/>
          </a:p>
        </p:txBody>
      </p:sp>
      <p:sp>
        <p:nvSpPr>
          <p:cNvPr id="21516" name="Text Box 12">
            <a:extLst>
              <a:ext uri="{FF2B5EF4-FFF2-40B4-BE49-F238E27FC236}">
                <a16:creationId xmlns:a16="http://schemas.microsoft.com/office/drawing/2014/main" id="{A3B1A38D-A6C5-DEA5-13AF-B8F939AA147B}"/>
              </a:ext>
            </a:extLst>
          </p:cNvPr>
          <p:cNvSpPr txBox="1">
            <a:spLocks noChangeArrowheads="1"/>
          </p:cNvSpPr>
          <p:nvPr/>
        </p:nvSpPr>
        <p:spPr bwMode="auto">
          <a:xfrm>
            <a:off x="955675" y="5235575"/>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 binary operation on </a:t>
            </a:r>
            <a:r>
              <a:rPr lang="en-US" altLang="en-US" b="1">
                <a:sym typeface="Euclid Math Two" pitchFamily="18" charset="2"/>
              </a:rPr>
              <a:t></a:t>
            </a:r>
          </a:p>
        </p:txBody>
      </p:sp>
      <p:sp>
        <p:nvSpPr>
          <p:cNvPr id="21517" name="Text Box 13">
            <a:extLst>
              <a:ext uri="{FF2B5EF4-FFF2-40B4-BE49-F238E27FC236}">
                <a16:creationId xmlns:a16="http://schemas.microsoft.com/office/drawing/2014/main" id="{0A491946-3EDD-9126-0E0C-1F0A122E1A32}"/>
              </a:ext>
            </a:extLst>
          </p:cNvPr>
          <p:cNvSpPr txBox="1">
            <a:spLocks noChangeArrowheads="1"/>
          </p:cNvSpPr>
          <p:nvPr/>
        </p:nvSpPr>
        <p:spPr bwMode="auto">
          <a:xfrm>
            <a:off x="2636838" y="4679950"/>
            <a:ext cx="238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f(x,y) = xy + y</a:t>
            </a:r>
          </a:p>
        </p:txBody>
      </p:sp>
      <p:sp>
        <p:nvSpPr>
          <p:cNvPr id="5133" name="Text Box 14">
            <a:extLst>
              <a:ext uri="{FF2B5EF4-FFF2-40B4-BE49-F238E27FC236}">
                <a16:creationId xmlns:a16="http://schemas.microsoft.com/office/drawing/2014/main" id="{2A238FBF-A062-659A-4D0F-D5F46702A57C}"/>
              </a:ext>
            </a:extLst>
          </p:cNvPr>
          <p:cNvSpPr txBox="1">
            <a:spLocks noChangeArrowheads="1"/>
          </p:cNvSpPr>
          <p:nvPr/>
        </p:nvSpPr>
        <p:spPr bwMode="auto">
          <a:xfrm>
            <a:off x="1892300" y="228600"/>
            <a:ext cx="55689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Binary Operations</a:t>
            </a:r>
          </a:p>
        </p:txBody>
      </p:sp>
      <mc:AlternateContent xmlns:mc="http://schemas.openxmlformats.org/markup-compatibility/2006">
        <mc:Choice xmlns:p14="http://schemas.microsoft.com/office/powerpoint/2010/main" Requires="p14">
          <p:contentPart p14:bwMode="auto" r:id="rId2">
            <p14:nvContentPartPr>
              <p14:cNvPr id="5122" name="Ink 9">
                <a:extLst>
                  <a:ext uri="{FF2B5EF4-FFF2-40B4-BE49-F238E27FC236}">
                    <a16:creationId xmlns:a16="http://schemas.microsoft.com/office/drawing/2014/main" id="{DACA4994-9D02-6AD6-7164-8636E1540D8F}"/>
                  </a:ext>
                </a:extLst>
              </p14:cNvPr>
              <p14:cNvContentPartPr>
                <a14:cpLocks xmlns:a14="http://schemas.microsoft.com/office/drawing/2010/main" noRot="1" noChangeAspect="1" noEditPoints="1" noChangeArrowheads="1" noChangeShapeType="1"/>
              </p14:cNvContentPartPr>
              <p14:nvPr/>
            </p14:nvContentPartPr>
            <p14:xfrm>
              <a:off x="6027738" y="4462463"/>
              <a:ext cx="2725737" cy="955675"/>
            </p14:xfrm>
          </p:contentPart>
        </mc:Choice>
        <mc:Fallback>
          <p:pic>
            <p:nvPicPr>
              <p:cNvPr id="5122" name="Ink 9">
                <a:extLst>
                  <a:ext uri="{FF2B5EF4-FFF2-40B4-BE49-F238E27FC236}">
                    <a16:creationId xmlns:a16="http://schemas.microsoft.com/office/drawing/2014/main" id="{DACA4994-9D02-6AD6-7164-8636E1540D8F}"/>
                  </a:ext>
                </a:extLst>
              </p:cNvPr>
              <p:cNvPicPr>
                <a:picLocks noRot="1" noChangeAspect="1" noEditPoints="1" noChangeArrowheads="1" noChangeShapeType="1"/>
              </p:cNvPicPr>
              <p:nvPr/>
            </p:nvPicPr>
            <p:blipFill>
              <a:blip r:embed="rId3"/>
              <a:stretch>
                <a:fillRect/>
              </a:stretch>
            </p:blipFill>
            <p:spPr>
              <a:xfrm>
                <a:off x="6018380" y="4453101"/>
                <a:ext cx="2744453" cy="97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123" name="Ink 10">
                <a:extLst>
                  <a:ext uri="{FF2B5EF4-FFF2-40B4-BE49-F238E27FC236}">
                    <a16:creationId xmlns:a16="http://schemas.microsoft.com/office/drawing/2014/main" id="{D28CE0AF-4825-07F1-0341-27A08AB0CAB7}"/>
                  </a:ext>
                </a:extLst>
              </p14:cNvPr>
              <p14:cNvContentPartPr>
                <a14:cpLocks xmlns:a14="http://schemas.microsoft.com/office/drawing/2010/main" noRot="1" noChangeAspect="1" noEditPoints="1" noChangeArrowheads="1" noChangeShapeType="1"/>
              </p14:cNvContentPartPr>
              <p14:nvPr/>
            </p14:nvContentPartPr>
            <p14:xfrm>
              <a:off x="3875088" y="5926138"/>
              <a:ext cx="727075" cy="582612"/>
            </p14:xfrm>
          </p:contentPart>
        </mc:Choice>
        <mc:Fallback>
          <p:pic>
            <p:nvPicPr>
              <p:cNvPr id="5123" name="Ink 10">
                <a:extLst>
                  <a:ext uri="{FF2B5EF4-FFF2-40B4-BE49-F238E27FC236}">
                    <a16:creationId xmlns:a16="http://schemas.microsoft.com/office/drawing/2014/main" id="{D28CE0AF-4825-07F1-0341-27A08AB0CAB7}"/>
                  </a:ext>
                </a:extLst>
              </p:cNvPr>
              <p:cNvPicPr>
                <a:picLocks noRot="1" noChangeAspect="1" noEditPoints="1" noChangeArrowheads="1" noChangeShapeType="1"/>
              </p:cNvPicPr>
              <p:nvPr/>
            </p:nvPicPr>
            <p:blipFill>
              <a:blip r:embed="rId5"/>
              <a:stretch>
                <a:fillRect/>
              </a:stretch>
            </p:blipFill>
            <p:spPr>
              <a:xfrm>
                <a:off x="3865716" y="5916782"/>
                <a:ext cx="745820" cy="60132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4" name="Ink 11">
                <a:extLst>
                  <a:ext uri="{FF2B5EF4-FFF2-40B4-BE49-F238E27FC236}">
                    <a16:creationId xmlns:a16="http://schemas.microsoft.com/office/drawing/2014/main" id="{94CE957B-4D75-C3EB-9E99-2B67780811DF}"/>
                  </a:ext>
                </a:extLst>
              </p14:cNvPr>
              <p14:cNvContentPartPr>
                <a14:cpLocks xmlns:a14="http://schemas.microsoft.com/office/drawing/2010/main" noRot="1" noChangeAspect="1" noEditPoints="1" noChangeArrowheads="1" noChangeShapeType="1"/>
              </p14:cNvContentPartPr>
              <p14:nvPr/>
            </p14:nvContentPartPr>
            <p14:xfrm>
              <a:off x="4749800" y="5861050"/>
              <a:ext cx="642938" cy="568325"/>
            </p14:xfrm>
          </p:contentPart>
        </mc:Choice>
        <mc:Fallback>
          <p:pic>
            <p:nvPicPr>
              <p:cNvPr id="5124" name="Ink 11">
                <a:extLst>
                  <a:ext uri="{FF2B5EF4-FFF2-40B4-BE49-F238E27FC236}">
                    <a16:creationId xmlns:a16="http://schemas.microsoft.com/office/drawing/2014/main" id="{94CE957B-4D75-C3EB-9E99-2B67780811DF}"/>
                  </a:ext>
                </a:extLst>
              </p:cNvPr>
              <p:cNvPicPr>
                <a:picLocks noRot="1" noChangeAspect="1" noEditPoints="1" noChangeArrowheads="1" noChangeShapeType="1"/>
              </p:cNvPicPr>
              <p:nvPr/>
            </p:nvPicPr>
            <p:blipFill>
              <a:blip r:embed="rId7"/>
              <a:stretch>
                <a:fillRect/>
              </a:stretch>
            </p:blipFill>
            <p:spPr>
              <a:xfrm>
                <a:off x="4740425" y="5851704"/>
                <a:ext cx="661689" cy="58701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5" name="Ink 12">
                <a:extLst>
                  <a:ext uri="{FF2B5EF4-FFF2-40B4-BE49-F238E27FC236}">
                    <a16:creationId xmlns:a16="http://schemas.microsoft.com/office/drawing/2014/main" id="{48FBCAE5-E695-E9E9-2A20-31A39A5619A9}"/>
                  </a:ext>
                </a:extLst>
              </p14:cNvPr>
              <p14:cNvContentPartPr>
                <a14:cpLocks xmlns:a14="http://schemas.microsoft.com/office/drawing/2010/main" noRot="1" noChangeAspect="1" noEditPoints="1" noChangeArrowheads="1" noChangeShapeType="1"/>
              </p14:cNvContentPartPr>
              <p14:nvPr/>
            </p14:nvContentPartPr>
            <p14:xfrm>
              <a:off x="5588000" y="5773738"/>
              <a:ext cx="928688" cy="585787"/>
            </p14:xfrm>
          </p:contentPart>
        </mc:Choice>
        <mc:Fallback>
          <p:pic>
            <p:nvPicPr>
              <p:cNvPr id="5125" name="Ink 12">
                <a:extLst>
                  <a:ext uri="{FF2B5EF4-FFF2-40B4-BE49-F238E27FC236}">
                    <a16:creationId xmlns:a16="http://schemas.microsoft.com/office/drawing/2014/main" id="{48FBCAE5-E695-E9E9-2A20-31A39A5619A9}"/>
                  </a:ext>
                </a:extLst>
              </p:cNvPr>
              <p:cNvPicPr>
                <a:picLocks noRot="1" noChangeAspect="1" noEditPoints="1" noChangeArrowheads="1" noChangeShapeType="1"/>
              </p:cNvPicPr>
              <p:nvPr/>
            </p:nvPicPr>
            <p:blipFill>
              <a:blip r:embed="rId9"/>
              <a:stretch>
                <a:fillRect/>
              </a:stretch>
            </p:blipFill>
            <p:spPr>
              <a:xfrm>
                <a:off x="5578645" y="5764354"/>
                <a:ext cx="947398" cy="6045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6" name="Ink 13">
                <a:extLst>
                  <a:ext uri="{FF2B5EF4-FFF2-40B4-BE49-F238E27FC236}">
                    <a16:creationId xmlns:a16="http://schemas.microsoft.com/office/drawing/2014/main" id="{7FCB679E-6D64-0878-8851-CA24F41160A8}"/>
                  </a:ext>
                </a:extLst>
              </p14:cNvPr>
              <p14:cNvContentPartPr>
                <a14:cpLocks xmlns:a14="http://schemas.microsoft.com/office/drawing/2010/main" noRot="1" noChangeAspect="1" noEditPoints="1" noChangeArrowheads="1" noChangeShapeType="1"/>
              </p14:cNvContentPartPr>
              <p14:nvPr/>
            </p14:nvContentPartPr>
            <p14:xfrm>
              <a:off x="6759575" y="5995988"/>
              <a:ext cx="1233488" cy="381000"/>
            </p14:xfrm>
          </p:contentPart>
        </mc:Choice>
        <mc:Fallback>
          <p:pic>
            <p:nvPicPr>
              <p:cNvPr id="5126" name="Ink 13">
                <a:extLst>
                  <a:ext uri="{FF2B5EF4-FFF2-40B4-BE49-F238E27FC236}">
                    <a16:creationId xmlns:a16="http://schemas.microsoft.com/office/drawing/2014/main" id="{7FCB679E-6D64-0878-8851-CA24F41160A8}"/>
                  </a:ext>
                </a:extLst>
              </p:cNvPr>
              <p:cNvPicPr>
                <a:picLocks noRot="1" noChangeAspect="1" noEditPoints="1" noChangeArrowheads="1" noChangeShapeType="1"/>
              </p:cNvPicPr>
              <p:nvPr/>
            </p:nvPicPr>
            <p:blipFill>
              <a:blip r:embed="rId11"/>
              <a:stretch>
                <a:fillRect/>
              </a:stretch>
            </p:blipFill>
            <p:spPr>
              <a:xfrm>
                <a:off x="6750214" y="5986616"/>
                <a:ext cx="1252210" cy="399744"/>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fade">
                                      <p:cBhvr>
                                        <p:cTn id="12" dur="500"/>
                                        <p:tgtEl>
                                          <p:spTgt spid="21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fade">
                                      <p:cBhvr>
                                        <p:cTn id="17" dur="500"/>
                                        <p:tgtEl>
                                          <p:spTgt spid="215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15"/>
                                        </p:tgtEl>
                                        <p:attrNameLst>
                                          <p:attrName>style.visibility</p:attrName>
                                        </p:attrNameLst>
                                      </p:cBhvr>
                                      <p:to>
                                        <p:strVal val="visible"/>
                                      </p:to>
                                    </p:set>
                                    <p:animEffect transition="in" filter="fade">
                                      <p:cBhvr>
                                        <p:cTn id="22" dur="500"/>
                                        <p:tgtEl>
                                          <p:spTgt spid="21515"/>
                                        </p:tgtEl>
                                      </p:cBhvr>
                                    </p:animEffect>
                                  </p:childTnLst>
                                </p:cTn>
                              </p:par>
                              <p:par>
                                <p:cTn id="23" presetID="10" presetClass="entr" presetSubtype="0" fill="hold" nodeType="withEffect">
                                  <p:stCondLst>
                                    <p:cond delay="0"/>
                                  </p:stCondLst>
                                  <p:childTnLst>
                                    <p:set>
                                      <p:cBhvr>
                                        <p:cTn id="24" dur="1" fill="hold">
                                          <p:stCondLst>
                                            <p:cond delay="0"/>
                                          </p:stCondLst>
                                        </p:cTn>
                                        <p:tgtEl>
                                          <p:spTgt spid="21517"/>
                                        </p:tgtEl>
                                        <p:attrNameLst>
                                          <p:attrName>style.visibility</p:attrName>
                                        </p:attrNameLst>
                                      </p:cBhvr>
                                      <p:to>
                                        <p:strVal val="visible"/>
                                      </p:to>
                                    </p:set>
                                    <p:animEffect transition="in" filter="fade">
                                      <p:cBhvr>
                                        <p:cTn id="25" dur="500"/>
                                        <p:tgtEl>
                                          <p:spTgt spid="21517"/>
                                        </p:tgtEl>
                                      </p:cBhvr>
                                    </p:animEffect>
                                  </p:childTnLst>
                                </p:cTn>
                              </p:par>
                              <p:par>
                                <p:cTn id="26" presetID="10" presetClass="entr" presetSubtype="0" fill="hold" nodeType="withEffect">
                                  <p:stCondLst>
                                    <p:cond delay="0"/>
                                  </p:stCondLst>
                                  <p:childTnLst>
                                    <p:set>
                                      <p:cBhvr>
                                        <p:cTn id="27" dur="1" fill="hold">
                                          <p:stCondLst>
                                            <p:cond delay="0"/>
                                          </p:stCondLst>
                                        </p:cTn>
                                        <p:tgtEl>
                                          <p:spTgt spid="21516"/>
                                        </p:tgtEl>
                                        <p:attrNameLst>
                                          <p:attrName>style.visibility</p:attrName>
                                        </p:attrNameLst>
                                      </p:cBhvr>
                                      <p:to>
                                        <p:strVal val="visible"/>
                                      </p:to>
                                    </p:set>
                                    <p:animEffect transition="in" filter="fade">
                                      <p:cBhvr>
                                        <p:cTn id="28"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P spid="21515" grpId="0"/>
      <p:bldP spid="21516" grpId="0"/>
      <p:bldP spid="2151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Text Box 16">
            <a:extLst>
              <a:ext uri="{FF2B5EF4-FFF2-40B4-BE49-F238E27FC236}">
                <a16:creationId xmlns:a16="http://schemas.microsoft.com/office/drawing/2014/main" id="{85460D83-BCC2-3CBC-3030-845EBEA666A4}"/>
              </a:ext>
            </a:extLst>
          </p:cNvPr>
          <p:cNvSpPr txBox="1">
            <a:spLocks noChangeArrowheads="1"/>
          </p:cNvSpPr>
          <p:nvPr/>
        </p:nvSpPr>
        <p:spPr bwMode="auto">
          <a:xfrm>
            <a:off x="957263" y="5348288"/>
            <a:ext cx="75898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 operation </a:t>
            </a:r>
            <a:r>
              <a:rPr lang="en-US" altLang="en-US">
                <a:sym typeface="Symbol" panose="05050102010706020507" pitchFamily="18" charset="2"/>
              </a:rPr>
              <a:t> on the set of symmetries of the square associative? </a:t>
            </a:r>
          </a:p>
        </p:txBody>
      </p:sp>
      <p:sp>
        <p:nvSpPr>
          <p:cNvPr id="38917" name="Text Box 5">
            <a:extLst>
              <a:ext uri="{FF2B5EF4-FFF2-40B4-BE49-F238E27FC236}">
                <a16:creationId xmlns:a16="http://schemas.microsoft.com/office/drawing/2014/main" id="{1DD65764-A4B7-400A-B81E-5536A15B9F00}"/>
              </a:ext>
            </a:extLst>
          </p:cNvPr>
          <p:cNvSpPr txBox="1">
            <a:spLocks noChangeArrowheads="1"/>
          </p:cNvSpPr>
          <p:nvPr/>
        </p:nvSpPr>
        <p:spPr bwMode="auto">
          <a:xfrm>
            <a:off x="957263" y="952500"/>
            <a:ext cx="6848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binary operation </a:t>
            </a:r>
            <a:r>
              <a:rPr lang="en-US" altLang="en-US">
                <a:sym typeface="Symbol" panose="05050102010706020507" pitchFamily="18" charset="2"/>
              </a:rPr>
              <a:t></a:t>
            </a:r>
            <a:r>
              <a:rPr lang="en-US" altLang="en-US"/>
              <a:t> on a set S is </a:t>
            </a:r>
            <a:r>
              <a:rPr lang="en-US" altLang="en-US">
                <a:solidFill>
                  <a:schemeClr val="tx2"/>
                </a:solidFill>
              </a:rPr>
              <a:t>associative </a:t>
            </a:r>
            <a:r>
              <a:rPr lang="en-US" altLang="en-US"/>
              <a:t>if:</a:t>
            </a:r>
          </a:p>
        </p:txBody>
      </p:sp>
      <p:sp>
        <p:nvSpPr>
          <p:cNvPr id="38918" name="Text Box 6">
            <a:extLst>
              <a:ext uri="{FF2B5EF4-FFF2-40B4-BE49-F238E27FC236}">
                <a16:creationId xmlns:a16="http://schemas.microsoft.com/office/drawing/2014/main" id="{4EEE2BA2-6F31-133C-7396-3D11EF0C3489}"/>
              </a:ext>
            </a:extLst>
          </p:cNvPr>
          <p:cNvSpPr txBox="1">
            <a:spLocks noChangeArrowheads="1"/>
          </p:cNvSpPr>
          <p:nvPr/>
        </p:nvSpPr>
        <p:spPr bwMode="auto">
          <a:xfrm>
            <a:off x="1674813" y="1951038"/>
            <a:ext cx="6265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 all a,b,c</a:t>
            </a:r>
            <a:r>
              <a:rPr lang="en-US" altLang="en-US">
                <a:sym typeface="Symbol" panose="05050102010706020507" pitchFamily="18" charset="2"/>
              </a:rPr>
              <a:t>S, 	</a:t>
            </a:r>
            <a:r>
              <a:rPr lang="en-US" altLang="en-US">
                <a:solidFill>
                  <a:schemeClr val="tx2"/>
                </a:solidFill>
                <a:sym typeface="Symbol" panose="05050102010706020507" pitchFamily="18" charset="2"/>
              </a:rPr>
              <a:t>(ab)c = a(bc)</a:t>
            </a:r>
            <a:r>
              <a:rPr lang="en-US" altLang="en-US">
                <a:solidFill>
                  <a:schemeClr val="tx2"/>
                </a:solidFill>
              </a:rPr>
              <a:t> </a:t>
            </a:r>
          </a:p>
        </p:txBody>
      </p:sp>
      <p:sp>
        <p:nvSpPr>
          <p:cNvPr id="30725" name="Text Box 7">
            <a:extLst>
              <a:ext uri="{FF2B5EF4-FFF2-40B4-BE49-F238E27FC236}">
                <a16:creationId xmlns:a16="http://schemas.microsoft.com/office/drawing/2014/main" id="{43262772-B71C-C68B-51E1-E1153243E2A0}"/>
              </a:ext>
            </a:extLst>
          </p:cNvPr>
          <p:cNvSpPr txBox="1">
            <a:spLocks noChangeArrowheads="1"/>
          </p:cNvSpPr>
          <p:nvPr/>
        </p:nvSpPr>
        <p:spPr bwMode="auto">
          <a:xfrm>
            <a:off x="2509838" y="125413"/>
            <a:ext cx="3962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Associativity</a:t>
            </a:r>
          </a:p>
        </p:txBody>
      </p:sp>
      <p:sp>
        <p:nvSpPr>
          <p:cNvPr id="38920" name="Text Box 8">
            <a:extLst>
              <a:ext uri="{FF2B5EF4-FFF2-40B4-BE49-F238E27FC236}">
                <a16:creationId xmlns:a16="http://schemas.microsoft.com/office/drawing/2014/main" id="{52E2EEC7-50E9-C90E-F0BA-DB849F6B412C}"/>
              </a:ext>
            </a:extLst>
          </p:cNvPr>
          <p:cNvSpPr txBox="1">
            <a:spLocks noChangeArrowheads="1"/>
          </p:cNvSpPr>
          <p:nvPr/>
        </p:nvSpPr>
        <p:spPr bwMode="auto">
          <a:xfrm>
            <a:off x="957263" y="2663825"/>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Examples:</a:t>
            </a:r>
          </a:p>
        </p:txBody>
      </p:sp>
      <p:sp>
        <p:nvSpPr>
          <p:cNvPr id="38922" name="Text Box 10">
            <a:extLst>
              <a:ext uri="{FF2B5EF4-FFF2-40B4-BE49-F238E27FC236}">
                <a16:creationId xmlns:a16="http://schemas.microsoft.com/office/drawing/2014/main" id="{60532D44-B6B2-3A55-652A-427CF8AA6DF7}"/>
              </a:ext>
            </a:extLst>
          </p:cNvPr>
          <p:cNvSpPr txBox="1">
            <a:spLocks noChangeArrowheads="1"/>
          </p:cNvSpPr>
          <p:nvPr/>
        </p:nvSpPr>
        <p:spPr bwMode="auto">
          <a:xfrm>
            <a:off x="957263" y="3282950"/>
            <a:ext cx="69072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f: </a:t>
            </a:r>
            <a:r>
              <a:rPr lang="en-US" altLang="en-US">
                <a:sym typeface="Euclid Math Two" pitchFamily="18" charset="2"/>
              </a:rPr>
              <a:t> </a:t>
            </a:r>
            <a:r>
              <a:rPr lang="en-US" altLang="en-US">
                <a:sym typeface="Symbol" panose="05050102010706020507" pitchFamily="18" charset="2"/>
              </a:rPr>
              <a:t> </a:t>
            </a:r>
            <a:r>
              <a:rPr lang="en-US" altLang="en-US">
                <a:sym typeface="Euclid Math Two" pitchFamily="18" charset="2"/>
              </a:rPr>
              <a:t> </a:t>
            </a:r>
            <a:r>
              <a:rPr lang="en-US" altLang="en-US">
                <a:latin typeface="Times New Roman" panose="02020603050405020304" pitchFamily="18" charset="0"/>
                <a:cs typeface="Times New Roman" panose="02020603050405020304" pitchFamily="18" charset="0"/>
                <a:sym typeface="Euclid Math Two" pitchFamily="18" charset="2"/>
              </a:rPr>
              <a:t>→ </a:t>
            </a:r>
            <a:r>
              <a:rPr lang="en-US" altLang="en-US">
                <a:sym typeface="Euclid Math Two" pitchFamily="18" charset="2"/>
              </a:rPr>
              <a:t> defined by </a:t>
            </a:r>
            <a:r>
              <a:rPr lang="en-US" altLang="en-US"/>
              <a:t>f(x,y) = xy + y</a:t>
            </a:r>
          </a:p>
          <a:p>
            <a:pPr eaLnBrk="1" hangingPunct="1"/>
            <a:r>
              <a:rPr lang="en-US" altLang="en-US"/>
              <a:t>associative?</a:t>
            </a:r>
          </a:p>
        </p:txBody>
      </p:sp>
      <p:sp>
        <p:nvSpPr>
          <p:cNvPr id="38925" name="Text Box 13">
            <a:extLst>
              <a:ext uri="{FF2B5EF4-FFF2-40B4-BE49-F238E27FC236}">
                <a16:creationId xmlns:a16="http://schemas.microsoft.com/office/drawing/2014/main" id="{2B562158-372D-BD07-167D-74BE0615AE9B}"/>
              </a:ext>
            </a:extLst>
          </p:cNvPr>
          <p:cNvSpPr txBox="1">
            <a:spLocks noChangeArrowheads="1"/>
          </p:cNvSpPr>
          <p:nvPr/>
        </p:nvSpPr>
        <p:spPr bwMode="auto">
          <a:xfrm>
            <a:off x="957263" y="4308475"/>
            <a:ext cx="603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(ab + b)c + c = a(bc + c) + (bc + c)?</a:t>
            </a:r>
          </a:p>
        </p:txBody>
      </p:sp>
      <p:sp>
        <p:nvSpPr>
          <p:cNvPr id="38926" name="Text Box 14">
            <a:extLst>
              <a:ext uri="{FF2B5EF4-FFF2-40B4-BE49-F238E27FC236}">
                <a16:creationId xmlns:a16="http://schemas.microsoft.com/office/drawing/2014/main" id="{337109FF-D493-E869-5973-4F2510818F6D}"/>
              </a:ext>
            </a:extLst>
          </p:cNvPr>
          <p:cNvSpPr txBox="1">
            <a:spLocks noChangeArrowheads="1"/>
          </p:cNvSpPr>
          <p:nvPr/>
        </p:nvSpPr>
        <p:spPr bwMode="auto">
          <a:xfrm>
            <a:off x="6913563" y="4308475"/>
            <a:ext cx="85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NO!</a:t>
            </a:r>
          </a:p>
        </p:txBody>
      </p:sp>
      <p:sp>
        <p:nvSpPr>
          <p:cNvPr id="38929" name="Text Box 17">
            <a:extLst>
              <a:ext uri="{FF2B5EF4-FFF2-40B4-BE49-F238E27FC236}">
                <a16:creationId xmlns:a16="http://schemas.microsoft.com/office/drawing/2014/main" id="{5F90127D-3EBA-2E96-1118-D681BA3F3FD0}"/>
              </a:ext>
            </a:extLst>
          </p:cNvPr>
          <p:cNvSpPr txBox="1">
            <a:spLocks noChangeArrowheads="1"/>
          </p:cNvSpPr>
          <p:nvPr/>
        </p:nvSpPr>
        <p:spPr bwMode="auto">
          <a:xfrm>
            <a:off x="5845175" y="5775325"/>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fade">
                                      <p:cBhvr>
                                        <p:cTn id="12" dur="500"/>
                                        <p:tgtEl>
                                          <p:spTgt spid="38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920"/>
                                        </p:tgtEl>
                                        <p:attrNameLst>
                                          <p:attrName>style.visibility</p:attrName>
                                        </p:attrNameLst>
                                      </p:cBhvr>
                                      <p:to>
                                        <p:strVal val="visible"/>
                                      </p:to>
                                    </p:set>
                                    <p:animEffect transition="in" filter="fade">
                                      <p:cBhvr>
                                        <p:cTn id="17" dur="500"/>
                                        <p:tgtEl>
                                          <p:spTgt spid="389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922"/>
                                        </p:tgtEl>
                                        <p:attrNameLst>
                                          <p:attrName>style.visibility</p:attrName>
                                        </p:attrNameLst>
                                      </p:cBhvr>
                                      <p:to>
                                        <p:strVal val="visible"/>
                                      </p:to>
                                    </p:set>
                                    <p:animEffect transition="in" filter="fade">
                                      <p:cBhvr>
                                        <p:cTn id="22" dur="500"/>
                                        <p:tgtEl>
                                          <p:spTgt spid="389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8925"/>
                                        </p:tgtEl>
                                        <p:attrNameLst>
                                          <p:attrName>style.visibility</p:attrName>
                                        </p:attrNameLst>
                                      </p:cBhvr>
                                      <p:to>
                                        <p:strVal val="visible"/>
                                      </p:to>
                                    </p:set>
                                    <p:animEffect transition="in" filter="fade">
                                      <p:cBhvr>
                                        <p:cTn id="27" dur="500"/>
                                        <p:tgtEl>
                                          <p:spTgt spid="389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8926"/>
                                        </p:tgtEl>
                                        <p:attrNameLst>
                                          <p:attrName>style.visibility</p:attrName>
                                        </p:attrNameLst>
                                      </p:cBhvr>
                                      <p:to>
                                        <p:strVal val="visible"/>
                                      </p:to>
                                    </p:set>
                                    <p:animEffect transition="in" filter="fade">
                                      <p:cBhvr>
                                        <p:cTn id="32" dur="500"/>
                                        <p:tgtEl>
                                          <p:spTgt spid="389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8928"/>
                                        </p:tgtEl>
                                        <p:attrNameLst>
                                          <p:attrName>style.visibility</p:attrName>
                                        </p:attrNameLst>
                                      </p:cBhvr>
                                      <p:to>
                                        <p:strVal val="visible"/>
                                      </p:to>
                                    </p:set>
                                    <p:animEffect transition="in" filter="fade">
                                      <p:cBhvr>
                                        <p:cTn id="37" dur="500"/>
                                        <p:tgtEl>
                                          <p:spTgt spid="389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8929"/>
                                        </p:tgtEl>
                                        <p:attrNameLst>
                                          <p:attrName>style.visibility</p:attrName>
                                        </p:attrNameLst>
                                      </p:cBhvr>
                                      <p:to>
                                        <p:strVal val="visible"/>
                                      </p:to>
                                    </p:set>
                                    <p:animEffect transition="in" filter="fade">
                                      <p:cBhvr>
                                        <p:cTn id="42" dur="5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p:bldP spid="38917" grpId="0"/>
      <p:bldP spid="38918" grpId="0"/>
      <p:bldP spid="38920" grpId="0"/>
      <p:bldP spid="38922" grpId="0"/>
      <p:bldP spid="38925" grpId="0"/>
      <p:bldP spid="38926" grpId="0"/>
      <p:bldP spid="3892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C25D42F4-65C4-6289-DCEE-1A13F4919BA1}"/>
              </a:ext>
            </a:extLst>
          </p:cNvPr>
          <p:cNvSpPr txBox="1">
            <a:spLocks noChangeArrowheads="1"/>
          </p:cNvSpPr>
          <p:nvPr/>
        </p:nvSpPr>
        <p:spPr bwMode="auto">
          <a:xfrm>
            <a:off x="930275" y="1558925"/>
            <a:ext cx="6848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binary operation </a:t>
            </a:r>
            <a:r>
              <a:rPr lang="en-US" altLang="en-US">
                <a:sym typeface="Symbol" panose="05050102010706020507" pitchFamily="18" charset="2"/>
              </a:rPr>
              <a:t></a:t>
            </a:r>
            <a:r>
              <a:rPr lang="en-US" altLang="en-US"/>
              <a:t> on a set S is </a:t>
            </a:r>
            <a:r>
              <a:rPr lang="en-US" altLang="en-US">
                <a:solidFill>
                  <a:schemeClr val="tx2"/>
                </a:solidFill>
              </a:rPr>
              <a:t>commutative</a:t>
            </a:r>
            <a:r>
              <a:rPr lang="en-US" altLang="en-US"/>
              <a:t> if</a:t>
            </a:r>
          </a:p>
        </p:txBody>
      </p:sp>
      <p:sp>
        <p:nvSpPr>
          <p:cNvPr id="37892" name="Text Box 4">
            <a:extLst>
              <a:ext uri="{FF2B5EF4-FFF2-40B4-BE49-F238E27FC236}">
                <a16:creationId xmlns:a16="http://schemas.microsoft.com/office/drawing/2014/main" id="{5CF07CCB-872D-4D30-CE83-BF52C216F6B5}"/>
              </a:ext>
            </a:extLst>
          </p:cNvPr>
          <p:cNvSpPr txBox="1">
            <a:spLocks noChangeArrowheads="1"/>
          </p:cNvSpPr>
          <p:nvPr/>
        </p:nvSpPr>
        <p:spPr bwMode="auto">
          <a:xfrm>
            <a:off x="1985963" y="2703513"/>
            <a:ext cx="5160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 all a,b</a:t>
            </a:r>
            <a:r>
              <a:rPr lang="en-US" altLang="en-US">
                <a:sym typeface="Symbol" panose="05050102010706020507" pitchFamily="18" charset="2"/>
              </a:rPr>
              <a:t>S, 	</a:t>
            </a:r>
            <a:r>
              <a:rPr lang="en-US" altLang="en-US">
                <a:solidFill>
                  <a:schemeClr val="tx2"/>
                </a:solidFill>
                <a:sym typeface="Symbol" panose="05050102010706020507" pitchFamily="18" charset="2"/>
              </a:rPr>
              <a:t>a  b = b  a</a:t>
            </a:r>
            <a:r>
              <a:rPr lang="en-US" altLang="en-US">
                <a:solidFill>
                  <a:schemeClr val="tx2"/>
                </a:solidFill>
              </a:rPr>
              <a:t> </a:t>
            </a:r>
          </a:p>
        </p:txBody>
      </p:sp>
      <p:sp>
        <p:nvSpPr>
          <p:cNvPr id="31748" name="Text Box 7">
            <a:extLst>
              <a:ext uri="{FF2B5EF4-FFF2-40B4-BE49-F238E27FC236}">
                <a16:creationId xmlns:a16="http://schemas.microsoft.com/office/drawing/2014/main" id="{5E469FFA-8FCC-605F-0C20-A57A9F9ED4EB}"/>
              </a:ext>
            </a:extLst>
          </p:cNvPr>
          <p:cNvSpPr txBox="1">
            <a:spLocks noChangeArrowheads="1"/>
          </p:cNvSpPr>
          <p:nvPr/>
        </p:nvSpPr>
        <p:spPr bwMode="auto">
          <a:xfrm>
            <a:off x="2509838" y="311150"/>
            <a:ext cx="445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Commutativity</a:t>
            </a:r>
          </a:p>
        </p:txBody>
      </p:sp>
      <p:sp>
        <p:nvSpPr>
          <p:cNvPr id="37896" name="Text Box 8">
            <a:extLst>
              <a:ext uri="{FF2B5EF4-FFF2-40B4-BE49-F238E27FC236}">
                <a16:creationId xmlns:a16="http://schemas.microsoft.com/office/drawing/2014/main" id="{535B5DEC-6DC0-9AF0-4BAC-15A6772E70B9}"/>
              </a:ext>
            </a:extLst>
          </p:cNvPr>
          <p:cNvSpPr txBox="1">
            <a:spLocks noChangeArrowheads="1"/>
          </p:cNvSpPr>
          <p:nvPr/>
        </p:nvSpPr>
        <p:spPr bwMode="auto">
          <a:xfrm>
            <a:off x="930275" y="3722688"/>
            <a:ext cx="7589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 operation </a:t>
            </a:r>
            <a:r>
              <a:rPr lang="en-US" altLang="en-US">
                <a:sym typeface="Symbol" panose="05050102010706020507" pitchFamily="18" charset="2"/>
              </a:rPr>
              <a:t> on the set of symmetries of the square commutative? </a:t>
            </a:r>
          </a:p>
        </p:txBody>
      </p:sp>
      <p:sp>
        <p:nvSpPr>
          <p:cNvPr id="37897" name="Text Box 9">
            <a:extLst>
              <a:ext uri="{FF2B5EF4-FFF2-40B4-BE49-F238E27FC236}">
                <a16:creationId xmlns:a16="http://schemas.microsoft.com/office/drawing/2014/main" id="{1ADBAFBB-C5B3-28BF-230F-88A22F5F52BC}"/>
              </a:ext>
            </a:extLst>
          </p:cNvPr>
          <p:cNvSpPr txBox="1">
            <a:spLocks noChangeArrowheads="1"/>
          </p:cNvSpPr>
          <p:nvPr/>
        </p:nvSpPr>
        <p:spPr bwMode="auto">
          <a:xfrm>
            <a:off x="6030913" y="4149725"/>
            <a:ext cx="85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a:t>
            </a:r>
          </a:p>
        </p:txBody>
      </p:sp>
      <p:sp>
        <p:nvSpPr>
          <p:cNvPr id="37899" name="Text Box 11">
            <a:extLst>
              <a:ext uri="{FF2B5EF4-FFF2-40B4-BE49-F238E27FC236}">
                <a16:creationId xmlns:a16="http://schemas.microsoft.com/office/drawing/2014/main" id="{0CBB5732-8B99-8CE6-8215-B70DD8586A46}"/>
              </a:ext>
            </a:extLst>
          </p:cNvPr>
          <p:cNvSpPr txBox="1">
            <a:spLocks noChangeArrowheads="1"/>
          </p:cNvSpPr>
          <p:nvPr/>
        </p:nvSpPr>
        <p:spPr bwMode="auto">
          <a:xfrm>
            <a:off x="2514600" y="4868863"/>
            <a:ext cx="2887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R</a:t>
            </a:r>
            <a:r>
              <a:rPr lang="en-US" altLang="en-US" baseline="-25000">
                <a:solidFill>
                  <a:schemeClr val="tx2"/>
                </a:solidFill>
              </a:rPr>
              <a:t>90</a:t>
            </a:r>
            <a:r>
              <a:rPr lang="en-US" altLang="en-US">
                <a:solidFill>
                  <a:schemeClr val="tx2"/>
                </a:solidFill>
              </a:rPr>
              <a:t> </a:t>
            </a:r>
            <a:r>
              <a:rPr lang="en-US" altLang="en-US">
                <a:solidFill>
                  <a:schemeClr val="tx2"/>
                </a:solidFill>
                <a:sym typeface="Symbol" panose="05050102010706020507" pitchFamily="18" charset="2"/>
              </a:rPr>
              <a:t> F</a:t>
            </a:r>
            <a:r>
              <a:rPr lang="en-US" altLang="en-US" baseline="-25000">
                <a:solidFill>
                  <a:schemeClr val="tx2"/>
                </a:solidFill>
                <a:sym typeface="Symbol" panose="05050102010706020507" pitchFamily="18" charset="2"/>
              </a:rPr>
              <a:t>|</a:t>
            </a:r>
            <a:r>
              <a:rPr lang="en-US" altLang="en-US">
                <a:solidFill>
                  <a:schemeClr val="tx2"/>
                </a:solidFill>
                <a:sym typeface="Symbol" panose="05050102010706020507" pitchFamily="18" charset="2"/>
              </a:rPr>
              <a:t> ≠ F</a:t>
            </a:r>
            <a:r>
              <a:rPr lang="en-US" altLang="en-US" baseline="-25000">
                <a:solidFill>
                  <a:schemeClr val="tx2"/>
                </a:solidFill>
                <a:sym typeface="Symbol" panose="05050102010706020507" pitchFamily="18" charset="2"/>
              </a:rPr>
              <a:t>|</a:t>
            </a:r>
            <a:r>
              <a:rPr lang="en-US" altLang="en-US">
                <a:solidFill>
                  <a:schemeClr val="tx2"/>
                </a:solidFill>
                <a:sym typeface="Symbol" panose="05050102010706020507" pitchFamily="18" charset="2"/>
              </a:rPr>
              <a:t>  R</a:t>
            </a:r>
            <a:r>
              <a:rPr lang="en-US" altLang="en-US" baseline="-25000">
                <a:solidFill>
                  <a:schemeClr val="tx2"/>
                </a:solidFill>
                <a:sym typeface="Symbol" panose="05050102010706020507" pitchFamily="18" charset="2"/>
              </a:rPr>
              <a:t>90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6"/>
                                        </p:tgtEl>
                                        <p:attrNameLst>
                                          <p:attrName>style.visibility</p:attrName>
                                        </p:attrNameLst>
                                      </p:cBhvr>
                                      <p:to>
                                        <p:strVal val="visible"/>
                                      </p:to>
                                    </p:set>
                                    <p:animEffect transition="in" filter="fade">
                                      <p:cBhvr>
                                        <p:cTn id="17" dur="500"/>
                                        <p:tgtEl>
                                          <p:spTgt spid="378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9"/>
                                        </p:tgtEl>
                                        <p:attrNameLst>
                                          <p:attrName>style.visibility</p:attrName>
                                        </p:attrNameLst>
                                      </p:cBhvr>
                                      <p:to>
                                        <p:strVal val="visible"/>
                                      </p:to>
                                    </p:set>
                                    <p:animEffect transition="in" filter="fade">
                                      <p:cBhvr>
                                        <p:cTn id="2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6" grpId="0"/>
      <p:bldP spid="37897" grpId="0"/>
      <p:bldP spid="3789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a:extLst>
              <a:ext uri="{FF2B5EF4-FFF2-40B4-BE49-F238E27FC236}">
                <a16:creationId xmlns:a16="http://schemas.microsoft.com/office/drawing/2014/main" id="{2EBF4444-B8A2-C302-118C-2297B1CC7095}"/>
              </a:ext>
            </a:extLst>
          </p:cNvPr>
          <p:cNvSpPr txBox="1">
            <a:spLocks noChangeArrowheads="1"/>
          </p:cNvSpPr>
          <p:nvPr/>
        </p:nvSpPr>
        <p:spPr bwMode="auto">
          <a:xfrm>
            <a:off x="658813" y="1208088"/>
            <a:ext cx="393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r>
              <a:rPr lang="en-US" altLang="en-US"/>
              <a:t> is like a null motion</a:t>
            </a:r>
          </a:p>
        </p:txBody>
      </p:sp>
      <p:sp>
        <p:nvSpPr>
          <p:cNvPr id="23559" name="Text Box 7">
            <a:extLst>
              <a:ext uri="{FF2B5EF4-FFF2-40B4-BE49-F238E27FC236}">
                <a16:creationId xmlns:a16="http://schemas.microsoft.com/office/drawing/2014/main" id="{8F07FA5F-D23C-98F4-84B9-D1CF44886AF2}"/>
              </a:ext>
            </a:extLst>
          </p:cNvPr>
          <p:cNvSpPr txBox="1">
            <a:spLocks noChangeArrowheads="1"/>
          </p:cNvSpPr>
          <p:nvPr/>
        </p:nvSpPr>
        <p:spPr bwMode="auto">
          <a:xfrm>
            <a:off x="658813" y="2008188"/>
            <a:ext cx="7107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this true: </a:t>
            </a:r>
            <a:r>
              <a:rPr lang="en-US" altLang="en-US">
                <a:sym typeface="Symbol" panose="05050102010706020507" pitchFamily="18" charset="2"/>
              </a:rPr>
              <a:t></a:t>
            </a:r>
            <a:r>
              <a:rPr lang="en-US" altLang="en-US"/>
              <a:t>a </a:t>
            </a:r>
            <a:r>
              <a:rPr lang="en-US" altLang="en-US">
                <a:sym typeface="Symbol" panose="05050102010706020507" pitchFamily="18" charset="2"/>
              </a:rPr>
              <a:t> Y</a:t>
            </a:r>
            <a:r>
              <a:rPr lang="en-US" altLang="en-US" baseline="-25000">
                <a:sym typeface="Symbol" panose="05050102010706020507" pitchFamily="18" charset="2"/>
              </a:rPr>
              <a:t>SQ</a:t>
            </a:r>
            <a:r>
              <a:rPr lang="en-US" altLang="en-US">
                <a:sym typeface="Symbol" panose="05050102010706020507" pitchFamily="18" charset="2"/>
              </a:rPr>
              <a:t>,   a  R</a:t>
            </a:r>
            <a:r>
              <a:rPr lang="en-US" altLang="en-US" baseline="-25000">
                <a:sym typeface="Symbol" panose="05050102010706020507" pitchFamily="18" charset="2"/>
              </a:rPr>
              <a:t>0</a:t>
            </a:r>
            <a:r>
              <a:rPr lang="en-US" altLang="en-US">
                <a:sym typeface="Symbol" panose="05050102010706020507" pitchFamily="18" charset="2"/>
              </a:rPr>
              <a:t> = R</a:t>
            </a:r>
            <a:r>
              <a:rPr lang="en-US" altLang="en-US" baseline="-25000">
                <a:sym typeface="Symbol" panose="05050102010706020507" pitchFamily="18" charset="2"/>
              </a:rPr>
              <a:t>0 </a:t>
            </a:r>
            <a:r>
              <a:rPr lang="en-US" altLang="en-US">
                <a:sym typeface="Symbol" panose="05050102010706020507" pitchFamily="18" charset="2"/>
              </a:rPr>
              <a:t> a = a?</a:t>
            </a:r>
          </a:p>
        </p:txBody>
      </p:sp>
      <p:sp>
        <p:nvSpPr>
          <p:cNvPr id="23561" name="Text Box 9">
            <a:extLst>
              <a:ext uri="{FF2B5EF4-FFF2-40B4-BE49-F238E27FC236}">
                <a16:creationId xmlns:a16="http://schemas.microsoft.com/office/drawing/2014/main" id="{0E64CDD7-0CE0-0B86-7A4B-596AA94920CB}"/>
              </a:ext>
            </a:extLst>
          </p:cNvPr>
          <p:cNvSpPr txBox="1">
            <a:spLocks noChangeArrowheads="1"/>
          </p:cNvSpPr>
          <p:nvPr/>
        </p:nvSpPr>
        <p:spPr bwMode="auto">
          <a:xfrm>
            <a:off x="658813" y="2809875"/>
            <a:ext cx="596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r>
              <a:rPr lang="en-US" altLang="en-US"/>
              <a:t> is called the </a:t>
            </a:r>
            <a:r>
              <a:rPr lang="en-US" altLang="en-US">
                <a:solidFill>
                  <a:schemeClr val="tx2"/>
                </a:solidFill>
              </a:rPr>
              <a:t>identity</a:t>
            </a:r>
            <a:r>
              <a:rPr lang="en-US" altLang="en-US"/>
              <a:t> of </a:t>
            </a:r>
            <a:r>
              <a:rPr lang="en-US" altLang="en-US">
                <a:sym typeface="Symbol" panose="05050102010706020507" pitchFamily="18" charset="2"/>
              </a:rPr>
              <a:t> on Y</a:t>
            </a:r>
            <a:r>
              <a:rPr lang="en-US" altLang="en-US" baseline="-25000">
                <a:sym typeface="Symbol" panose="05050102010706020507" pitchFamily="18" charset="2"/>
              </a:rPr>
              <a:t>SQ</a:t>
            </a:r>
          </a:p>
        </p:txBody>
      </p:sp>
      <p:sp>
        <p:nvSpPr>
          <p:cNvPr id="23562" name="Text Box 10">
            <a:extLst>
              <a:ext uri="{FF2B5EF4-FFF2-40B4-BE49-F238E27FC236}">
                <a16:creationId xmlns:a16="http://schemas.microsoft.com/office/drawing/2014/main" id="{F4A5E1BA-84E2-CC8C-BBF1-1B4748A6AEA2}"/>
              </a:ext>
            </a:extLst>
          </p:cNvPr>
          <p:cNvSpPr txBox="1">
            <a:spLocks noChangeArrowheads="1"/>
          </p:cNvSpPr>
          <p:nvPr/>
        </p:nvSpPr>
        <p:spPr bwMode="auto">
          <a:xfrm>
            <a:off x="658813" y="3902075"/>
            <a:ext cx="816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In general, for any binary operation </a:t>
            </a:r>
            <a:r>
              <a:rPr lang="en-US" altLang="en-US">
                <a:sym typeface="Symbol" panose="05050102010706020507" pitchFamily="18" charset="2"/>
              </a:rPr>
              <a:t> on a set S, an element e  S such that for all a  S, </a:t>
            </a:r>
          </a:p>
          <a:p>
            <a:pPr eaLnBrk="1" hangingPunct="1"/>
            <a:r>
              <a:rPr lang="en-US" altLang="en-US">
                <a:sym typeface="Symbol" panose="05050102010706020507" pitchFamily="18" charset="2"/>
              </a:rPr>
              <a:t>		e  a = a  e = a </a:t>
            </a:r>
          </a:p>
          <a:p>
            <a:pPr eaLnBrk="1" hangingPunct="1"/>
            <a:r>
              <a:rPr lang="en-US" altLang="en-US">
                <a:sym typeface="Symbol" panose="05050102010706020507" pitchFamily="18" charset="2"/>
              </a:rPr>
              <a:t>is called an identity of  on S</a:t>
            </a:r>
          </a:p>
        </p:txBody>
      </p:sp>
      <p:sp>
        <p:nvSpPr>
          <p:cNvPr id="32774" name="Text Box 11">
            <a:extLst>
              <a:ext uri="{FF2B5EF4-FFF2-40B4-BE49-F238E27FC236}">
                <a16:creationId xmlns:a16="http://schemas.microsoft.com/office/drawing/2014/main" id="{4B2C3C9B-E105-49BA-DCB2-24F4421DE179}"/>
              </a:ext>
            </a:extLst>
          </p:cNvPr>
          <p:cNvSpPr txBox="1">
            <a:spLocks noChangeArrowheads="1"/>
          </p:cNvSpPr>
          <p:nvPr/>
        </p:nvSpPr>
        <p:spPr bwMode="auto">
          <a:xfrm>
            <a:off x="3311525" y="184150"/>
            <a:ext cx="2940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Identities</a:t>
            </a:r>
          </a:p>
        </p:txBody>
      </p:sp>
      <p:sp>
        <p:nvSpPr>
          <p:cNvPr id="23564" name="Text Box 12">
            <a:extLst>
              <a:ext uri="{FF2B5EF4-FFF2-40B4-BE49-F238E27FC236}">
                <a16:creationId xmlns:a16="http://schemas.microsoft.com/office/drawing/2014/main" id="{DB424106-9C19-C355-6E6B-530A93B1F2FD}"/>
              </a:ext>
            </a:extLst>
          </p:cNvPr>
          <p:cNvSpPr txBox="1">
            <a:spLocks noChangeArrowheads="1"/>
          </p:cNvSpPr>
          <p:nvPr/>
        </p:nvSpPr>
        <p:spPr bwMode="auto">
          <a:xfrm>
            <a:off x="7788275" y="2008188"/>
            <a:ext cx="99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fade">
                                      <p:cBhvr>
                                        <p:cTn id="12" dur="500"/>
                                        <p:tgtEl>
                                          <p:spTgt spid="23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64"/>
                                        </p:tgtEl>
                                        <p:attrNameLst>
                                          <p:attrName>style.visibility</p:attrName>
                                        </p:attrNameLst>
                                      </p:cBhvr>
                                      <p:to>
                                        <p:strVal val="visible"/>
                                      </p:to>
                                    </p:set>
                                    <p:animEffect transition="in" filter="fade">
                                      <p:cBhvr>
                                        <p:cTn id="17" dur="500"/>
                                        <p:tgtEl>
                                          <p:spTgt spid="23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fade">
                                      <p:cBhvr>
                                        <p:cTn id="22" dur="500"/>
                                        <p:tgtEl>
                                          <p:spTgt spid="235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562"/>
                                        </p:tgtEl>
                                        <p:attrNameLst>
                                          <p:attrName>style.visibility</p:attrName>
                                        </p:attrNameLst>
                                      </p:cBhvr>
                                      <p:to>
                                        <p:strVal val="visible"/>
                                      </p:to>
                                    </p:set>
                                    <p:animEffect transition="in" filter="fade">
                                      <p:cBhvr>
                                        <p:cTn id="2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2" grpId="0"/>
      <p:bldP spid="2356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D79D626A-FC13-585A-ADA9-8D9245CE7A5A}"/>
              </a:ext>
            </a:extLst>
          </p:cNvPr>
          <p:cNvSpPr txBox="1">
            <a:spLocks noChangeArrowheads="1"/>
          </p:cNvSpPr>
          <p:nvPr/>
        </p:nvSpPr>
        <p:spPr bwMode="auto">
          <a:xfrm>
            <a:off x="3279775" y="214313"/>
            <a:ext cx="272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Inverses</a:t>
            </a:r>
          </a:p>
        </p:txBody>
      </p:sp>
      <p:sp>
        <p:nvSpPr>
          <p:cNvPr id="24581" name="Text Box 5">
            <a:extLst>
              <a:ext uri="{FF2B5EF4-FFF2-40B4-BE49-F238E27FC236}">
                <a16:creationId xmlns:a16="http://schemas.microsoft.com/office/drawing/2014/main" id="{E0AEA397-9707-8D48-213B-B19DC2DC78AE}"/>
              </a:ext>
            </a:extLst>
          </p:cNvPr>
          <p:cNvSpPr txBox="1">
            <a:spLocks noChangeArrowheads="1"/>
          </p:cNvSpPr>
          <p:nvPr/>
        </p:nvSpPr>
        <p:spPr bwMode="auto">
          <a:xfrm>
            <a:off x="911225" y="1387475"/>
            <a:ext cx="7845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Definition:</a:t>
            </a:r>
            <a:r>
              <a:rPr lang="en-US" altLang="en-US"/>
              <a:t> The inverse of an element a </a:t>
            </a:r>
            <a:r>
              <a:rPr lang="en-US" altLang="en-US">
                <a:sym typeface="Symbol" panose="05050102010706020507" pitchFamily="18" charset="2"/>
              </a:rPr>
              <a:t></a:t>
            </a:r>
            <a:r>
              <a:rPr lang="en-US" altLang="en-US"/>
              <a:t> Y</a:t>
            </a:r>
            <a:r>
              <a:rPr lang="en-US" altLang="en-US" baseline="-25000"/>
              <a:t>SQ</a:t>
            </a:r>
            <a:r>
              <a:rPr lang="en-US" altLang="en-US"/>
              <a:t> is an element b such that:</a:t>
            </a:r>
          </a:p>
        </p:txBody>
      </p:sp>
      <p:sp>
        <p:nvSpPr>
          <p:cNvPr id="24582" name="Text Box 6">
            <a:extLst>
              <a:ext uri="{FF2B5EF4-FFF2-40B4-BE49-F238E27FC236}">
                <a16:creationId xmlns:a16="http://schemas.microsoft.com/office/drawing/2014/main" id="{B947C2A2-0C10-36EE-F110-B5917990868D}"/>
              </a:ext>
            </a:extLst>
          </p:cNvPr>
          <p:cNvSpPr txBox="1">
            <a:spLocks noChangeArrowheads="1"/>
          </p:cNvSpPr>
          <p:nvPr/>
        </p:nvSpPr>
        <p:spPr bwMode="auto">
          <a:xfrm>
            <a:off x="2319338" y="2409825"/>
            <a:ext cx="2992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a:t>
            </a:r>
            <a:r>
              <a:rPr lang="en-US" altLang="en-US">
                <a:sym typeface="Symbol" panose="05050102010706020507" pitchFamily="18" charset="2"/>
              </a:rPr>
              <a:t> b = b  a = R</a:t>
            </a:r>
            <a:r>
              <a:rPr lang="en-US" altLang="en-US" baseline="-25000">
                <a:sym typeface="Symbol" panose="05050102010706020507" pitchFamily="18" charset="2"/>
              </a:rPr>
              <a:t>0</a:t>
            </a:r>
            <a:r>
              <a:rPr lang="en-US" altLang="en-US">
                <a:sym typeface="Symbol" panose="05050102010706020507" pitchFamily="18" charset="2"/>
              </a:rPr>
              <a:t> </a:t>
            </a:r>
          </a:p>
        </p:txBody>
      </p:sp>
      <p:sp>
        <p:nvSpPr>
          <p:cNvPr id="24583" name="Text Box 7">
            <a:extLst>
              <a:ext uri="{FF2B5EF4-FFF2-40B4-BE49-F238E27FC236}">
                <a16:creationId xmlns:a16="http://schemas.microsoft.com/office/drawing/2014/main" id="{825D7FEA-1655-F44C-DB08-FA6195627F4B}"/>
              </a:ext>
            </a:extLst>
          </p:cNvPr>
          <p:cNvSpPr txBox="1">
            <a:spLocks noChangeArrowheads="1"/>
          </p:cNvSpPr>
          <p:nvPr/>
        </p:nvSpPr>
        <p:spPr bwMode="auto">
          <a:xfrm>
            <a:off x="911225" y="3260725"/>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Examples:</a:t>
            </a:r>
          </a:p>
        </p:txBody>
      </p:sp>
      <p:sp>
        <p:nvSpPr>
          <p:cNvPr id="24585" name="Text Box 9">
            <a:extLst>
              <a:ext uri="{FF2B5EF4-FFF2-40B4-BE49-F238E27FC236}">
                <a16:creationId xmlns:a16="http://schemas.microsoft.com/office/drawing/2014/main" id="{B80A95C5-1DEF-C0FB-FD38-5414AD9F8F80}"/>
              </a:ext>
            </a:extLst>
          </p:cNvPr>
          <p:cNvSpPr txBox="1">
            <a:spLocks noChangeArrowheads="1"/>
          </p:cNvSpPr>
          <p:nvPr/>
        </p:nvSpPr>
        <p:spPr bwMode="auto">
          <a:xfrm>
            <a:off x="2317750" y="388620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24586" name="Text Box 10">
            <a:extLst>
              <a:ext uri="{FF2B5EF4-FFF2-40B4-BE49-F238E27FC236}">
                <a16:creationId xmlns:a16="http://schemas.microsoft.com/office/drawing/2014/main" id="{5BB78235-7886-1D0F-F1D1-32155E7182BF}"/>
              </a:ext>
            </a:extLst>
          </p:cNvPr>
          <p:cNvSpPr txBox="1">
            <a:spLocks noChangeArrowheads="1"/>
          </p:cNvSpPr>
          <p:nvPr/>
        </p:nvSpPr>
        <p:spPr bwMode="auto">
          <a:xfrm>
            <a:off x="3160713" y="3886200"/>
            <a:ext cx="2430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inverse: R</a:t>
            </a:r>
            <a:r>
              <a:rPr lang="en-US" altLang="en-US" baseline="-25000"/>
              <a:t>270</a:t>
            </a:r>
            <a:r>
              <a:rPr lang="en-US" altLang="en-US"/>
              <a:t> </a:t>
            </a:r>
          </a:p>
        </p:txBody>
      </p:sp>
      <p:sp>
        <p:nvSpPr>
          <p:cNvPr id="24587" name="Text Box 11">
            <a:extLst>
              <a:ext uri="{FF2B5EF4-FFF2-40B4-BE49-F238E27FC236}">
                <a16:creationId xmlns:a16="http://schemas.microsoft.com/office/drawing/2014/main" id="{6C2037AB-EFDC-69A3-530F-5267AD2E668C}"/>
              </a:ext>
            </a:extLst>
          </p:cNvPr>
          <p:cNvSpPr txBox="1">
            <a:spLocks noChangeArrowheads="1"/>
          </p:cNvSpPr>
          <p:nvPr/>
        </p:nvSpPr>
        <p:spPr bwMode="auto">
          <a:xfrm>
            <a:off x="2317750" y="4678363"/>
            <a:ext cx="868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24588" name="Text Box 12">
            <a:extLst>
              <a:ext uri="{FF2B5EF4-FFF2-40B4-BE49-F238E27FC236}">
                <a16:creationId xmlns:a16="http://schemas.microsoft.com/office/drawing/2014/main" id="{5D430EEE-7595-EE8B-12B4-ABE7682818FF}"/>
              </a:ext>
            </a:extLst>
          </p:cNvPr>
          <p:cNvSpPr txBox="1">
            <a:spLocks noChangeArrowheads="1"/>
          </p:cNvSpPr>
          <p:nvPr/>
        </p:nvSpPr>
        <p:spPr bwMode="auto">
          <a:xfrm>
            <a:off x="3160713" y="4678363"/>
            <a:ext cx="2430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inverse: R</a:t>
            </a:r>
            <a:r>
              <a:rPr lang="en-US" altLang="en-US" baseline="-25000"/>
              <a:t>180</a:t>
            </a:r>
            <a:r>
              <a:rPr lang="en-US" altLang="en-US"/>
              <a:t> </a:t>
            </a:r>
          </a:p>
        </p:txBody>
      </p:sp>
      <p:sp>
        <p:nvSpPr>
          <p:cNvPr id="24590" name="Text Box 14">
            <a:extLst>
              <a:ext uri="{FF2B5EF4-FFF2-40B4-BE49-F238E27FC236}">
                <a16:creationId xmlns:a16="http://schemas.microsoft.com/office/drawing/2014/main" id="{26D7EE61-12F6-FA4A-DB35-24FC949F7068}"/>
              </a:ext>
            </a:extLst>
          </p:cNvPr>
          <p:cNvSpPr txBox="1">
            <a:spLocks noChangeArrowheads="1"/>
          </p:cNvSpPr>
          <p:nvPr/>
        </p:nvSpPr>
        <p:spPr bwMode="auto">
          <a:xfrm>
            <a:off x="2317750" y="54705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24591" name="Text Box 15">
            <a:extLst>
              <a:ext uri="{FF2B5EF4-FFF2-40B4-BE49-F238E27FC236}">
                <a16:creationId xmlns:a16="http://schemas.microsoft.com/office/drawing/2014/main" id="{326A2947-6234-A9E0-007B-56252400CD97}"/>
              </a:ext>
            </a:extLst>
          </p:cNvPr>
          <p:cNvSpPr txBox="1">
            <a:spLocks noChangeArrowheads="1"/>
          </p:cNvSpPr>
          <p:nvPr/>
        </p:nvSpPr>
        <p:spPr bwMode="auto">
          <a:xfrm>
            <a:off x="3160713" y="5470525"/>
            <a:ext cx="202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inverse: F</a:t>
            </a:r>
            <a:r>
              <a:rPr lang="en-US" altLang="en-US" baseline="-25000"/>
              <a:t>|</a:t>
            </a:r>
            <a:r>
              <a:rPr lang="en-US" altLang="en-US"/>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fade">
                                      <p:cBhvr>
                                        <p:cTn id="17" dur="500"/>
                                        <p:tgtEl>
                                          <p:spTgt spid="245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85"/>
                                        </p:tgtEl>
                                        <p:attrNameLst>
                                          <p:attrName>style.visibility</p:attrName>
                                        </p:attrNameLst>
                                      </p:cBhvr>
                                      <p:to>
                                        <p:strVal val="visible"/>
                                      </p:to>
                                    </p:set>
                                    <p:animEffect transition="in" filter="fade">
                                      <p:cBhvr>
                                        <p:cTn id="22" dur="500"/>
                                        <p:tgtEl>
                                          <p:spTgt spid="245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fade">
                                      <p:cBhvr>
                                        <p:cTn id="27" dur="500"/>
                                        <p:tgtEl>
                                          <p:spTgt spid="245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fade">
                                      <p:cBhvr>
                                        <p:cTn id="32" dur="500"/>
                                        <p:tgtEl>
                                          <p:spTgt spid="245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4588"/>
                                        </p:tgtEl>
                                        <p:attrNameLst>
                                          <p:attrName>style.visibility</p:attrName>
                                        </p:attrNameLst>
                                      </p:cBhvr>
                                      <p:to>
                                        <p:strVal val="visible"/>
                                      </p:to>
                                    </p:set>
                                    <p:animEffect transition="in" filter="fade">
                                      <p:cBhvr>
                                        <p:cTn id="37" dur="500"/>
                                        <p:tgtEl>
                                          <p:spTgt spid="245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4590"/>
                                        </p:tgtEl>
                                        <p:attrNameLst>
                                          <p:attrName>style.visibility</p:attrName>
                                        </p:attrNameLst>
                                      </p:cBhvr>
                                      <p:to>
                                        <p:strVal val="visible"/>
                                      </p:to>
                                    </p:set>
                                    <p:animEffect transition="in" filter="fade">
                                      <p:cBhvr>
                                        <p:cTn id="42" dur="500"/>
                                        <p:tgtEl>
                                          <p:spTgt spid="245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fade">
                                      <p:cBhvr>
                                        <p:cTn id="47" dur="500"/>
                                        <p:tgtEl>
                                          <p:spTgt spid="2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5" grpId="0"/>
      <p:bldP spid="24586" grpId="0"/>
      <p:bldP spid="24587" grpId="0"/>
      <p:bldP spid="24588" grpId="0"/>
      <p:bldP spid="24590" grpId="0"/>
      <p:bldP spid="24591"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4A190636-8315-094B-285E-E183830FB211}"/>
              </a:ext>
            </a:extLst>
          </p:cNvPr>
          <p:cNvSpPr txBox="1">
            <a:spLocks noChangeArrowheads="1"/>
          </p:cNvSpPr>
          <p:nvPr/>
        </p:nvSpPr>
        <p:spPr bwMode="auto">
          <a:xfrm>
            <a:off x="1060450" y="2195513"/>
            <a:ext cx="6981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eaLnBrk="1" hangingPunct="1"/>
            <a:r>
              <a:rPr lang="en-US" altLang="en-US" sz="4800"/>
              <a:t>Every element in Y</a:t>
            </a:r>
            <a:r>
              <a:rPr lang="en-US" altLang="en-US" sz="4800" baseline="-25000"/>
              <a:t>SQ</a:t>
            </a:r>
            <a:r>
              <a:rPr lang="en-US" altLang="en-US" sz="4800"/>
              <a:t> has a unique inverse</a:t>
            </a: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5FF2A994-56BA-79A8-3D57-772FC4138C37}"/>
              </a:ext>
            </a:extLst>
          </p:cNvPr>
          <p:cNvGrpSpPr>
            <a:grpSpLocks/>
          </p:cNvGrpSpPr>
          <p:nvPr/>
        </p:nvGrpSpPr>
        <p:grpSpPr bwMode="auto">
          <a:xfrm>
            <a:off x="1212850" y="866775"/>
            <a:ext cx="7426325" cy="5711825"/>
            <a:chOff x="764" y="546"/>
            <a:chExt cx="4678" cy="3598"/>
          </a:xfrm>
        </p:grpSpPr>
        <p:sp>
          <p:nvSpPr>
            <p:cNvPr id="35964" name="Rectangle 3">
              <a:extLst>
                <a:ext uri="{FF2B5EF4-FFF2-40B4-BE49-F238E27FC236}">
                  <a16:creationId xmlns:a16="http://schemas.microsoft.com/office/drawing/2014/main" id="{98C06C11-CEFA-40F5-E67E-4E6B884518DC}"/>
                </a:ext>
              </a:extLst>
            </p:cNvPr>
            <p:cNvSpPr>
              <a:spLocks noChangeArrowheads="1"/>
            </p:cNvSpPr>
            <p:nvPr/>
          </p:nvSpPr>
          <p:spPr bwMode="auto">
            <a:xfrm>
              <a:off x="764" y="555"/>
              <a:ext cx="4671" cy="3589"/>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a:p>
          </p:txBody>
        </p:sp>
        <p:sp>
          <p:nvSpPr>
            <p:cNvPr id="35965" name="Line 4">
              <a:extLst>
                <a:ext uri="{FF2B5EF4-FFF2-40B4-BE49-F238E27FC236}">
                  <a16:creationId xmlns:a16="http://schemas.microsoft.com/office/drawing/2014/main" id="{CE35D473-18E2-6040-C471-4F384930F96F}"/>
                </a:ext>
              </a:extLst>
            </p:cNvPr>
            <p:cNvSpPr>
              <a:spLocks noChangeShapeType="1"/>
            </p:cNvSpPr>
            <p:nvPr/>
          </p:nvSpPr>
          <p:spPr bwMode="auto">
            <a:xfrm>
              <a:off x="781" y="1004"/>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6" name="Line 5">
              <a:extLst>
                <a:ext uri="{FF2B5EF4-FFF2-40B4-BE49-F238E27FC236}">
                  <a16:creationId xmlns:a16="http://schemas.microsoft.com/office/drawing/2014/main" id="{FFECCEF2-D8AD-0F61-70C9-A23680C6F067}"/>
                </a:ext>
              </a:extLst>
            </p:cNvPr>
            <p:cNvSpPr>
              <a:spLocks noChangeShapeType="1"/>
            </p:cNvSpPr>
            <p:nvPr/>
          </p:nvSpPr>
          <p:spPr bwMode="auto">
            <a:xfrm>
              <a:off x="781" y="1453"/>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7" name="Line 6">
              <a:extLst>
                <a:ext uri="{FF2B5EF4-FFF2-40B4-BE49-F238E27FC236}">
                  <a16:creationId xmlns:a16="http://schemas.microsoft.com/office/drawing/2014/main" id="{E9E270EB-F994-5605-E388-6E3817103BFC}"/>
                </a:ext>
              </a:extLst>
            </p:cNvPr>
            <p:cNvSpPr>
              <a:spLocks noChangeShapeType="1"/>
            </p:cNvSpPr>
            <p:nvPr/>
          </p:nvSpPr>
          <p:spPr bwMode="auto">
            <a:xfrm>
              <a:off x="781" y="1902"/>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8" name="Line 7">
              <a:extLst>
                <a:ext uri="{FF2B5EF4-FFF2-40B4-BE49-F238E27FC236}">
                  <a16:creationId xmlns:a16="http://schemas.microsoft.com/office/drawing/2014/main" id="{A8A37800-1BEB-5052-1347-EA493C821C15}"/>
                </a:ext>
              </a:extLst>
            </p:cNvPr>
            <p:cNvSpPr>
              <a:spLocks noChangeShapeType="1"/>
            </p:cNvSpPr>
            <p:nvPr/>
          </p:nvSpPr>
          <p:spPr bwMode="auto">
            <a:xfrm>
              <a:off x="781" y="2351"/>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9" name="Line 8">
              <a:extLst>
                <a:ext uri="{FF2B5EF4-FFF2-40B4-BE49-F238E27FC236}">
                  <a16:creationId xmlns:a16="http://schemas.microsoft.com/office/drawing/2014/main" id="{09A1F034-A4DA-E9B3-E239-B5E77158FB68}"/>
                </a:ext>
              </a:extLst>
            </p:cNvPr>
            <p:cNvSpPr>
              <a:spLocks noChangeShapeType="1"/>
            </p:cNvSpPr>
            <p:nvPr/>
          </p:nvSpPr>
          <p:spPr bwMode="auto">
            <a:xfrm>
              <a:off x="781" y="2800"/>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0" name="Line 9">
              <a:extLst>
                <a:ext uri="{FF2B5EF4-FFF2-40B4-BE49-F238E27FC236}">
                  <a16:creationId xmlns:a16="http://schemas.microsoft.com/office/drawing/2014/main" id="{8F7630D0-84AB-B1AA-824A-9C07545AC204}"/>
                </a:ext>
              </a:extLst>
            </p:cNvPr>
            <p:cNvSpPr>
              <a:spLocks noChangeShapeType="1"/>
            </p:cNvSpPr>
            <p:nvPr/>
          </p:nvSpPr>
          <p:spPr bwMode="auto">
            <a:xfrm>
              <a:off x="781" y="3249"/>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1" name="Line 10">
              <a:extLst>
                <a:ext uri="{FF2B5EF4-FFF2-40B4-BE49-F238E27FC236}">
                  <a16:creationId xmlns:a16="http://schemas.microsoft.com/office/drawing/2014/main" id="{B16DB85B-68D4-FCBB-800D-D99141253ACB}"/>
                </a:ext>
              </a:extLst>
            </p:cNvPr>
            <p:cNvSpPr>
              <a:spLocks noChangeShapeType="1"/>
            </p:cNvSpPr>
            <p:nvPr/>
          </p:nvSpPr>
          <p:spPr bwMode="auto">
            <a:xfrm>
              <a:off x="781" y="3689"/>
              <a:ext cx="466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2" name="Line 11">
              <a:extLst>
                <a:ext uri="{FF2B5EF4-FFF2-40B4-BE49-F238E27FC236}">
                  <a16:creationId xmlns:a16="http://schemas.microsoft.com/office/drawing/2014/main" id="{2CE069B3-DE0C-CA71-A008-F92A407EFBC2}"/>
                </a:ext>
              </a:extLst>
            </p:cNvPr>
            <p:cNvSpPr>
              <a:spLocks noChangeShapeType="1"/>
            </p:cNvSpPr>
            <p:nvPr/>
          </p:nvSpPr>
          <p:spPr bwMode="auto">
            <a:xfrm>
              <a:off x="1354" y="546"/>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3" name="Line 12">
              <a:extLst>
                <a:ext uri="{FF2B5EF4-FFF2-40B4-BE49-F238E27FC236}">
                  <a16:creationId xmlns:a16="http://schemas.microsoft.com/office/drawing/2014/main" id="{87DC9A89-CF58-452E-FCBE-103F02707C8D}"/>
                </a:ext>
              </a:extLst>
            </p:cNvPr>
            <p:cNvSpPr>
              <a:spLocks noChangeShapeType="1"/>
            </p:cNvSpPr>
            <p:nvPr/>
          </p:nvSpPr>
          <p:spPr bwMode="auto">
            <a:xfrm>
              <a:off x="1937" y="548"/>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4" name="Line 13">
              <a:extLst>
                <a:ext uri="{FF2B5EF4-FFF2-40B4-BE49-F238E27FC236}">
                  <a16:creationId xmlns:a16="http://schemas.microsoft.com/office/drawing/2014/main" id="{108BEE80-C35E-24A2-C302-E944DDAFC1BE}"/>
                </a:ext>
              </a:extLst>
            </p:cNvPr>
            <p:cNvSpPr>
              <a:spLocks noChangeShapeType="1"/>
            </p:cNvSpPr>
            <p:nvPr/>
          </p:nvSpPr>
          <p:spPr bwMode="auto">
            <a:xfrm>
              <a:off x="2520" y="550"/>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5" name="Line 14">
              <a:extLst>
                <a:ext uri="{FF2B5EF4-FFF2-40B4-BE49-F238E27FC236}">
                  <a16:creationId xmlns:a16="http://schemas.microsoft.com/office/drawing/2014/main" id="{FD38B0B7-FD59-E3FB-5E2A-6800DA688EC3}"/>
                </a:ext>
              </a:extLst>
            </p:cNvPr>
            <p:cNvSpPr>
              <a:spLocks noChangeShapeType="1"/>
            </p:cNvSpPr>
            <p:nvPr/>
          </p:nvSpPr>
          <p:spPr bwMode="auto">
            <a:xfrm>
              <a:off x="3103" y="553"/>
              <a:ext cx="0" cy="35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6" name="Line 15">
              <a:extLst>
                <a:ext uri="{FF2B5EF4-FFF2-40B4-BE49-F238E27FC236}">
                  <a16:creationId xmlns:a16="http://schemas.microsoft.com/office/drawing/2014/main" id="{2CA4AF88-8BFA-8563-AAD1-A66BDB481109}"/>
                </a:ext>
              </a:extLst>
            </p:cNvPr>
            <p:cNvSpPr>
              <a:spLocks noChangeShapeType="1"/>
            </p:cNvSpPr>
            <p:nvPr/>
          </p:nvSpPr>
          <p:spPr bwMode="auto">
            <a:xfrm>
              <a:off x="3686" y="555"/>
              <a:ext cx="0" cy="35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7" name="Line 16">
              <a:extLst>
                <a:ext uri="{FF2B5EF4-FFF2-40B4-BE49-F238E27FC236}">
                  <a16:creationId xmlns:a16="http://schemas.microsoft.com/office/drawing/2014/main" id="{9FDCBA09-B1A4-E7C3-7270-414C502A22A6}"/>
                </a:ext>
              </a:extLst>
            </p:cNvPr>
            <p:cNvSpPr>
              <a:spLocks noChangeShapeType="1"/>
            </p:cNvSpPr>
            <p:nvPr/>
          </p:nvSpPr>
          <p:spPr bwMode="auto">
            <a:xfrm>
              <a:off x="4269" y="557"/>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8" name="Line 17">
              <a:extLst>
                <a:ext uri="{FF2B5EF4-FFF2-40B4-BE49-F238E27FC236}">
                  <a16:creationId xmlns:a16="http://schemas.microsoft.com/office/drawing/2014/main" id="{15DB4CD6-0A11-A9E5-6A48-71EA561815B2}"/>
                </a:ext>
              </a:extLst>
            </p:cNvPr>
            <p:cNvSpPr>
              <a:spLocks noChangeShapeType="1"/>
            </p:cNvSpPr>
            <p:nvPr/>
          </p:nvSpPr>
          <p:spPr bwMode="auto">
            <a:xfrm>
              <a:off x="4852" y="559"/>
              <a:ext cx="0" cy="35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3" name="Line 18">
            <a:extLst>
              <a:ext uri="{FF2B5EF4-FFF2-40B4-BE49-F238E27FC236}">
                <a16:creationId xmlns:a16="http://schemas.microsoft.com/office/drawing/2014/main" id="{27283495-63D5-64D2-434C-271EAEEC511F}"/>
              </a:ext>
            </a:extLst>
          </p:cNvPr>
          <p:cNvSpPr>
            <a:spLocks noChangeShapeType="1"/>
          </p:cNvSpPr>
          <p:nvPr/>
        </p:nvSpPr>
        <p:spPr bwMode="auto">
          <a:xfrm>
            <a:off x="8628063" y="890588"/>
            <a:ext cx="0" cy="5653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Text Box 19">
            <a:extLst>
              <a:ext uri="{FF2B5EF4-FFF2-40B4-BE49-F238E27FC236}">
                <a16:creationId xmlns:a16="http://schemas.microsoft.com/office/drawing/2014/main" id="{4C00D5F8-3652-BA4E-8046-5A6BB8B4E086}"/>
              </a:ext>
            </a:extLst>
          </p:cNvPr>
          <p:cNvSpPr txBox="1">
            <a:spLocks noChangeArrowheads="1"/>
          </p:cNvSpPr>
          <p:nvPr/>
        </p:nvSpPr>
        <p:spPr bwMode="auto">
          <a:xfrm>
            <a:off x="2224088" y="136525"/>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45" name="Text Box 20">
            <a:extLst>
              <a:ext uri="{FF2B5EF4-FFF2-40B4-BE49-F238E27FC236}">
                <a16:creationId xmlns:a16="http://schemas.microsoft.com/office/drawing/2014/main" id="{E075D73F-FD98-82B7-FB41-3D433598AE54}"/>
              </a:ext>
            </a:extLst>
          </p:cNvPr>
          <p:cNvSpPr txBox="1">
            <a:spLocks noChangeArrowheads="1"/>
          </p:cNvSpPr>
          <p:nvPr/>
        </p:nvSpPr>
        <p:spPr bwMode="auto">
          <a:xfrm>
            <a:off x="3090863" y="1365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846" name="Text Box 21">
            <a:extLst>
              <a:ext uri="{FF2B5EF4-FFF2-40B4-BE49-F238E27FC236}">
                <a16:creationId xmlns:a16="http://schemas.microsoft.com/office/drawing/2014/main" id="{BFE862A6-892F-5EC1-9716-983CBC193408}"/>
              </a:ext>
            </a:extLst>
          </p:cNvPr>
          <p:cNvSpPr txBox="1">
            <a:spLocks noChangeArrowheads="1"/>
          </p:cNvSpPr>
          <p:nvPr/>
        </p:nvSpPr>
        <p:spPr bwMode="auto">
          <a:xfrm>
            <a:off x="4043363" y="1365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47" name="Text Box 22">
            <a:extLst>
              <a:ext uri="{FF2B5EF4-FFF2-40B4-BE49-F238E27FC236}">
                <a16:creationId xmlns:a16="http://schemas.microsoft.com/office/drawing/2014/main" id="{6226E212-87BD-9CE7-EC2D-695136C260EE}"/>
              </a:ext>
            </a:extLst>
          </p:cNvPr>
          <p:cNvSpPr txBox="1">
            <a:spLocks noChangeArrowheads="1"/>
          </p:cNvSpPr>
          <p:nvPr/>
        </p:nvSpPr>
        <p:spPr bwMode="auto">
          <a:xfrm>
            <a:off x="1371600" y="136525"/>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48" name="Text Box 23">
            <a:extLst>
              <a:ext uri="{FF2B5EF4-FFF2-40B4-BE49-F238E27FC236}">
                <a16:creationId xmlns:a16="http://schemas.microsoft.com/office/drawing/2014/main" id="{C0A445D9-FAB2-B361-3A7C-5C540F8F13ED}"/>
              </a:ext>
            </a:extLst>
          </p:cNvPr>
          <p:cNvSpPr txBox="1">
            <a:spLocks noChangeArrowheads="1"/>
          </p:cNvSpPr>
          <p:nvPr/>
        </p:nvSpPr>
        <p:spPr bwMode="auto">
          <a:xfrm>
            <a:off x="5168900" y="1365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49" name="Text Box 24">
            <a:extLst>
              <a:ext uri="{FF2B5EF4-FFF2-40B4-BE49-F238E27FC236}">
                <a16:creationId xmlns:a16="http://schemas.microsoft.com/office/drawing/2014/main" id="{53417A4D-143E-BE25-11FD-AF25235E905B}"/>
              </a:ext>
            </a:extLst>
          </p:cNvPr>
          <p:cNvSpPr txBox="1">
            <a:spLocks noChangeArrowheads="1"/>
          </p:cNvSpPr>
          <p:nvPr/>
        </p:nvSpPr>
        <p:spPr bwMode="auto">
          <a:xfrm>
            <a:off x="6005513" y="136525"/>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50" name="Group 25">
            <a:extLst>
              <a:ext uri="{FF2B5EF4-FFF2-40B4-BE49-F238E27FC236}">
                <a16:creationId xmlns:a16="http://schemas.microsoft.com/office/drawing/2014/main" id="{91114A26-A213-4DB7-8A98-2CFBEDD07062}"/>
              </a:ext>
            </a:extLst>
          </p:cNvPr>
          <p:cNvGrpSpPr>
            <a:grpSpLocks/>
          </p:cNvGrpSpPr>
          <p:nvPr/>
        </p:nvGrpSpPr>
        <p:grpSpPr bwMode="auto">
          <a:xfrm>
            <a:off x="7029450" y="136525"/>
            <a:ext cx="439738" cy="519113"/>
            <a:chOff x="4016" y="111"/>
            <a:chExt cx="277" cy="327"/>
          </a:xfrm>
        </p:grpSpPr>
        <p:sp>
          <p:nvSpPr>
            <p:cNvPr id="35962" name="Line 26">
              <a:extLst>
                <a:ext uri="{FF2B5EF4-FFF2-40B4-BE49-F238E27FC236}">
                  <a16:creationId xmlns:a16="http://schemas.microsoft.com/office/drawing/2014/main" id="{A9D9EFA3-4D31-FAF0-78AE-4CE5388559C4}"/>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3" name="Text Box 27">
              <a:extLst>
                <a:ext uri="{FF2B5EF4-FFF2-40B4-BE49-F238E27FC236}">
                  <a16:creationId xmlns:a16="http://schemas.microsoft.com/office/drawing/2014/main" id="{95871A25-72AB-81D7-9FCE-3E8C92D8A983}"/>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51" name="Group 28">
            <a:extLst>
              <a:ext uri="{FF2B5EF4-FFF2-40B4-BE49-F238E27FC236}">
                <a16:creationId xmlns:a16="http://schemas.microsoft.com/office/drawing/2014/main" id="{44903FA9-73D7-5560-0CA0-C6984D3371E5}"/>
              </a:ext>
            </a:extLst>
          </p:cNvPr>
          <p:cNvGrpSpPr>
            <a:grpSpLocks/>
          </p:cNvGrpSpPr>
          <p:nvPr/>
        </p:nvGrpSpPr>
        <p:grpSpPr bwMode="auto">
          <a:xfrm>
            <a:off x="7854950" y="136525"/>
            <a:ext cx="465138" cy="519113"/>
            <a:chOff x="4541" y="73"/>
            <a:chExt cx="293" cy="327"/>
          </a:xfrm>
        </p:grpSpPr>
        <p:sp>
          <p:nvSpPr>
            <p:cNvPr id="35960" name="Line 29">
              <a:extLst>
                <a:ext uri="{FF2B5EF4-FFF2-40B4-BE49-F238E27FC236}">
                  <a16:creationId xmlns:a16="http://schemas.microsoft.com/office/drawing/2014/main" id="{24F1160D-7C68-D9F2-EB41-4411E283119B}"/>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1" name="Text Box 30">
              <a:extLst>
                <a:ext uri="{FF2B5EF4-FFF2-40B4-BE49-F238E27FC236}">
                  <a16:creationId xmlns:a16="http://schemas.microsoft.com/office/drawing/2014/main" id="{82DE1503-75E5-438E-F5A9-06BFA5ADF639}"/>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52" name="Text Box 31">
            <a:extLst>
              <a:ext uri="{FF2B5EF4-FFF2-40B4-BE49-F238E27FC236}">
                <a16:creationId xmlns:a16="http://schemas.microsoft.com/office/drawing/2014/main" id="{84BDC9FE-A39F-02E8-7FA1-68DE012DF149}"/>
              </a:ext>
            </a:extLst>
          </p:cNvPr>
          <p:cNvSpPr txBox="1">
            <a:spLocks noChangeArrowheads="1"/>
          </p:cNvSpPr>
          <p:nvPr/>
        </p:nvSpPr>
        <p:spPr bwMode="auto">
          <a:xfrm>
            <a:off x="361950" y="974725"/>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53" name="Text Box 32">
            <a:extLst>
              <a:ext uri="{FF2B5EF4-FFF2-40B4-BE49-F238E27FC236}">
                <a16:creationId xmlns:a16="http://schemas.microsoft.com/office/drawing/2014/main" id="{C1879E27-4167-9CC8-9C88-81A6CCDB428E}"/>
              </a:ext>
            </a:extLst>
          </p:cNvPr>
          <p:cNvSpPr txBox="1">
            <a:spLocks noChangeArrowheads="1"/>
          </p:cNvSpPr>
          <p:nvPr/>
        </p:nvSpPr>
        <p:spPr bwMode="auto">
          <a:xfrm>
            <a:off x="290513" y="168275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54" name="Text Box 33">
            <a:extLst>
              <a:ext uri="{FF2B5EF4-FFF2-40B4-BE49-F238E27FC236}">
                <a16:creationId xmlns:a16="http://schemas.microsoft.com/office/drawing/2014/main" id="{1050EDFB-5F4C-6E29-C274-C4AD2F059C2A}"/>
              </a:ext>
            </a:extLst>
          </p:cNvPr>
          <p:cNvSpPr txBox="1">
            <a:spLocks noChangeArrowheads="1"/>
          </p:cNvSpPr>
          <p:nvPr/>
        </p:nvSpPr>
        <p:spPr bwMode="auto">
          <a:xfrm>
            <a:off x="220663" y="240665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855" name="Text Box 34">
            <a:extLst>
              <a:ext uri="{FF2B5EF4-FFF2-40B4-BE49-F238E27FC236}">
                <a16:creationId xmlns:a16="http://schemas.microsoft.com/office/drawing/2014/main" id="{277FEBB2-AC58-595C-84CD-A74EADFD300C}"/>
              </a:ext>
            </a:extLst>
          </p:cNvPr>
          <p:cNvSpPr txBox="1">
            <a:spLocks noChangeArrowheads="1"/>
          </p:cNvSpPr>
          <p:nvPr/>
        </p:nvSpPr>
        <p:spPr bwMode="auto">
          <a:xfrm>
            <a:off x="219075" y="3106738"/>
            <a:ext cx="868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56" name="Text Box 35">
            <a:extLst>
              <a:ext uri="{FF2B5EF4-FFF2-40B4-BE49-F238E27FC236}">
                <a16:creationId xmlns:a16="http://schemas.microsoft.com/office/drawing/2014/main" id="{5880BFC6-FAE9-F169-F141-36BFC1A5C709}"/>
              </a:ext>
            </a:extLst>
          </p:cNvPr>
          <p:cNvSpPr txBox="1">
            <a:spLocks noChangeArrowheads="1"/>
          </p:cNvSpPr>
          <p:nvPr/>
        </p:nvSpPr>
        <p:spPr bwMode="auto">
          <a:xfrm>
            <a:off x="420688" y="37846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57" name="Text Box 36">
            <a:extLst>
              <a:ext uri="{FF2B5EF4-FFF2-40B4-BE49-F238E27FC236}">
                <a16:creationId xmlns:a16="http://schemas.microsoft.com/office/drawing/2014/main" id="{7938EF26-13A9-A452-70A3-6EAE5976818F}"/>
              </a:ext>
            </a:extLst>
          </p:cNvPr>
          <p:cNvSpPr txBox="1">
            <a:spLocks noChangeArrowheads="1"/>
          </p:cNvSpPr>
          <p:nvPr/>
        </p:nvSpPr>
        <p:spPr bwMode="auto">
          <a:xfrm>
            <a:off x="333375" y="4503738"/>
            <a:ext cx="639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58" name="Group 37">
            <a:extLst>
              <a:ext uri="{FF2B5EF4-FFF2-40B4-BE49-F238E27FC236}">
                <a16:creationId xmlns:a16="http://schemas.microsoft.com/office/drawing/2014/main" id="{583ABC3E-E3B2-E6E3-055A-96F745812103}"/>
              </a:ext>
            </a:extLst>
          </p:cNvPr>
          <p:cNvGrpSpPr>
            <a:grpSpLocks/>
          </p:cNvGrpSpPr>
          <p:nvPr/>
        </p:nvGrpSpPr>
        <p:grpSpPr bwMode="auto">
          <a:xfrm>
            <a:off x="433388" y="5219700"/>
            <a:ext cx="439737" cy="519113"/>
            <a:chOff x="4016" y="111"/>
            <a:chExt cx="277" cy="327"/>
          </a:xfrm>
        </p:grpSpPr>
        <p:sp>
          <p:nvSpPr>
            <p:cNvPr id="35958" name="Line 38">
              <a:extLst>
                <a:ext uri="{FF2B5EF4-FFF2-40B4-BE49-F238E27FC236}">
                  <a16:creationId xmlns:a16="http://schemas.microsoft.com/office/drawing/2014/main" id="{B335F574-8262-3206-2691-08C6C9051F5D}"/>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9" name="Text Box 39">
              <a:extLst>
                <a:ext uri="{FF2B5EF4-FFF2-40B4-BE49-F238E27FC236}">
                  <a16:creationId xmlns:a16="http://schemas.microsoft.com/office/drawing/2014/main" id="{ECEDE730-F5AB-D414-B868-1046C499476A}"/>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59" name="Group 40">
            <a:extLst>
              <a:ext uri="{FF2B5EF4-FFF2-40B4-BE49-F238E27FC236}">
                <a16:creationId xmlns:a16="http://schemas.microsoft.com/office/drawing/2014/main" id="{22FC5A97-97B6-94BA-703D-034DF9130A2F}"/>
              </a:ext>
            </a:extLst>
          </p:cNvPr>
          <p:cNvGrpSpPr>
            <a:grpSpLocks/>
          </p:cNvGrpSpPr>
          <p:nvPr/>
        </p:nvGrpSpPr>
        <p:grpSpPr bwMode="auto">
          <a:xfrm>
            <a:off x="420688" y="5892800"/>
            <a:ext cx="465137" cy="519113"/>
            <a:chOff x="4541" y="73"/>
            <a:chExt cx="293" cy="327"/>
          </a:xfrm>
        </p:grpSpPr>
        <p:sp>
          <p:nvSpPr>
            <p:cNvPr id="35956" name="Line 41">
              <a:extLst>
                <a:ext uri="{FF2B5EF4-FFF2-40B4-BE49-F238E27FC236}">
                  <a16:creationId xmlns:a16="http://schemas.microsoft.com/office/drawing/2014/main" id="{FDF86054-C54C-BA00-9903-1EA25C0E0739}"/>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7" name="Text Box 42">
              <a:extLst>
                <a:ext uri="{FF2B5EF4-FFF2-40B4-BE49-F238E27FC236}">
                  <a16:creationId xmlns:a16="http://schemas.microsoft.com/office/drawing/2014/main" id="{C650CD02-BB56-EBAA-16A2-F1028D23CD45}"/>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60" name="Text Box 43">
            <a:extLst>
              <a:ext uri="{FF2B5EF4-FFF2-40B4-BE49-F238E27FC236}">
                <a16:creationId xmlns:a16="http://schemas.microsoft.com/office/drawing/2014/main" id="{2ECED32B-E04A-A1B4-BC2C-3945BA845EA4}"/>
              </a:ext>
            </a:extLst>
          </p:cNvPr>
          <p:cNvSpPr txBox="1">
            <a:spLocks noChangeArrowheads="1"/>
          </p:cNvSpPr>
          <p:nvPr/>
        </p:nvSpPr>
        <p:spPr bwMode="auto">
          <a:xfrm>
            <a:off x="1398588" y="974725"/>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61" name="Text Box 44">
            <a:extLst>
              <a:ext uri="{FF2B5EF4-FFF2-40B4-BE49-F238E27FC236}">
                <a16:creationId xmlns:a16="http://schemas.microsoft.com/office/drawing/2014/main" id="{59829D0A-698A-2517-8C0A-D7C05316CF3A}"/>
              </a:ext>
            </a:extLst>
          </p:cNvPr>
          <p:cNvSpPr txBox="1">
            <a:spLocks noChangeArrowheads="1"/>
          </p:cNvSpPr>
          <p:nvPr/>
        </p:nvSpPr>
        <p:spPr bwMode="auto">
          <a:xfrm>
            <a:off x="2233613" y="974725"/>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62" name="Text Box 45">
            <a:extLst>
              <a:ext uri="{FF2B5EF4-FFF2-40B4-BE49-F238E27FC236}">
                <a16:creationId xmlns:a16="http://schemas.microsoft.com/office/drawing/2014/main" id="{17352E3D-3506-2760-B067-E4D60694D691}"/>
              </a:ext>
            </a:extLst>
          </p:cNvPr>
          <p:cNvSpPr txBox="1">
            <a:spLocks noChangeArrowheads="1"/>
          </p:cNvSpPr>
          <p:nvPr/>
        </p:nvSpPr>
        <p:spPr bwMode="auto">
          <a:xfrm>
            <a:off x="3100388" y="974725"/>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863" name="Text Box 46">
            <a:extLst>
              <a:ext uri="{FF2B5EF4-FFF2-40B4-BE49-F238E27FC236}">
                <a16:creationId xmlns:a16="http://schemas.microsoft.com/office/drawing/2014/main" id="{15CD43C8-F82A-EA8A-1278-F0725A644B21}"/>
              </a:ext>
            </a:extLst>
          </p:cNvPr>
          <p:cNvSpPr txBox="1">
            <a:spLocks noChangeArrowheads="1"/>
          </p:cNvSpPr>
          <p:nvPr/>
        </p:nvSpPr>
        <p:spPr bwMode="auto">
          <a:xfrm>
            <a:off x="4010025" y="974725"/>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64" name="Text Box 47">
            <a:extLst>
              <a:ext uri="{FF2B5EF4-FFF2-40B4-BE49-F238E27FC236}">
                <a16:creationId xmlns:a16="http://schemas.microsoft.com/office/drawing/2014/main" id="{7F622E58-5040-B0B5-EFC4-C03BE417D040}"/>
              </a:ext>
            </a:extLst>
          </p:cNvPr>
          <p:cNvSpPr txBox="1">
            <a:spLocks noChangeArrowheads="1"/>
          </p:cNvSpPr>
          <p:nvPr/>
        </p:nvSpPr>
        <p:spPr bwMode="auto">
          <a:xfrm>
            <a:off x="5178425" y="974725"/>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65" name="Text Box 48">
            <a:extLst>
              <a:ext uri="{FF2B5EF4-FFF2-40B4-BE49-F238E27FC236}">
                <a16:creationId xmlns:a16="http://schemas.microsoft.com/office/drawing/2014/main" id="{2CB1D240-22E6-5BF7-8462-553DF8DF8FEE}"/>
              </a:ext>
            </a:extLst>
          </p:cNvPr>
          <p:cNvSpPr txBox="1">
            <a:spLocks noChangeArrowheads="1"/>
          </p:cNvSpPr>
          <p:nvPr/>
        </p:nvSpPr>
        <p:spPr bwMode="auto">
          <a:xfrm>
            <a:off x="6015038" y="974725"/>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66" name="Group 49">
            <a:extLst>
              <a:ext uri="{FF2B5EF4-FFF2-40B4-BE49-F238E27FC236}">
                <a16:creationId xmlns:a16="http://schemas.microsoft.com/office/drawing/2014/main" id="{4E239BFE-551F-E72F-7BE0-49B81021C54B}"/>
              </a:ext>
            </a:extLst>
          </p:cNvPr>
          <p:cNvGrpSpPr>
            <a:grpSpLocks/>
          </p:cNvGrpSpPr>
          <p:nvPr/>
        </p:nvGrpSpPr>
        <p:grpSpPr bwMode="auto">
          <a:xfrm>
            <a:off x="7038975" y="974725"/>
            <a:ext cx="439738" cy="519113"/>
            <a:chOff x="4016" y="111"/>
            <a:chExt cx="277" cy="327"/>
          </a:xfrm>
        </p:grpSpPr>
        <p:sp>
          <p:nvSpPr>
            <p:cNvPr id="35954" name="Line 50">
              <a:extLst>
                <a:ext uri="{FF2B5EF4-FFF2-40B4-BE49-F238E27FC236}">
                  <a16:creationId xmlns:a16="http://schemas.microsoft.com/office/drawing/2014/main" id="{311CD540-3133-470D-0FA0-80EEBD3A5B00}"/>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5" name="Text Box 51">
              <a:extLst>
                <a:ext uri="{FF2B5EF4-FFF2-40B4-BE49-F238E27FC236}">
                  <a16:creationId xmlns:a16="http://schemas.microsoft.com/office/drawing/2014/main" id="{7969A8E7-FA3A-91E9-B578-AADC4B50049A}"/>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67" name="Group 52">
            <a:extLst>
              <a:ext uri="{FF2B5EF4-FFF2-40B4-BE49-F238E27FC236}">
                <a16:creationId xmlns:a16="http://schemas.microsoft.com/office/drawing/2014/main" id="{2BB53C61-634C-2BD6-CBE8-C373FA5E8950}"/>
              </a:ext>
            </a:extLst>
          </p:cNvPr>
          <p:cNvGrpSpPr>
            <a:grpSpLocks/>
          </p:cNvGrpSpPr>
          <p:nvPr/>
        </p:nvGrpSpPr>
        <p:grpSpPr bwMode="auto">
          <a:xfrm>
            <a:off x="7864475" y="974725"/>
            <a:ext cx="465138" cy="519113"/>
            <a:chOff x="4541" y="73"/>
            <a:chExt cx="293" cy="327"/>
          </a:xfrm>
        </p:grpSpPr>
        <p:sp>
          <p:nvSpPr>
            <p:cNvPr id="35952" name="Line 53">
              <a:extLst>
                <a:ext uri="{FF2B5EF4-FFF2-40B4-BE49-F238E27FC236}">
                  <a16:creationId xmlns:a16="http://schemas.microsoft.com/office/drawing/2014/main" id="{C4576030-89B3-117D-D33A-3450E172D112}"/>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3" name="Text Box 54">
              <a:extLst>
                <a:ext uri="{FF2B5EF4-FFF2-40B4-BE49-F238E27FC236}">
                  <a16:creationId xmlns:a16="http://schemas.microsoft.com/office/drawing/2014/main" id="{28F3BA36-7065-6E53-2C55-1FADC672D85A}"/>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68" name="Text Box 55">
            <a:extLst>
              <a:ext uri="{FF2B5EF4-FFF2-40B4-BE49-F238E27FC236}">
                <a16:creationId xmlns:a16="http://schemas.microsoft.com/office/drawing/2014/main" id="{D12BBB69-E244-AA58-90AB-1970621175AB}"/>
              </a:ext>
            </a:extLst>
          </p:cNvPr>
          <p:cNvSpPr txBox="1">
            <a:spLocks noChangeArrowheads="1"/>
          </p:cNvSpPr>
          <p:nvPr/>
        </p:nvSpPr>
        <p:spPr bwMode="auto">
          <a:xfrm>
            <a:off x="1343025" y="168275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69" name="Text Box 56">
            <a:extLst>
              <a:ext uri="{FF2B5EF4-FFF2-40B4-BE49-F238E27FC236}">
                <a16:creationId xmlns:a16="http://schemas.microsoft.com/office/drawing/2014/main" id="{C6CF25C7-9271-0B33-182A-5060FDCD0E76}"/>
              </a:ext>
            </a:extLst>
          </p:cNvPr>
          <p:cNvSpPr txBox="1">
            <a:spLocks noChangeArrowheads="1"/>
          </p:cNvSpPr>
          <p:nvPr/>
        </p:nvSpPr>
        <p:spPr bwMode="auto">
          <a:xfrm>
            <a:off x="1273175" y="24066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870" name="Text Box 57">
            <a:extLst>
              <a:ext uri="{FF2B5EF4-FFF2-40B4-BE49-F238E27FC236}">
                <a16:creationId xmlns:a16="http://schemas.microsoft.com/office/drawing/2014/main" id="{5ACCB5EB-6B90-2CAC-ACF1-AF76B3C25DA9}"/>
              </a:ext>
            </a:extLst>
          </p:cNvPr>
          <p:cNvSpPr txBox="1">
            <a:spLocks noChangeArrowheads="1"/>
          </p:cNvSpPr>
          <p:nvPr/>
        </p:nvSpPr>
        <p:spPr bwMode="auto">
          <a:xfrm>
            <a:off x="1271588" y="3106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71" name="Text Box 58">
            <a:extLst>
              <a:ext uri="{FF2B5EF4-FFF2-40B4-BE49-F238E27FC236}">
                <a16:creationId xmlns:a16="http://schemas.microsoft.com/office/drawing/2014/main" id="{E74FD25F-9872-C676-6BA1-320CAE355667}"/>
              </a:ext>
            </a:extLst>
          </p:cNvPr>
          <p:cNvSpPr txBox="1">
            <a:spLocks noChangeArrowheads="1"/>
          </p:cNvSpPr>
          <p:nvPr/>
        </p:nvSpPr>
        <p:spPr bwMode="auto">
          <a:xfrm>
            <a:off x="1473200" y="37846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72" name="Text Box 59">
            <a:extLst>
              <a:ext uri="{FF2B5EF4-FFF2-40B4-BE49-F238E27FC236}">
                <a16:creationId xmlns:a16="http://schemas.microsoft.com/office/drawing/2014/main" id="{9DF12500-201C-79B0-CA7A-3EF0ABC7EB66}"/>
              </a:ext>
            </a:extLst>
          </p:cNvPr>
          <p:cNvSpPr txBox="1">
            <a:spLocks noChangeArrowheads="1"/>
          </p:cNvSpPr>
          <p:nvPr/>
        </p:nvSpPr>
        <p:spPr bwMode="auto">
          <a:xfrm>
            <a:off x="1385888" y="4503738"/>
            <a:ext cx="639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73" name="Group 60">
            <a:extLst>
              <a:ext uri="{FF2B5EF4-FFF2-40B4-BE49-F238E27FC236}">
                <a16:creationId xmlns:a16="http://schemas.microsoft.com/office/drawing/2014/main" id="{72649EF8-9FD8-9759-3406-A0CC6EBE963F}"/>
              </a:ext>
            </a:extLst>
          </p:cNvPr>
          <p:cNvGrpSpPr>
            <a:grpSpLocks/>
          </p:cNvGrpSpPr>
          <p:nvPr/>
        </p:nvGrpSpPr>
        <p:grpSpPr bwMode="auto">
          <a:xfrm>
            <a:off x="1485900" y="5219700"/>
            <a:ext cx="439738" cy="519113"/>
            <a:chOff x="4016" y="111"/>
            <a:chExt cx="277" cy="327"/>
          </a:xfrm>
        </p:grpSpPr>
        <p:sp>
          <p:nvSpPr>
            <p:cNvPr id="35950" name="Line 61">
              <a:extLst>
                <a:ext uri="{FF2B5EF4-FFF2-40B4-BE49-F238E27FC236}">
                  <a16:creationId xmlns:a16="http://schemas.microsoft.com/office/drawing/2014/main" id="{571B316B-5417-0CAC-7B42-6919560539EB}"/>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1" name="Text Box 62">
              <a:extLst>
                <a:ext uri="{FF2B5EF4-FFF2-40B4-BE49-F238E27FC236}">
                  <a16:creationId xmlns:a16="http://schemas.microsoft.com/office/drawing/2014/main" id="{6C0DCB69-6E5C-81A5-BF06-1AE5BE7B8A5C}"/>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74" name="Group 63">
            <a:extLst>
              <a:ext uri="{FF2B5EF4-FFF2-40B4-BE49-F238E27FC236}">
                <a16:creationId xmlns:a16="http://schemas.microsoft.com/office/drawing/2014/main" id="{664699EB-E782-E85E-EB61-1BE0A124F69E}"/>
              </a:ext>
            </a:extLst>
          </p:cNvPr>
          <p:cNvGrpSpPr>
            <a:grpSpLocks/>
          </p:cNvGrpSpPr>
          <p:nvPr/>
        </p:nvGrpSpPr>
        <p:grpSpPr bwMode="auto">
          <a:xfrm>
            <a:off x="1473200" y="5892800"/>
            <a:ext cx="465138" cy="519113"/>
            <a:chOff x="4541" y="73"/>
            <a:chExt cx="293" cy="327"/>
          </a:xfrm>
        </p:grpSpPr>
        <p:sp>
          <p:nvSpPr>
            <p:cNvPr id="35948" name="Line 64">
              <a:extLst>
                <a:ext uri="{FF2B5EF4-FFF2-40B4-BE49-F238E27FC236}">
                  <a16:creationId xmlns:a16="http://schemas.microsoft.com/office/drawing/2014/main" id="{5941CBCB-86F3-0E65-56B3-0B8E37B4E0F8}"/>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9" name="Text Box 65">
              <a:extLst>
                <a:ext uri="{FF2B5EF4-FFF2-40B4-BE49-F238E27FC236}">
                  <a16:creationId xmlns:a16="http://schemas.microsoft.com/office/drawing/2014/main" id="{13B36C63-21BB-14EA-DF6F-D911E8CC5688}"/>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75" name="Text Box 66">
            <a:extLst>
              <a:ext uri="{FF2B5EF4-FFF2-40B4-BE49-F238E27FC236}">
                <a16:creationId xmlns:a16="http://schemas.microsoft.com/office/drawing/2014/main" id="{AC94AD47-52FA-12CE-2B9A-67653EA7FFEC}"/>
              </a:ext>
            </a:extLst>
          </p:cNvPr>
          <p:cNvSpPr txBox="1">
            <a:spLocks noChangeArrowheads="1"/>
          </p:cNvSpPr>
          <p:nvPr/>
        </p:nvSpPr>
        <p:spPr bwMode="auto">
          <a:xfrm>
            <a:off x="2173288" y="168275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876" name="Text Box 67">
            <a:extLst>
              <a:ext uri="{FF2B5EF4-FFF2-40B4-BE49-F238E27FC236}">
                <a16:creationId xmlns:a16="http://schemas.microsoft.com/office/drawing/2014/main" id="{8CAFAD1C-2D61-B991-831D-B82F147BFEAF}"/>
              </a:ext>
            </a:extLst>
          </p:cNvPr>
          <p:cNvSpPr txBox="1">
            <a:spLocks noChangeArrowheads="1"/>
          </p:cNvSpPr>
          <p:nvPr/>
        </p:nvSpPr>
        <p:spPr bwMode="auto">
          <a:xfrm>
            <a:off x="3098800" y="16827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77" name="Text Box 68">
            <a:extLst>
              <a:ext uri="{FF2B5EF4-FFF2-40B4-BE49-F238E27FC236}">
                <a16:creationId xmlns:a16="http://schemas.microsoft.com/office/drawing/2014/main" id="{9975C93C-AD76-6520-0877-E9E42DB3AC68}"/>
              </a:ext>
            </a:extLst>
          </p:cNvPr>
          <p:cNvSpPr txBox="1">
            <a:spLocks noChangeArrowheads="1"/>
          </p:cNvSpPr>
          <p:nvPr/>
        </p:nvSpPr>
        <p:spPr bwMode="auto">
          <a:xfrm>
            <a:off x="4167188" y="168275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78" name="Text Box 69">
            <a:extLst>
              <a:ext uri="{FF2B5EF4-FFF2-40B4-BE49-F238E27FC236}">
                <a16:creationId xmlns:a16="http://schemas.microsoft.com/office/drawing/2014/main" id="{B2CEF8DD-FD5F-50E6-D59E-0C4CF9800A25}"/>
              </a:ext>
            </a:extLst>
          </p:cNvPr>
          <p:cNvSpPr txBox="1">
            <a:spLocks noChangeArrowheads="1"/>
          </p:cNvSpPr>
          <p:nvPr/>
        </p:nvSpPr>
        <p:spPr bwMode="auto">
          <a:xfrm>
            <a:off x="2181225" y="240665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879" name="Text Box 70">
            <a:extLst>
              <a:ext uri="{FF2B5EF4-FFF2-40B4-BE49-F238E27FC236}">
                <a16:creationId xmlns:a16="http://schemas.microsoft.com/office/drawing/2014/main" id="{6E503BD6-865D-C7F7-C9C6-0DBB6F1768D9}"/>
              </a:ext>
            </a:extLst>
          </p:cNvPr>
          <p:cNvSpPr txBox="1">
            <a:spLocks noChangeArrowheads="1"/>
          </p:cNvSpPr>
          <p:nvPr/>
        </p:nvSpPr>
        <p:spPr bwMode="auto">
          <a:xfrm>
            <a:off x="3238500" y="2406650"/>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80" name="Text Box 71">
            <a:extLst>
              <a:ext uri="{FF2B5EF4-FFF2-40B4-BE49-F238E27FC236}">
                <a16:creationId xmlns:a16="http://schemas.microsoft.com/office/drawing/2014/main" id="{D5C615B5-5B06-2448-D268-D0193F4D6B3D}"/>
              </a:ext>
            </a:extLst>
          </p:cNvPr>
          <p:cNvSpPr txBox="1">
            <a:spLocks noChangeArrowheads="1"/>
          </p:cNvSpPr>
          <p:nvPr/>
        </p:nvSpPr>
        <p:spPr bwMode="auto">
          <a:xfrm>
            <a:off x="4111625" y="240665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81" name="Text Box 72">
            <a:extLst>
              <a:ext uri="{FF2B5EF4-FFF2-40B4-BE49-F238E27FC236}">
                <a16:creationId xmlns:a16="http://schemas.microsoft.com/office/drawing/2014/main" id="{AEF2567A-F920-8C31-810F-B7EB851D2615}"/>
              </a:ext>
            </a:extLst>
          </p:cNvPr>
          <p:cNvSpPr txBox="1">
            <a:spLocks noChangeArrowheads="1"/>
          </p:cNvSpPr>
          <p:nvPr/>
        </p:nvSpPr>
        <p:spPr bwMode="auto">
          <a:xfrm>
            <a:off x="2297113" y="3106738"/>
            <a:ext cx="582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882" name="Text Box 73">
            <a:extLst>
              <a:ext uri="{FF2B5EF4-FFF2-40B4-BE49-F238E27FC236}">
                <a16:creationId xmlns:a16="http://schemas.microsoft.com/office/drawing/2014/main" id="{88DCF767-9979-25F5-4AAD-90D7A2D1F45E}"/>
              </a:ext>
            </a:extLst>
          </p:cNvPr>
          <p:cNvSpPr txBox="1">
            <a:spLocks noChangeArrowheads="1"/>
          </p:cNvSpPr>
          <p:nvPr/>
        </p:nvSpPr>
        <p:spPr bwMode="auto">
          <a:xfrm>
            <a:off x="3194050" y="3106738"/>
            <a:ext cx="72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883" name="Text Box 74">
            <a:extLst>
              <a:ext uri="{FF2B5EF4-FFF2-40B4-BE49-F238E27FC236}">
                <a16:creationId xmlns:a16="http://schemas.microsoft.com/office/drawing/2014/main" id="{3AD0A6BC-CD69-D98C-54E3-D686ED604843}"/>
              </a:ext>
            </a:extLst>
          </p:cNvPr>
          <p:cNvSpPr txBox="1">
            <a:spLocks noChangeArrowheads="1"/>
          </p:cNvSpPr>
          <p:nvPr/>
        </p:nvSpPr>
        <p:spPr bwMode="auto">
          <a:xfrm>
            <a:off x="4013200" y="3106738"/>
            <a:ext cx="868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grpSp>
        <p:nvGrpSpPr>
          <p:cNvPr id="35884" name="Group 75">
            <a:extLst>
              <a:ext uri="{FF2B5EF4-FFF2-40B4-BE49-F238E27FC236}">
                <a16:creationId xmlns:a16="http://schemas.microsoft.com/office/drawing/2014/main" id="{DDD4F66F-0143-1897-FBDC-51F226BED9F7}"/>
              </a:ext>
            </a:extLst>
          </p:cNvPr>
          <p:cNvGrpSpPr>
            <a:grpSpLocks/>
          </p:cNvGrpSpPr>
          <p:nvPr/>
        </p:nvGrpSpPr>
        <p:grpSpPr bwMode="auto">
          <a:xfrm>
            <a:off x="5160963" y="1682750"/>
            <a:ext cx="465137" cy="519113"/>
            <a:chOff x="4541" y="73"/>
            <a:chExt cx="293" cy="327"/>
          </a:xfrm>
        </p:grpSpPr>
        <p:sp>
          <p:nvSpPr>
            <p:cNvPr id="35946" name="Line 76">
              <a:extLst>
                <a:ext uri="{FF2B5EF4-FFF2-40B4-BE49-F238E27FC236}">
                  <a16:creationId xmlns:a16="http://schemas.microsoft.com/office/drawing/2014/main" id="{5FD993DC-D256-D3ED-345B-1E5ECAFB4751}"/>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7" name="Text Box 77">
              <a:extLst>
                <a:ext uri="{FF2B5EF4-FFF2-40B4-BE49-F238E27FC236}">
                  <a16:creationId xmlns:a16="http://schemas.microsoft.com/office/drawing/2014/main" id="{35DC2B77-6CB8-58A9-B877-EBDCC99D3B8D}"/>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85" name="Group 78">
            <a:extLst>
              <a:ext uri="{FF2B5EF4-FFF2-40B4-BE49-F238E27FC236}">
                <a16:creationId xmlns:a16="http://schemas.microsoft.com/office/drawing/2014/main" id="{DC113D55-5DD1-9824-7EA7-8883271BD0AB}"/>
              </a:ext>
            </a:extLst>
          </p:cNvPr>
          <p:cNvGrpSpPr>
            <a:grpSpLocks/>
          </p:cNvGrpSpPr>
          <p:nvPr/>
        </p:nvGrpSpPr>
        <p:grpSpPr bwMode="auto">
          <a:xfrm>
            <a:off x="6107113" y="1682750"/>
            <a:ext cx="439737" cy="519113"/>
            <a:chOff x="4016" y="111"/>
            <a:chExt cx="277" cy="327"/>
          </a:xfrm>
        </p:grpSpPr>
        <p:sp>
          <p:nvSpPr>
            <p:cNvPr id="35944" name="Line 79">
              <a:extLst>
                <a:ext uri="{FF2B5EF4-FFF2-40B4-BE49-F238E27FC236}">
                  <a16:creationId xmlns:a16="http://schemas.microsoft.com/office/drawing/2014/main" id="{2C108A15-96CA-F22B-80F5-023F8D4E9E97}"/>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 name="Text Box 80">
              <a:extLst>
                <a:ext uri="{FF2B5EF4-FFF2-40B4-BE49-F238E27FC236}">
                  <a16:creationId xmlns:a16="http://schemas.microsoft.com/office/drawing/2014/main" id="{6D2F8452-390E-DDD3-5060-A7549DAB85AA}"/>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86" name="Text Box 81">
            <a:extLst>
              <a:ext uri="{FF2B5EF4-FFF2-40B4-BE49-F238E27FC236}">
                <a16:creationId xmlns:a16="http://schemas.microsoft.com/office/drawing/2014/main" id="{ACDEFCB1-C371-E716-1D57-233352828842}"/>
              </a:ext>
            </a:extLst>
          </p:cNvPr>
          <p:cNvSpPr txBox="1">
            <a:spLocks noChangeArrowheads="1"/>
          </p:cNvSpPr>
          <p:nvPr/>
        </p:nvSpPr>
        <p:spPr bwMode="auto">
          <a:xfrm>
            <a:off x="7061200" y="168275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87" name="Text Box 82">
            <a:extLst>
              <a:ext uri="{FF2B5EF4-FFF2-40B4-BE49-F238E27FC236}">
                <a16:creationId xmlns:a16="http://schemas.microsoft.com/office/drawing/2014/main" id="{922ED670-9784-A0FD-99B8-586749B22F88}"/>
              </a:ext>
            </a:extLst>
          </p:cNvPr>
          <p:cNvSpPr txBox="1">
            <a:spLocks noChangeArrowheads="1"/>
          </p:cNvSpPr>
          <p:nvPr/>
        </p:nvSpPr>
        <p:spPr bwMode="auto">
          <a:xfrm>
            <a:off x="7813675" y="168275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88" name="Text Box 83">
            <a:extLst>
              <a:ext uri="{FF2B5EF4-FFF2-40B4-BE49-F238E27FC236}">
                <a16:creationId xmlns:a16="http://schemas.microsoft.com/office/drawing/2014/main" id="{0B6966ED-6D34-D720-EAC4-8FE12A884096}"/>
              </a:ext>
            </a:extLst>
          </p:cNvPr>
          <p:cNvSpPr txBox="1">
            <a:spLocks noChangeArrowheads="1"/>
          </p:cNvSpPr>
          <p:nvPr/>
        </p:nvSpPr>
        <p:spPr bwMode="auto">
          <a:xfrm>
            <a:off x="5126038" y="2406650"/>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89" name="Text Box 84">
            <a:extLst>
              <a:ext uri="{FF2B5EF4-FFF2-40B4-BE49-F238E27FC236}">
                <a16:creationId xmlns:a16="http://schemas.microsoft.com/office/drawing/2014/main" id="{1BE26611-36BF-A7C7-9828-5E0A472D2599}"/>
              </a:ext>
            </a:extLst>
          </p:cNvPr>
          <p:cNvSpPr txBox="1">
            <a:spLocks noChangeArrowheads="1"/>
          </p:cNvSpPr>
          <p:nvPr/>
        </p:nvSpPr>
        <p:spPr bwMode="auto">
          <a:xfrm>
            <a:off x="6118225" y="240665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90" name="Group 85">
            <a:extLst>
              <a:ext uri="{FF2B5EF4-FFF2-40B4-BE49-F238E27FC236}">
                <a16:creationId xmlns:a16="http://schemas.microsoft.com/office/drawing/2014/main" id="{18FFE600-517E-269F-EBDF-83E8CD1D6D88}"/>
              </a:ext>
            </a:extLst>
          </p:cNvPr>
          <p:cNvGrpSpPr>
            <a:grpSpLocks/>
          </p:cNvGrpSpPr>
          <p:nvPr/>
        </p:nvGrpSpPr>
        <p:grpSpPr bwMode="auto">
          <a:xfrm>
            <a:off x="7046913" y="2406650"/>
            <a:ext cx="465137" cy="519113"/>
            <a:chOff x="4541" y="73"/>
            <a:chExt cx="293" cy="327"/>
          </a:xfrm>
        </p:grpSpPr>
        <p:sp>
          <p:nvSpPr>
            <p:cNvPr id="35942" name="Line 86">
              <a:extLst>
                <a:ext uri="{FF2B5EF4-FFF2-40B4-BE49-F238E27FC236}">
                  <a16:creationId xmlns:a16="http://schemas.microsoft.com/office/drawing/2014/main" id="{E3C29E79-2D07-8CF3-96DB-0F75A74F5142}"/>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3" name="Text Box 87">
              <a:extLst>
                <a:ext uri="{FF2B5EF4-FFF2-40B4-BE49-F238E27FC236}">
                  <a16:creationId xmlns:a16="http://schemas.microsoft.com/office/drawing/2014/main" id="{093086C0-6CBD-842A-1A80-CECAA852BAAC}"/>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91" name="Group 88">
            <a:extLst>
              <a:ext uri="{FF2B5EF4-FFF2-40B4-BE49-F238E27FC236}">
                <a16:creationId xmlns:a16="http://schemas.microsoft.com/office/drawing/2014/main" id="{B69ED51C-E882-B16B-A4BE-9DE29DA86F47}"/>
              </a:ext>
            </a:extLst>
          </p:cNvPr>
          <p:cNvGrpSpPr>
            <a:grpSpLocks/>
          </p:cNvGrpSpPr>
          <p:nvPr/>
        </p:nvGrpSpPr>
        <p:grpSpPr bwMode="auto">
          <a:xfrm>
            <a:off x="7908925" y="2406650"/>
            <a:ext cx="439738" cy="519113"/>
            <a:chOff x="4016" y="111"/>
            <a:chExt cx="277" cy="327"/>
          </a:xfrm>
        </p:grpSpPr>
        <p:sp>
          <p:nvSpPr>
            <p:cNvPr id="35940" name="Line 89">
              <a:extLst>
                <a:ext uri="{FF2B5EF4-FFF2-40B4-BE49-F238E27FC236}">
                  <a16:creationId xmlns:a16="http://schemas.microsoft.com/office/drawing/2014/main" id="{09944D48-AC73-80F2-E132-D481D10B6875}"/>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Text Box 90">
              <a:extLst>
                <a:ext uri="{FF2B5EF4-FFF2-40B4-BE49-F238E27FC236}">
                  <a16:creationId xmlns:a16="http://schemas.microsoft.com/office/drawing/2014/main" id="{BD385C9B-7FE3-6F28-E345-5F7DC782D4D6}"/>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92" name="Group 91">
            <a:extLst>
              <a:ext uri="{FF2B5EF4-FFF2-40B4-BE49-F238E27FC236}">
                <a16:creationId xmlns:a16="http://schemas.microsoft.com/office/drawing/2014/main" id="{CC0F0E3D-2F86-6693-54C5-DD4E21F3645D}"/>
              </a:ext>
            </a:extLst>
          </p:cNvPr>
          <p:cNvGrpSpPr>
            <a:grpSpLocks/>
          </p:cNvGrpSpPr>
          <p:nvPr/>
        </p:nvGrpSpPr>
        <p:grpSpPr bwMode="auto">
          <a:xfrm>
            <a:off x="5164138" y="3106738"/>
            <a:ext cx="439737" cy="519112"/>
            <a:chOff x="4016" y="111"/>
            <a:chExt cx="277" cy="327"/>
          </a:xfrm>
        </p:grpSpPr>
        <p:sp>
          <p:nvSpPr>
            <p:cNvPr id="35938" name="Line 92">
              <a:extLst>
                <a:ext uri="{FF2B5EF4-FFF2-40B4-BE49-F238E27FC236}">
                  <a16:creationId xmlns:a16="http://schemas.microsoft.com/office/drawing/2014/main" id="{FAF9FA58-657A-FAEA-A824-C29CFB222406}"/>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Text Box 93">
              <a:extLst>
                <a:ext uri="{FF2B5EF4-FFF2-40B4-BE49-F238E27FC236}">
                  <a16:creationId xmlns:a16="http://schemas.microsoft.com/office/drawing/2014/main" id="{ED0E19E0-7271-BDCB-C0F3-3A1E74F80B83}"/>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93" name="Group 94">
            <a:extLst>
              <a:ext uri="{FF2B5EF4-FFF2-40B4-BE49-F238E27FC236}">
                <a16:creationId xmlns:a16="http://schemas.microsoft.com/office/drawing/2014/main" id="{94B8EAE1-24C1-FE0B-6044-C8B7B0598AFE}"/>
              </a:ext>
            </a:extLst>
          </p:cNvPr>
          <p:cNvGrpSpPr>
            <a:grpSpLocks/>
          </p:cNvGrpSpPr>
          <p:nvPr/>
        </p:nvGrpSpPr>
        <p:grpSpPr bwMode="auto">
          <a:xfrm>
            <a:off x="6073775" y="3106738"/>
            <a:ext cx="465138" cy="519112"/>
            <a:chOff x="4541" y="73"/>
            <a:chExt cx="293" cy="327"/>
          </a:xfrm>
        </p:grpSpPr>
        <p:sp>
          <p:nvSpPr>
            <p:cNvPr id="35936" name="Line 95">
              <a:extLst>
                <a:ext uri="{FF2B5EF4-FFF2-40B4-BE49-F238E27FC236}">
                  <a16:creationId xmlns:a16="http://schemas.microsoft.com/office/drawing/2014/main" id="{9512F6C4-2472-E000-7802-B6D679A71CEC}"/>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7" name="Text Box 96">
              <a:extLst>
                <a:ext uri="{FF2B5EF4-FFF2-40B4-BE49-F238E27FC236}">
                  <a16:creationId xmlns:a16="http://schemas.microsoft.com/office/drawing/2014/main" id="{FFF7B29E-77C1-B5E0-6997-C5F9DBF6A63E}"/>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94" name="Text Box 97">
            <a:extLst>
              <a:ext uri="{FF2B5EF4-FFF2-40B4-BE49-F238E27FC236}">
                <a16:creationId xmlns:a16="http://schemas.microsoft.com/office/drawing/2014/main" id="{5A5A037B-5F13-3EFA-F3AC-7583E87EB8C3}"/>
              </a:ext>
            </a:extLst>
          </p:cNvPr>
          <p:cNvSpPr txBox="1">
            <a:spLocks noChangeArrowheads="1"/>
          </p:cNvSpPr>
          <p:nvPr/>
        </p:nvSpPr>
        <p:spPr bwMode="auto">
          <a:xfrm>
            <a:off x="6910388" y="3106738"/>
            <a:ext cx="639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895" name="Text Box 98">
            <a:extLst>
              <a:ext uri="{FF2B5EF4-FFF2-40B4-BE49-F238E27FC236}">
                <a16:creationId xmlns:a16="http://schemas.microsoft.com/office/drawing/2014/main" id="{AF9924FA-8A61-C78F-D3FC-A32DA6FA03C2}"/>
              </a:ext>
            </a:extLst>
          </p:cNvPr>
          <p:cNvSpPr txBox="1">
            <a:spLocks noChangeArrowheads="1"/>
          </p:cNvSpPr>
          <p:nvPr/>
        </p:nvSpPr>
        <p:spPr bwMode="auto">
          <a:xfrm>
            <a:off x="7904163" y="3106738"/>
            <a:ext cx="46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96" name="Group 99">
            <a:extLst>
              <a:ext uri="{FF2B5EF4-FFF2-40B4-BE49-F238E27FC236}">
                <a16:creationId xmlns:a16="http://schemas.microsoft.com/office/drawing/2014/main" id="{B4D181F0-B132-4D7C-D9DC-3A31203CC492}"/>
              </a:ext>
            </a:extLst>
          </p:cNvPr>
          <p:cNvGrpSpPr>
            <a:grpSpLocks/>
          </p:cNvGrpSpPr>
          <p:nvPr/>
        </p:nvGrpSpPr>
        <p:grpSpPr bwMode="auto">
          <a:xfrm>
            <a:off x="2408238" y="3784600"/>
            <a:ext cx="439737" cy="519113"/>
            <a:chOff x="4016" y="111"/>
            <a:chExt cx="277" cy="327"/>
          </a:xfrm>
        </p:grpSpPr>
        <p:sp>
          <p:nvSpPr>
            <p:cNvPr id="35934" name="Line 100">
              <a:extLst>
                <a:ext uri="{FF2B5EF4-FFF2-40B4-BE49-F238E27FC236}">
                  <a16:creationId xmlns:a16="http://schemas.microsoft.com/office/drawing/2014/main" id="{AFBA00E8-54B4-A269-EEB7-A21213A9F620}"/>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5" name="Text Box 101">
              <a:extLst>
                <a:ext uri="{FF2B5EF4-FFF2-40B4-BE49-F238E27FC236}">
                  <a16:creationId xmlns:a16="http://schemas.microsoft.com/office/drawing/2014/main" id="{8963269E-75B6-0B37-1204-0C7F94340C7B}"/>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897" name="Text Box 102">
            <a:extLst>
              <a:ext uri="{FF2B5EF4-FFF2-40B4-BE49-F238E27FC236}">
                <a16:creationId xmlns:a16="http://schemas.microsoft.com/office/drawing/2014/main" id="{5BAAEE19-76EE-B9CC-5966-C6ECEC324560}"/>
              </a:ext>
            </a:extLst>
          </p:cNvPr>
          <p:cNvSpPr txBox="1">
            <a:spLocks noChangeArrowheads="1"/>
          </p:cNvSpPr>
          <p:nvPr/>
        </p:nvSpPr>
        <p:spPr bwMode="auto">
          <a:xfrm>
            <a:off x="3227388" y="3784600"/>
            <a:ext cx="639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898" name="Group 103">
            <a:extLst>
              <a:ext uri="{FF2B5EF4-FFF2-40B4-BE49-F238E27FC236}">
                <a16:creationId xmlns:a16="http://schemas.microsoft.com/office/drawing/2014/main" id="{85E966B0-D26E-40C7-394A-EEC2AC1B59B0}"/>
              </a:ext>
            </a:extLst>
          </p:cNvPr>
          <p:cNvGrpSpPr>
            <a:grpSpLocks/>
          </p:cNvGrpSpPr>
          <p:nvPr/>
        </p:nvGrpSpPr>
        <p:grpSpPr bwMode="auto">
          <a:xfrm>
            <a:off x="4214813" y="3784600"/>
            <a:ext cx="465137" cy="519113"/>
            <a:chOff x="4541" y="73"/>
            <a:chExt cx="293" cy="327"/>
          </a:xfrm>
        </p:grpSpPr>
        <p:sp>
          <p:nvSpPr>
            <p:cNvPr id="35932" name="Line 104">
              <a:extLst>
                <a:ext uri="{FF2B5EF4-FFF2-40B4-BE49-F238E27FC236}">
                  <a16:creationId xmlns:a16="http://schemas.microsoft.com/office/drawing/2014/main" id="{D63CD6FD-602D-538D-5AC7-1BBAA3937F67}"/>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3" name="Text Box 105">
              <a:extLst>
                <a:ext uri="{FF2B5EF4-FFF2-40B4-BE49-F238E27FC236}">
                  <a16:creationId xmlns:a16="http://schemas.microsoft.com/office/drawing/2014/main" id="{6183B6B6-CB76-A652-2066-076FCE0F9868}"/>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grpSp>
        <p:nvGrpSpPr>
          <p:cNvPr id="35899" name="Group 106">
            <a:extLst>
              <a:ext uri="{FF2B5EF4-FFF2-40B4-BE49-F238E27FC236}">
                <a16:creationId xmlns:a16="http://schemas.microsoft.com/office/drawing/2014/main" id="{43114A32-C227-B8D8-EAB9-93298D1DC465}"/>
              </a:ext>
            </a:extLst>
          </p:cNvPr>
          <p:cNvGrpSpPr>
            <a:grpSpLocks/>
          </p:cNvGrpSpPr>
          <p:nvPr/>
        </p:nvGrpSpPr>
        <p:grpSpPr bwMode="auto">
          <a:xfrm>
            <a:off x="2341563" y="4503738"/>
            <a:ext cx="465137" cy="519112"/>
            <a:chOff x="4541" y="73"/>
            <a:chExt cx="293" cy="327"/>
          </a:xfrm>
        </p:grpSpPr>
        <p:sp>
          <p:nvSpPr>
            <p:cNvPr id="35930" name="Line 107">
              <a:extLst>
                <a:ext uri="{FF2B5EF4-FFF2-40B4-BE49-F238E27FC236}">
                  <a16:creationId xmlns:a16="http://schemas.microsoft.com/office/drawing/2014/main" id="{FF659FA5-B2E2-E604-361F-B1893B48D814}"/>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1" name="Text Box 108">
              <a:extLst>
                <a:ext uri="{FF2B5EF4-FFF2-40B4-BE49-F238E27FC236}">
                  <a16:creationId xmlns:a16="http://schemas.microsoft.com/office/drawing/2014/main" id="{D39D5124-7102-D097-6BA9-DE48B3D66BA6}"/>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900" name="Text Box 109">
            <a:extLst>
              <a:ext uri="{FF2B5EF4-FFF2-40B4-BE49-F238E27FC236}">
                <a16:creationId xmlns:a16="http://schemas.microsoft.com/office/drawing/2014/main" id="{356632B8-E178-ABA9-78F9-8B0E3F75D558}"/>
              </a:ext>
            </a:extLst>
          </p:cNvPr>
          <p:cNvSpPr txBox="1">
            <a:spLocks noChangeArrowheads="1"/>
          </p:cNvSpPr>
          <p:nvPr/>
        </p:nvSpPr>
        <p:spPr bwMode="auto">
          <a:xfrm>
            <a:off x="3314700" y="4503738"/>
            <a:ext cx="46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901" name="Group 110">
            <a:extLst>
              <a:ext uri="{FF2B5EF4-FFF2-40B4-BE49-F238E27FC236}">
                <a16:creationId xmlns:a16="http://schemas.microsoft.com/office/drawing/2014/main" id="{1050BFE6-AC0C-6C5F-BCBA-18E16A99A2FF}"/>
              </a:ext>
            </a:extLst>
          </p:cNvPr>
          <p:cNvGrpSpPr>
            <a:grpSpLocks/>
          </p:cNvGrpSpPr>
          <p:nvPr/>
        </p:nvGrpSpPr>
        <p:grpSpPr bwMode="auto">
          <a:xfrm>
            <a:off x="4264025" y="4503738"/>
            <a:ext cx="439738" cy="519112"/>
            <a:chOff x="4016" y="111"/>
            <a:chExt cx="277" cy="327"/>
          </a:xfrm>
        </p:grpSpPr>
        <p:sp>
          <p:nvSpPr>
            <p:cNvPr id="35928" name="Line 111">
              <a:extLst>
                <a:ext uri="{FF2B5EF4-FFF2-40B4-BE49-F238E27FC236}">
                  <a16:creationId xmlns:a16="http://schemas.microsoft.com/office/drawing/2014/main" id="{D6E097CB-D57C-C432-3406-AAA380828D36}"/>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9" name="Text Box 112">
              <a:extLst>
                <a:ext uri="{FF2B5EF4-FFF2-40B4-BE49-F238E27FC236}">
                  <a16:creationId xmlns:a16="http://schemas.microsoft.com/office/drawing/2014/main" id="{84D33205-7934-B7BA-FC26-27D9657912E7}"/>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902" name="Text Box 113">
            <a:extLst>
              <a:ext uri="{FF2B5EF4-FFF2-40B4-BE49-F238E27FC236}">
                <a16:creationId xmlns:a16="http://schemas.microsoft.com/office/drawing/2014/main" id="{94B0C344-B116-D1AD-7C05-D967B29192BD}"/>
              </a:ext>
            </a:extLst>
          </p:cNvPr>
          <p:cNvSpPr txBox="1">
            <a:spLocks noChangeArrowheads="1"/>
          </p:cNvSpPr>
          <p:nvPr/>
        </p:nvSpPr>
        <p:spPr bwMode="auto">
          <a:xfrm>
            <a:off x="2311400" y="521970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903" name="Group 114">
            <a:extLst>
              <a:ext uri="{FF2B5EF4-FFF2-40B4-BE49-F238E27FC236}">
                <a16:creationId xmlns:a16="http://schemas.microsoft.com/office/drawing/2014/main" id="{C74037DC-2EBC-CFCE-71F1-D655F8F1F3EA}"/>
              </a:ext>
            </a:extLst>
          </p:cNvPr>
          <p:cNvGrpSpPr>
            <a:grpSpLocks/>
          </p:cNvGrpSpPr>
          <p:nvPr/>
        </p:nvGrpSpPr>
        <p:grpSpPr bwMode="auto">
          <a:xfrm>
            <a:off x="3311525" y="5219700"/>
            <a:ext cx="465138" cy="519113"/>
            <a:chOff x="4541" y="73"/>
            <a:chExt cx="293" cy="327"/>
          </a:xfrm>
        </p:grpSpPr>
        <p:sp>
          <p:nvSpPr>
            <p:cNvPr id="35926" name="Line 115">
              <a:extLst>
                <a:ext uri="{FF2B5EF4-FFF2-40B4-BE49-F238E27FC236}">
                  <a16:creationId xmlns:a16="http://schemas.microsoft.com/office/drawing/2014/main" id="{C5CDE063-7DA6-0F9A-9F82-1A2D9939C486}"/>
                </a:ext>
              </a:extLst>
            </p:cNvPr>
            <p:cNvSpPr>
              <a:spLocks noChangeShapeType="1"/>
            </p:cNvSpPr>
            <p:nvPr/>
          </p:nvSpPr>
          <p:spPr bwMode="auto">
            <a:xfrm flipH="1" flipV="1">
              <a:off x="4736" y="274"/>
              <a:ext cx="9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7" name="Text Box 116">
              <a:extLst>
                <a:ext uri="{FF2B5EF4-FFF2-40B4-BE49-F238E27FC236}">
                  <a16:creationId xmlns:a16="http://schemas.microsoft.com/office/drawing/2014/main" id="{8AF1F220-4139-0732-65EE-5AD102EE9149}"/>
                </a:ext>
              </a:extLst>
            </p:cNvPr>
            <p:cNvSpPr txBox="1">
              <a:spLocks noChangeArrowheads="1"/>
            </p:cNvSpPr>
            <p:nvPr/>
          </p:nvSpPr>
          <p:spPr bwMode="auto">
            <a:xfrm>
              <a:off x="4541" y="73"/>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904" name="Text Box 117">
            <a:extLst>
              <a:ext uri="{FF2B5EF4-FFF2-40B4-BE49-F238E27FC236}">
                <a16:creationId xmlns:a16="http://schemas.microsoft.com/office/drawing/2014/main" id="{178F8E13-5469-DFFF-0663-9E371965546E}"/>
              </a:ext>
            </a:extLst>
          </p:cNvPr>
          <p:cNvSpPr txBox="1">
            <a:spLocks noChangeArrowheads="1"/>
          </p:cNvSpPr>
          <p:nvPr/>
        </p:nvSpPr>
        <p:spPr bwMode="auto">
          <a:xfrm>
            <a:off x="4268788" y="52197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905" name="Text Box 118">
            <a:extLst>
              <a:ext uri="{FF2B5EF4-FFF2-40B4-BE49-F238E27FC236}">
                <a16:creationId xmlns:a16="http://schemas.microsoft.com/office/drawing/2014/main" id="{92AD6733-86F3-A096-0A46-4972F45014BF}"/>
              </a:ext>
            </a:extLst>
          </p:cNvPr>
          <p:cNvSpPr txBox="1">
            <a:spLocks noChangeArrowheads="1"/>
          </p:cNvSpPr>
          <p:nvPr/>
        </p:nvSpPr>
        <p:spPr bwMode="auto">
          <a:xfrm>
            <a:off x="2381250" y="5892800"/>
            <a:ext cx="46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grpSp>
        <p:nvGrpSpPr>
          <p:cNvPr id="35906" name="Group 119">
            <a:extLst>
              <a:ext uri="{FF2B5EF4-FFF2-40B4-BE49-F238E27FC236}">
                <a16:creationId xmlns:a16="http://schemas.microsoft.com/office/drawing/2014/main" id="{5BDC6368-89BE-C4B7-8717-DCE27EAE0B6B}"/>
              </a:ext>
            </a:extLst>
          </p:cNvPr>
          <p:cNvGrpSpPr>
            <a:grpSpLocks/>
          </p:cNvGrpSpPr>
          <p:nvPr/>
        </p:nvGrpSpPr>
        <p:grpSpPr bwMode="auto">
          <a:xfrm>
            <a:off x="3332163" y="5892800"/>
            <a:ext cx="439737" cy="519113"/>
            <a:chOff x="4016" y="111"/>
            <a:chExt cx="277" cy="327"/>
          </a:xfrm>
        </p:grpSpPr>
        <p:sp>
          <p:nvSpPr>
            <p:cNvPr id="35924" name="Line 120">
              <a:extLst>
                <a:ext uri="{FF2B5EF4-FFF2-40B4-BE49-F238E27FC236}">
                  <a16:creationId xmlns:a16="http://schemas.microsoft.com/office/drawing/2014/main" id="{5FA2E4B7-8AD6-D3C3-66A0-230819C5F298}"/>
                </a:ext>
              </a:extLst>
            </p:cNvPr>
            <p:cNvSpPr>
              <a:spLocks noChangeShapeType="1"/>
            </p:cNvSpPr>
            <p:nvPr/>
          </p:nvSpPr>
          <p:spPr bwMode="auto">
            <a:xfrm flipV="1">
              <a:off x="4160" y="303"/>
              <a:ext cx="133" cy="1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5" name="Text Box 121">
              <a:extLst>
                <a:ext uri="{FF2B5EF4-FFF2-40B4-BE49-F238E27FC236}">
                  <a16:creationId xmlns:a16="http://schemas.microsoft.com/office/drawing/2014/main" id="{889DB4AB-DA94-6E48-A894-A8D3D42C413D}"/>
                </a:ext>
              </a:extLst>
            </p:cNvPr>
            <p:cNvSpPr txBox="1">
              <a:spLocks noChangeArrowheads="1"/>
            </p:cNvSpPr>
            <p:nvPr/>
          </p:nvSpPr>
          <p:spPr bwMode="auto">
            <a:xfrm>
              <a:off x="4016" y="111"/>
              <a:ext cx="2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p>
          </p:txBody>
        </p:sp>
      </p:grpSp>
      <p:sp>
        <p:nvSpPr>
          <p:cNvPr id="35907" name="Text Box 122">
            <a:extLst>
              <a:ext uri="{FF2B5EF4-FFF2-40B4-BE49-F238E27FC236}">
                <a16:creationId xmlns:a16="http://schemas.microsoft.com/office/drawing/2014/main" id="{25C2840F-E6A0-1D6D-2C13-E6F6C439EB02}"/>
              </a:ext>
            </a:extLst>
          </p:cNvPr>
          <p:cNvSpPr txBox="1">
            <a:spLocks noChangeArrowheads="1"/>
          </p:cNvSpPr>
          <p:nvPr/>
        </p:nvSpPr>
        <p:spPr bwMode="auto">
          <a:xfrm>
            <a:off x="4152900" y="589280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a:t>
            </a:r>
            <a:r>
              <a:rPr lang="en-US" altLang="en-US" baseline="-25000"/>
              <a:t>—</a:t>
            </a:r>
          </a:p>
        </p:txBody>
      </p:sp>
      <p:sp>
        <p:nvSpPr>
          <p:cNvPr id="35908" name="Text Box 123">
            <a:extLst>
              <a:ext uri="{FF2B5EF4-FFF2-40B4-BE49-F238E27FC236}">
                <a16:creationId xmlns:a16="http://schemas.microsoft.com/office/drawing/2014/main" id="{395AF0BE-E4A8-08E6-EC17-5808C810AF19}"/>
              </a:ext>
            </a:extLst>
          </p:cNvPr>
          <p:cNvSpPr txBox="1">
            <a:spLocks noChangeArrowheads="1"/>
          </p:cNvSpPr>
          <p:nvPr/>
        </p:nvSpPr>
        <p:spPr bwMode="auto">
          <a:xfrm>
            <a:off x="5081588" y="378460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909" name="Text Box 124">
            <a:extLst>
              <a:ext uri="{FF2B5EF4-FFF2-40B4-BE49-F238E27FC236}">
                <a16:creationId xmlns:a16="http://schemas.microsoft.com/office/drawing/2014/main" id="{B2B758B8-631E-6EFB-3E03-85D043A4F881}"/>
              </a:ext>
            </a:extLst>
          </p:cNvPr>
          <p:cNvSpPr txBox="1">
            <a:spLocks noChangeArrowheads="1"/>
          </p:cNvSpPr>
          <p:nvPr/>
        </p:nvSpPr>
        <p:spPr bwMode="auto">
          <a:xfrm>
            <a:off x="5997575" y="4503738"/>
            <a:ext cx="582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910" name="Text Box 125">
            <a:extLst>
              <a:ext uri="{FF2B5EF4-FFF2-40B4-BE49-F238E27FC236}">
                <a16:creationId xmlns:a16="http://schemas.microsoft.com/office/drawing/2014/main" id="{2145FC13-910C-C382-473F-053604CF925E}"/>
              </a:ext>
            </a:extLst>
          </p:cNvPr>
          <p:cNvSpPr txBox="1">
            <a:spLocks noChangeArrowheads="1"/>
          </p:cNvSpPr>
          <p:nvPr/>
        </p:nvSpPr>
        <p:spPr bwMode="auto">
          <a:xfrm>
            <a:off x="6924675" y="5219700"/>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911" name="Text Box 126">
            <a:extLst>
              <a:ext uri="{FF2B5EF4-FFF2-40B4-BE49-F238E27FC236}">
                <a16:creationId xmlns:a16="http://schemas.microsoft.com/office/drawing/2014/main" id="{27722168-A022-1B65-4876-AE15F6AD05B4}"/>
              </a:ext>
            </a:extLst>
          </p:cNvPr>
          <p:cNvSpPr txBox="1">
            <a:spLocks noChangeArrowheads="1"/>
          </p:cNvSpPr>
          <p:nvPr/>
        </p:nvSpPr>
        <p:spPr bwMode="auto">
          <a:xfrm>
            <a:off x="7824788" y="5892800"/>
            <a:ext cx="582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0</a:t>
            </a:r>
          </a:p>
        </p:txBody>
      </p:sp>
      <p:sp>
        <p:nvSpPr>
          <p:cNvPr id="35912" name="Text Box 127">
            <a:extLst>
              <a:ext uri="{FF2B5EF4-FFF2-40B4-BE49-F238E27FC236}">
                <a16:creationId xmlns:a16="http://schemas.microsoft.com/office/drawing/2014/main" id="{13B02B56-0BCC-56CF-AA70-0678BC491080}"/>
              </a:ext>
            </a:extLst>
          </p:cNvPr>
          <p:cNvSpPr txBox="1">
            <a:spLocks noChangeArrowheads="1"/>
          </p:cNvSpPr>
          <p:nvPr/>
        </p:nvSpPr>
        <p:spPr bwMode="auto">
          <a:xfrm>
            <a:off x="5856288" y="37846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913" name="Text Box 128">
            <a:extLst>
              <a:ext uri="{FF2B5EF4-FFF2-40B4-BE49-F238E27FC236}">
                <a16:creationId xmlns:a16="http://schemas.microsoft.com/office/drawing/2014/main" id="{9A23DB75-498C-B5FA-2A75-ADC4D203074E}"/>
              </a:ext>
            </a:extLst>
          </p:cNvPr>
          <p:cNvSpPr txBox="1">
            <a:spLocks noChangeArrowheads="1"/>
          </p:cNvSpPr>
          <p:nvPr/>
        </p:nvSpPr>
        <p:spPr bwMode="auto">
          <a:xfrm>
            <a:off x="6872288" y="378460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914" name="Text Box 129">
            <a:extLst>
              <a:ext uri="{FF2B5EF4-FFF2-40B4-BE49-F238E27FC236}">
                <a16:creationId xmlns:a16="http://schemas.microsoft.com/office/drawing/2014/main" id="{936A27B8-A214-2F49-EF2C-BED2744FA9FB}"/>
              </a:ext>
            </a:extLst>
          </p:cNvPr>
          <p:cNvSpPr txBox="1">
            <a:spLocks noChangeArrowheads="1"/>
          </p:cNvSpPr>
          <p:nvPr/>
        </p:nvSpPr>
        <p:spPr bwMode="auto">
          <a:xfrm>
            <a:off x="7710488" y="37846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915" name="Text Box 130">
            <a:extLst>
              <a:ext uri="{FF2B5EF4-FFF2-40B4-BE49-F238E27FC236}">
                <a16:creationId xmlns:a16="http://schemas.microsoft.com/office/drawing/2014/main" id="{3203A9C7-6C87-48CB-0737-6A7943C9BF48}"/>
              </a:ext>
            </a:extLst>
          </p:cNvPr>
          <p:cNvSpPr txBox="1">
            <a:spLocks noChangeArrowheads="1"/>
          </p:cNvSpPr>
          <p:nvPr/>
        </p:nvSpPr>
        <p:spPr bwMode="auto">
          <a:xfrm>
            <a:off x="4954588" y="4503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916" name="Text Box 131">
            <a:extLst>
              <a:ext uri="{FF2B5EF4-FFF2-40B4-BE49-F238E27FC236}">
                <a16:creationId xmlns:a16="http://schemas.microsoft.com/office/drawing/2014/main" id="{9BC65F70-F235-80DE-7D75-07BCFD5F1696}"/>
              </a:ext>
            </a:extLst>
          </p:cNvPr>
          <p:cNvSpPr txBox="1">
            <a:spLocks noChangeArrowheads="1"/>
          </p:cNvSpPr>
          <p:nvPr/>
        </p:nvSpPr>
        <p:spPr bwMode="auto">
          <a:xfrm>
            <a:off x="6792913" y="4503738"/>
            <a:ext cx="868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917" name="Text Box 132">
            <a:extLst>
              <a:ext uri="{FF2B5EF4-FFF2-40B4-BE49-F238E27FC236}">
                <a16:creationId xmlns:a16="http://schemas.microsoft.com/office/drawing/2014/main" id="{D9094B23-ABDC-EB48-D3DF-A9468CD68B97}"/>
              </a:ext>
            </a:extLst>
          </p:cNvPr>
          <p:cNvSpPr txBox="1">
            <a:spLocks noChangeArrowheads="1"/>
          </p:cNvSpPr>
          <p:nvPr/>
        </p:nvSpPr>
        <p:spPr bwMode="auto">
          <a:xfrm>
            <a:off x="7772400" y="4503738"/>
            <a:ext cx="72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918" name="Text Box 133">
            <a:extLst>
              <a:ext uri="{FF2B5EF4-FFF2-40B4-BE49-F238E27FC236}">
                <a16:creationId xmlns:a16="http://schemas.microsoft.com/office/drawing/2014/main" id="{87441B8A-0A66-BC4B-EF8A-9EE10CCBBAAF}"/>
              </a:ext>
            </a:extLst>
          </p:cNvPr>
          <p:cNvSpPr txBox="1">
            <a:spLocks noChangeArrowheads="1"/>
          </p:cNvSpPr>
          <p:nvPr/>
        </p:nvSpPr>
        <p:spPr bwMode="auto">
          <a:xfrm>
            <a:off x="4964113" y="52197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919" name="Text Box 134">
            <a:extLst>
              <a:ext uri="{FF2B5EF4-FFF2-40B4-BE49-F238E27FC236}">
                <a16:creationId xmlns:a16="http://schemas.microsoft.com/office/drawing/2014/main" id="{05BDCD39-4920-C13E-09A1-50B75D05C19F}"/>
              </a:ext>
            </a:extLst>
          </p:cNvPr>
          <p:cNvSpPr txBox="1">
            <a:spLocks noChangeArrowheads="1"/>
          </p:cNvSpPr>
          <p:nvPr/>
        </p:nvSpPr>
        <p:spPr bwMode="auto">
          <a:xfrm>
            <a:off x="5924550" y="5219700"/>
            <a:ext cx="72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920" name="Text Box 135">
            <a:extLst>
              <a:ext uri="{FF2B5EF4-FFF2-40B4-BE49-F238E27FC236}">
                <a16:creationId xmlns:a16="http://schemas.microsoft.com/office/drawing/2014/main" id="{931013B0-57A2-4E81-084D-CC2E0BB160B3}"/>
              </a:ext>
            </a:extLst>
          </p:cNvPr>
          <p:cNvSpPr txBox="1">
            <a:spLocks noChangeArrowheads="1"/>
          </p:cNvSpPr>
          <p:nvPr/>
        </p:nvSpPr>
        <p:spPr bwMode="auto">
          <a:xfrm>
            <a:off x="7742238" y="5219700"/>
            <a:ext cx="86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
        <p:nvSpPr>
          <p:cNvPr id="35921" name="Text Box 136">
            <a:extLst>
              <a:ext uri="{FF2B5EF4-FFF2-40B4-BE49-F238E27FC236}">
                <a16:creationId xmlns:a16="http://schemas.microsoft.com/office/drawing/2014/main" id="{44383671-D837-DCF9-5858-B476CECED6F9}"/>
              </a:ext>
            </a:extLst>
          </p:cNvPr>
          <p:cNvSpPr txBox="1">
            <a:spLocks noChangeArrowheads="1"/>
          </p:cNvSpPr>
          <p:nvPr/>
        </p:nvSpPr>
        <p:spPr bwMode="auto">
          <a:xfrm>
            <a:off x="5049838" y="5892800"/>
            <a:ext cx="72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90</a:t>
            </a:r>
          </a:p>
        </p:txBody>
      </p:sp>
      <p:sp>
        <p:nvSpPr>
          <p:cNvPr id="35922" name="Text Box 137">
            <a:extLst>
              <a:ext uri="{FF2B5EF4-FFF2-40B4-BE49-F238E27FC236}">
                <a16:creationId xmlns:a16="http://schemas.microsoft.com/office/drawing/2014/main" id="{32D788BF-17AA-264F-7C94-9088882CDF66}"/>
              </a:ext>
            </a:extLst>
          </p:cNvPr>
          <p:cNvSpPr txBox="1">
            <a:spLocks noChangeArrowheads="1"/>
          </p:cNvSpPr>
          <p:nvPr/>
        </p:nvSpPr>
        <p:spPr bwMode="auto">
          <a:xfrm>
            <a:off x="5876925" y="589280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270</a:t>
            </a:r>
          </a:p>
        </p:txBody>
      </p:sp>
      <p:sp>
        <p:nvSpPr>
          <p:cNvPr id="35923" name="Text Box 138">
            <a:extLst>
              <a:ext uri="{FF2B5EF4-FFF2-40B4-BE49-F238E27FC236}">
                <a16:creationId xmlns:a16="http://schemas.microsoft.com/office/drawing/2014/main" id="{71AB2EA8-B27A-2F2C-19E4-1138B39C5808}"/>
              </a:ext>
            </a:extLst>
          </p:cNvPr>
          <p:cNvSpPr txBox="1">
            <a:spLocks noChangeArrowheads="1"/>
          </p:cNvSpPr>
          <p:nvPr/>
        </p:nvSpPr>
        <p:spPr bwMode="auto">
          <a:xfrm>
            <a:off x="6781800" y="5892800"/>
            <a:ext cx="868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a:t>
            </a:r>
            <a:r>
              <a:rPr lang="en-US" altLang="en-US" baseline="-25000"/>
              <a:t>180</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Text Box 9">
            <a:extLst>
              <a:ext uri="{FF2B5EF4-FFF2-40B4-BE49-F238E27FC236}">
                <a16:creationId xmlns:a16="http://schemas.microsoft.com/office/drawing/2014/main" id="{19E7DD27-66BC-DAED-ED43-81C4D83FE860}"/>
              </a:ext>
            </a:extLst>
          </p:cNvPr>
          <p:cNvSpPr txBox="1">
            <a:spLocks noChangeArrowheads="1"/>
          </p:cNvSpPr>
          <p:nvPr/>
        </p:nvSpPr>
        <p:spPr bwMode="auto">
          <a:xfrm>
            <a:off x="1474788" y="5006975"/>
            <a:ext cx="665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3. (Inverses) For every a  S there is  b  S such that:</a:t>
            </a:r>
          </a:p>
        </p:txBody>
      </p:sp>
      <p:sp>
        <p:nvSpPr>
          <p:cNvPr id="6151" name="Text Box 4">
            <a:extLst>
              <a:ext uri="{FF2B5EF4-FFF2-40B4-BE49-F238E27FC236}">
                <a16:creationId xmlns:a16="http://schemas.microsoft.com/office/drawing/2014/main" id="{6446D882-EF52-9F98-3375-68F527E61F76}"/>
              </a:ext>
            </a:extLst>
          </p:cNvPr>
          <p:cNvSpPr txBox="1">
            <a:spLocks noChangeArrowheads="1"/>
          </p:cNvSpPr>
          <p:nvPr/>
        </p:nvSpPr>
        <p:spPr bwMode="auto">
          <a:xfrm>
            <a:off x="3381375" y="128588"/>
            <a:ext cx="2381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Groups</a:t>
            </a:r>
          </a:p>
        </p:txBody>
      </p:sp>
      <p:sp>
        <p:nvSpPr>
          <p:cNvPr id="27653" name="Text Box 5">
            <a:extLst>
              <a:ext uri="{FF2B5EF4-FFF2-40B4-BE49-F238E27FC236}">
                <a16:creationId xmlns:a16="http://schemas.microsoft.com/office/drawing/2014/main" id="{570A5AF6-0542-7A6F-EDBB-3B3ECEE4D78B}"/>
              </a:ext>
            </a:extLst>
          </p:cNvPr>
          <p:cNvSpPr txBox="1">
            <a:spLocks noChangeArrowheads="1"/>
          </p:cNvSpPr>
          <p:nvPr/>
        </p:nvSpPr>
        <p:spPr bwMode="auto">
          <a:xfrm>
            <a:off x="703263" y="1114425"/>
            <a:ext cx="7697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group G is a pair (S,</a:t>
            </a:r>
            <a:r>
              <a:rPr lang="en-US" altLang="en-US">
                <a:sym typeface="Symbol" panose="05050102010706020507" pitchFamily="18" charset="2"/>
              </a:rPr>
              <a:t>), where S is a set and  is a binary operation on S such that:</a:t>
            </a:r>
          </a:p>
        </p:txBody>
      </p:sp>
      <p:sp>
        <p:nvSpPr>
          <p:cNvPr id="27654" name="Text Box 6">
            <a:extLst>
              <a:ext uri="{FF2B5EF4-FFF2-40B4-BE49-F238E27FC236}">
                <a16:creationId xmlns:a16="http://schemas.microsoft.com/office/drawing/2014/main" id="{2CE5216F-0BEE-4320-E429-E67EE1735357}"/>
              </a:ext>
            </a:extLst>
          </p:cNvPr>
          <p:cNvSpPr txBox="1">
            <a:spLocks noChangeArrowheads="1"/>
          </p:cNvSpPr>
          <p:nvPr/>
        </p:nvSpPr>
        <p:spPr bwMode="auto">
          <a:xfrm>
            <a:off x="1474788" y="2374900"/>
            <a:ext cx="328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1.  is associative</a:t>
            </a:r>
          </a:p>
        </p:txBody>
      </p:sp>
      <p:sp>
        <p:nvSpPr>
          <p:cNvPr id="27655" name="Text Box 7">
            <a:extLst>
              <a:ext uri="{FF2B5EF4-FFF2-40B4-BE49-F238E27FC236}">
                <a16:creationId xmlns:a16="http://schemas.microsoft.com/office/drawing/2014/main" id="{3B693FEE-14A3-08AC-2D26-D64E3A91BF61}"/>
              </a:ext>
            </a:extLst>
          </p:cNvPr>
          <p:cNvSpPr txBox="1">
            <a:spLocks noChangeArrowheads="1"/>
          </p:cNvSpPr>
          <p:nvPr/>
        </p:nvSpPr>
        <p:spPr bwMode="auto">
          <a:xfrm>
            <a:off x="1474788" y="3255963"/>
            <a:ext cx="641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2. (Identity) There exists an element 	e  S such that:</a:t>
            </a:r>
          </a:p>
        </p:txBody>
      </p:sp>
      <p:sp>
        <p:nvSpPr>
          <p:cNvPr id="27656" name="Text Box 8">
            <a:extLst>
              <a:ext uri="{FF2B5EF4-FFF2-40B4-BE49-F238E27FC236}">
                <a16:creationId xmlns:a16="http://schemas.microsoft.com/office/drawing/2014/main" id="{F021B9A2-65A5-1072-0CEB-C88F80D8A0A0}"/>
              </a:ext>
            </a:extLst>
          </p:cNvPr>
          <p:cNvSpPr txBox="1">
            <a:spLocks noChangeArrowheads="1"/>
          </p:cNvSpPr>
          <p:nvPr/>
        </p:nvSpPr>
        <p:spPr bwMode="auto">
          <a:xfrm>
            <a:off x="2224088" y="4152900"/>
            <a:ext cx="5881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 </a:t>
            </a:r>
            <a:r>
              <a:rPr lang="en-US" altLang="en-US">
                <a:sym typeface="Symbol" panose="05050102010706020507" pitchFamily="18" charset="2"/>
              </a:rPr>
              <a:t> a = a  e = a, 	for all a  S</a:t>
            </a:r>
            <a:r>
              <a:rPr lang="en-US" altLang="en-US"/>
              <a:t> </a:t>
            </a:r>
          </a:p>
        </p:txBody>
      </p:sp>
      <p:sp>
        <p:nvSpPr>
          <p:cNvPr id="27658" name="Text Box 10">
            <a:extLst>
              <a:ext uri="{FF2B5EF4-FFF2-40B4-BE49-F238E27FC236}">
                <a16:creationId xmlns:a16="http://schemas.microsoft.com/office/drawing/2014/main" id="{1D0F7458-DADA-252D-169D-63A7CF5F08B9}"/>
              </a:ext>
            </a:extLst>
          </p:cNvPr>
          <p:cNvSpPr txBox="1">
            <a:spLocks noChangeArrowheads="1"/>
          </p:cNvSpPr>
          <p:nvPr/>
        </p:nvSpPr>
        <p:spPr bwMode="auto">
          <a:xfrm>
            <a:off x="4414838" y="5434013"/>
            <a:ext cx="2925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a:t>
            </a:r>
            <a:r>
              <a:rPr lang="en-US" altLang="en-US">
                <a:sym typeface="Symbol" panose="05050102010706020507" pitchFamily="18" charset="2"/>
              </a:rPr>
              <a:t> b = b  a = e</a:t>
            </a:r>
            <a:endParaRPr lang="en-US" altLang="en-US"/>
          </a:p>
        </p:txBody>
      </p:sp>
      <mc:AlternateContent xmlns:mc="http://schemas.openxmlformats.org/markup-compatibility/2006">
        <mc:Choice xmlns:p14="http://schemas.microsoft.com/office/powerpoint/2010/main" Requires="p14">
          <p:contentPart p14:bwMode="auto" r:id="rId2">
            <p14:nvContentPartPr>
              <p14:cNvPr id="6146" name="Ink 9">
                <a:extLst>
                  <a:ext uri="{FF2B5EF4-FFF2-40B4-BE49-F238E27FC236}">
                    <a16:creationId xmlns:a16="http://schemas.microsoft.com/office/drawing/2014/main" id="{8A1A8375-CBB1-C9E8-F136-172B3DDAD1E4}"/>
                  </a:ext>
                </a:extLst>
              </p14:cNvPr>
              <p14:cNvContentPartPr>
                <a14:cpLocks xmlns:a14="http://schemas.microsoft.com/office/drawing/2010/main" noRot="1" noChangeAspect="1" noEditPoints="1" noChangeArrowheads="1" noChangeShapeType="1"/>
              </p14:cNvContentPartPr>
              <p14:nvPr/>
            </p14:nvContentPartPr>
            <p14:xfrm>
              <a:off x="4029075" y="923925"/>
              <a:ext cx="274638" cy="280988"/>
            </p14:xfrm>
          </p:contentPart>
        </mc:Choice>
        <mc:Fallback>
          <p:pic>
            <p:nvPicPr>
              <p:cNvPr id="6146" name="Ink 9">
                <a:extLst>
                  <a:ext uri="{FF2B5EF4-FFF2-40B4-BE49-F238E27FC236}">
                    <a16:creationId xmlns:a16="http://schemas.microsoft.com/office/drawing/2014/main" id="{8A1A8375-CBB1-C9E8-F136-172B3DDAD1E4}"/>
                  </a:ext>
                </a:extLst>
              </p:cNvPr>
              <p:cNvPicPr>
                <a:picLocks noRot="1" noChangeAspect="1" noEditPoints="1" noChangeArrowheads="1" noChangeShapeType="1"/>
              </p:cNvPicPr>
              <p:nvPr/>
            </p:nvPicPr>
            <p:blipFill>
              <a:blip r:embed="rId3"/>
              <a:stretch>
                <a:fillRect/>
              </a:stretch>
            </p:blipFill>
            <p:spPr>
              <a:xfrm>
                <a:off x="4019692" y="914571"/>
                <a:ext cx="293404" cy="29969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147" name="Ink 10">
                <a:extLst>
                  <a:ext uri="{FF2B5EF4-FFF2-40B4-BE49-F238E27FC236}">
                    <a16:creationId xmlns:a16="http://schemas.microsoft.com/office/drawing/2014/main" id="{41E8AFE7-B542-A5EF-F8DD-C12D31BC68A9}"/>
                  </a:ext>
                </a:extLst>
              </p14:cNvPr>
              <p14:cNvContentPartPr>
                <a14:cpLocks xmlns:a14="http://schemas.microsoft.com/office/drawing/2010/main" noRot="1" noChangeAspect="1" noEditPoints="1" noChangeArrowheads="1" noChangeShapeType="1"/>
              </p14:cNvContentPartPr>
              <p14:nvPr/>
            </p14:nvContentPartPr>
            <p14:xfrm>
              <a:off x="4562475" y="1979613"/>
              <a:ext cx="1901825" cy="482600"/>
            </p14:xfrm>
          </p:contentPart>
        </mc:Choice>
        <mc:Fallback>
          <p:pic>
            <p:nvPicPr>
              <p:cNvPr id="6147" name="Ink 10">
                <a:extLst>
                  <a:ext uri="{FF2B5EF4-FFF2-40B4-BE49-F238E27FC236}">
                    <a16:creationId xmlns:a16="http://schemas.microsoft.com/office/drawing/2014/main" id="{41E8AFE7-B542-A5EF-F8DD-C12D31BC68A9}"/>
                  </a:ext>
                </a:extLst>
              </p:cNvPr>
              <p:cNvPicPr>
                <a:picLocks noRot="1" noChangeAspect="1" noEditPoints="1" noChangeArrowheads="1" noChangeShapeType="1"/>
              </p:cNvPicPr>
              <p:nvPr/>
            </p:nvPicPr>
            <p:blipFill>
              <a:blip r:embed="rId5"/>
              <a:stretch>
                <a:fillRect/>
              </a:stretch>
            </p:blipFill>
            <p:spPr>
              <a:xfrm>
                <a:off x="4553112" y="1970256"/>
                <a:ext cx="1920552" cy="501314"/>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48" name="Ink 11">
                <a:extLst>
                  <a:ext uri="{FF2B5EF4-FFF2-40B4-BE49-F238E27FC236}">
                    <a16:creationId xmlns:a16="http://schemas.microsoft.com/office/drawing/2014/main" id="{C4BCC8D7-C1B0-6BE4-43DA-34ECFD4C0FF8}"/>
                  </a:ext>
                </a:extLst>
              </p14:cNvPr>
              <p14:cNvContentPartPr>
                <a14:cpLocks xmlns:a14="http://schemas.microsoft.com/office/drawing/2010/main" noRot="1" noChangeAspect="1" noEditPoints="1" noChangeArrowheads="1" noChangeShapeType="1"/>
              </p14:cNvContentPartPr>
              <p14:nvPr/>
            </p14:nvContentPartPr>
            <p14:xfrm>
              <a:off x="6684963" y="2043113"/>
              <a:ext cx="712787" cy="234950"/>
            </p14:xfrm>
          </p:contentPart>
        </mc:Choice>
        <mc:Fallback>
          <p:pic>
            <p:nvPicPr>
              <p:cNvPr id="6148" name="Ink 11">
                <a:extLst>
                  <a:ext uri="{FF2B5EF4-FFF2-40B4-BE49-F238E27FC236}">
                    <a16:creationId xmlns:a16="http://schemas.microsoft.com/office/drawing/2014/main" id="{C4BCC8D7-C1B0-6BE4-43DA-34ECFD4C0FF8}"/>
                  </a:ext>
                </a:extLst>
              </p:cNvPr>
              <p:cNvPicPr>
                <a:picLocks noRot="1" noChangeAspect="1" noEditPoints="1" noChangeArrowheads="1" noChangeShapeType="1"/>
              </p:cNvPicPr>
              <p:nvPr/>
            </p:nvPicPr>
            <p:blipFill>
              <a:blip r:embed="rId7"/>
              <a:stretch>
                <a:fillRect/>
              </a:stretch>
            </p:blipFill>
            <p:spPr>
              <a:xfrm>
                <a:off x="6675594" y="2033787"/>
                <a:ext cx="731526" cy="25360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49" name="Ink 12">
                <a:extLst>
                  <a:ext uri="{FF2B5EF4-FFF2-40B4-BE49-F238E27FC236}">
                    <a16:creationId xmlns:a16="http://schemas.microsoft.com/office/drawing/2014/main" id="{F42B488D-0C22-6CE7-E6D8-27B83F682049}"/>
                  </a:ext>
                </a:extLst>
              </p14:cNvPr>
              <p14:cNvContentPartPr>
                <a14:cpLocks xmlns:a14="http://schemas.microsoft.com/office/drawing/2010/main" noRot="1" noChangeAspect="1" noEditPoints="1" noChangeArrowheads="1" noChangeShapeType="1"/>
              </p14:cNvContentPartPr>
              <p14:nvPr/>
            </p14:nvContentPartPr>
            <p14:xfrm>
              <a:off x="7640638" y="2084388"/>
              <a:ext cx="185737" cy="228600"/>
            </p14:xfrm>
          </p:contentPart>
        </mc:Choice>
        <mc:Fallback>
          <p:pic>
            <p:nvPicPr>
              <p:cNvPr id="6149" name="Ink 12">
                <a:extLst>
                  <a:ext uri="{FF2B5EF4-FFF2-40B4-BE49-F238E27FC236}">
                    <a16:creationId xmlns:a16="http://schemas.microsoft.com/office/drawing/2014/main" id="{F42B488D-0C22-6CE7-E6D8-27B83F682049}"/>
                  </a:ext>
                </a:extLst>
              </p:cNvPr>
              <p:cNvPicPr>
                <a:picLocks noRot="1" noChangeAspect="1" noEditPoints="1" noChangeArrowheads="1" noChangeShapeType="1"/>
              </p:cNvPicPr>
              <p:nvPr/>
            </p:nvPicPr>
            <p:blipFill>
              <a:blip r:embed="rId9"/>
              <a:stretch>
                <a:fillRect/>
              </a:stretch>
            </p:blipFill>
            <p:spPr>
              <a:xfrm>
                <a:off x="7631279" y="2075087"/>
                <a:ext cx="204455" cy="247203"/>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fade">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fade">
                                      <p:cBhvr>
                                        <p:cTn id="17" dur="500"/>
                                        <p:tgtEl>
                                          <p:spTgt spid="27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fade">
                                      <p:cBhvr>
                                        <p:cTn id="22" dur="500"/>
                                        <p:tgtEl>
                                          <p:spTgt spid="27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657"/>
                                        </p:tgtEl>
                                        <p:attrNameLst>
                                          <p:attrName>style.visibility</p:attrName>
                                        </p:attrNameLst>
                                      </p:cBhvr>
                                      <p:to>
                                        <p:strVal val="visible"/>
                                      </p:to>
                                    </p:set>
                                    <p:animEffect transition="in" filter="fade">
                                      <p:cBhvr>
                                        <p:cTn id="27" dur="500"/>
                                        <p:tgtEl>
                                          <p:spTgt spid="27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filter="fade">
                                      <p:cBhvr>
                                        <p:cTn id="3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3" grpId="0"/>
      <p:bldP spid="27654" grpId="0"/>
      <p:bldP spid="27655" grpId="0"/>
      <p:bldP spid="27656" grpId="0"/>
      <p:bldP spid="2765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4BB048D5-6AED-656C-EAD2-395C496AEE0A}"/>
              </a:ext>
            </a:extLst>
          </p:cNvPr>
          <p:cNvSpPr txBox="1">
            <a:spLocks noChangeArrowheads="1"/>
          </p:cNvSpPr>
          <p:nvPr/>
        </p:nvSpPr>
        <p:spPr bwMode="auto">
          <a:xfrm>
            <a:off x="1111250" y="901700"/>
            <a:ext cx="688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Commutative or “Abelian” Groups</a:t>
            </a:r>
          </a:p>
        </p:txBody>
      </p:sp>
      <p:sp>
        <p:nvSpPr>
          <p:cNvPr id="27658" name="Text Box 10">
            <a:extLst>
              <a:ext uri="{FF2B5EF4-FFF2-40B4-BE49-F238E27FC236}">
                <a16:creationId xmlns:a16="http://schemas.microsoft.com/office/drawing/2014/main" id="{7C5AB57A-073B-805C-7C9E-41D2D065AB76}"/>
              </a:ext>
            </a:extLst>
          </p:cNvPr>
          <p:cNvSpPr txBox="1">
            <a:spLocks noChangeArrowheads="1"/>
          </p:cNvSpPr>
          <p:nvPr/>
        </p:nvSpPr>
        <p:spPr bwMode="auto">
          <a:xfrm>
            <a:off x="1782763" y="4298950"/>
            <a:ext cx="54276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eaLnBrk="1" hangingPunct="1"/>
            <a:r>
              <a:rPr lang="en-US" altLang="en-US"/>
              <a:t>remember, </a:t>
            </a:r>
          </a:p>
          <a:p>
            <a:pPr algn="ctr" eaLnBrk="1" hangingPunct="1"/>
            <a:r>
              <a:rPr lang="en-US" altLang="en-US"/>
              <a:t>“commutative” means</a:t>
            </a:r>
          </a:p>
          <a:p>
            <a:pPr algn="ctr" eaLnBrk="1" hangingPunct="1"/>
            <a:r>
              <a:rPr lang="en-US" altLang="en-US"/>
              <a:t>a </a:t>
            </a:r>
            <a:r>
              <a:rPr lang="en-US" altLang="en-US">
                <a:sym typeface="Symbol" panose="05050102010706020507" pitchFamily="18" charset="2"/>
              </a:rPr>
              <a:t> b = b  a       for all a, b in S</a:t>
            </a:r>
            <a:endParaRPr lang="en-US" altLang="en-US"/>
          </a:p>
        </p:txBody>
      </p:sp>
      <p:sp>
        <p:nvSpPr>
          <p:cNvPr id="27659" name="Text Box 11">
            <a:extLst>
              <a:ext uri="{FF2B5EF4-FFF2-40B4-BE49-F238E27FC236}">
                <a16:creationId xmlns:a16="http://schemas.microsoft.com/office/drawing/2014/main" id="{CCABFE29-0B2C-037B-A9CA-4988B7AA1366}"/>
              </a:ext>
            </a:extLst>
          </p:cNvPr>
          <p:cNvSpPr txBox="1">
            <a:spLocks noChangeArrowheads="1"/>
          </p:cNvSpPr>
          <p:nvPr/>
        </p:nvSpPr>
        <p:spPr bwMode="auto">
          <a:xfrm>
            <a:off x="687388" y="2403475"/>
            <a:ext cx="723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If G = (S,</a:t>
            </a:r>
            <a:r>
              <a:rPr lang="en-US" altLang="en-US">
                <a:sym typeface="Symbol" panose="05050102010706020507" pitchFamily="18" charset="2"/>
              </a:rPr>
              <a:t>) and  is commutative, then </a:t>
            </a:r>
            <a:br>
              <a:rPr lang="en-US" altLang="en-US">
                <a:sym typeface="Symbol" panose="05050102010706020507" pitchFamily="18" charset="2"/>
              </a:rPr>
            </a:br>
            <a:r>
              <a:rPr lang="en-US" altLang="en-US">
                <a:sym typeface="Symbol" panose="05050102010706020507" pitchFamily="18" charset="2"/>
              </a:rPr>
              <a:t>G is called a commutative group</a:t>
            </a:r>
            <a:r>
              <a:rPr lang="en-US" altLang="en-US"/>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fade">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fade">
                                      <p:cBhvr>
                                        <p:cTn id="1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76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9">
            <a:extLst>
              <a:ext uri="{FF2B5EF4-FFF2-40B4-BE49-F238E27FC236}">
                <a16:creationId xmlns:a16="http://schemas.microsoft.com/office/drawing/2014/main" id="{7FA8023A-C041-656B-B031-6CF6C1E5BEB3}"/>
              </a:ext>
            </a:extLst>
          </p:cNvPr>
          <p:cNvSpPr>
            <a:spLocks noChangeArrowheads="1"/>
          </p:cNvSpPr>
          <p:nvPr/>
        </p:nvSpPr>
        <p:spPr bwMode="auto">
          <a:xfrm>
            <a:off x="1003300" y="304800"/>
            <a:ext cx="7988300" cy="1530350"/>
          </a:xfrm>
          <a:prstGeom prst="wedgeRectCallout">
            <a:avLst>
              <a:gd name="adj1" fmla="val -52722"/>
              <a:gd name="adj2" fmla="val 89315"/>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t>Proof of 2: xa = yb (mod n)</a:t>
            </a:r>
          </a:p>
        </p:txBody>
      </p:sp>
      <p:sp>
        <p:nvSpPr>
          <p:cNvPr id="31747" name="Text Box 20">
            <a:extLst>
              <a:ext uri="{FF2B5EF4-FFF2-40B4-BE49-F238E27FC236}">
                <a16:creationId xmlns:a16="http://schemas.microsoft.com/office/drawing/2014/main" id="{41550B00-6D69-06D8-DB01-3FEF978162EB}"/>
              </a:ext>
            </a:extLst>
          </p:cNvPr>
          <p:cNvSpPr txBox="1">
            <a:spLocks noChangeArrowheads="1"/>
          </p:cNvSpPr>
          <p:nvPr/>
        </p:nvSpPr>
        <p:spPr bwMode="auto">
          <a:xfrm>
            <a:off x="5164138" y="1419225"/>
            <a:ext cx="369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solidFill>
                  <a:schemeClr val="tx2"/>
                </a:solidFill>
              </a:rPr>
              <a:t>(The other proof is similar…)</a:t>
            </a:r>
          </a:p>
        </p:txBody>
      </p:sp>
      <p:grpSp>
        <p:nvGrpSpPr>
          <p:cNvPr id="31748" name="Group 3">
            <a:extLst>
              <a:ext uri="{FF2B5EF4-FFF2-40B4-BE49-F238E27FC236}">
                <a16:creationId xmlns:a16="http://schemas.microsoft.com/office/drawing/2014/main" id="{FF1F5F87-C68D-A2B6-8F8F-F20C33193FE2}"/>
              </a:ext>
            </a:extLst>
          </p:cNvPr>
          <p:cNvGrpSpPr>
            <a:grpSpLocks/>
          </p:cNvGrpSpPr>
          <p:nvPr/>
        </p:nvGrpSpPr>
        <p:grpSpPr bwMode="auto">
          <a:xfrm>
            <a:off x="117475" y="1258888"/>
            <a:ext cx="1655763" cy="3690937"/>
            <a:chOff x="752" y="176"/>
            <a:chExt cx="2155" cy="4149"/>
          </a:xfrm>
        </p:grpSpPr>
        <p:grpSp>
          <p:nvGrpSpPr>
            <p:cNvPr id="31753" name="Group 4">
              <a:extLst>
                <a:ext uri="{FF2B5EF4-FFF2-40B4-BE49-F238E27FC236}">
                  <a16:creationId xmlns:a16="http://schemas.microsoft.com/office/drawing/2014/main" id="{CD4CF2CC-7BE4-A073-C676-C57F4D37A9DD}"/>
                </a:ext>
              </a:extLst>
            </p:cNvPr>
            <p:cNvGrpSpPr>
              <a:grpSpLocks/>
            </p:cNvGrpSpPr>
            <p:nvPr/>
          </p:nvGrpSpPr>
          <p:grpSpPr bwMode="auto">
            <a:xfrm>
              <a:off x="752" y="745"/>
              <a:ext cx="2155" cy="3580"/>
              <a:chOff x="752" y="745"/>
              <a:chExt cx="2155" cy="3580"/>
            </a:xfrm>
          </p:grpSpPr>
          <p:sp>
            <p:nvSpPr>
              <p:cNvPr id="31763" name="Freeform 5">
                <a:extLst>
                  <a:ext uri="{FF2B5EF4-FFF2-40B4-BE49-F238E27FC236}">
                    <a16:creationId xmlns:a16="http://schemas.microsoft.com/office/drawing/2014/main" id="{B84C34C3-6815-0BD0-4869-B8B95113D768}"/>
                  </a:ext>
                </a:extLst>
              </p:cNvPr>
              <p:cNvSpPr>
                <a:spLocks/>
              </p:cNvSpPr>
              <p:nvPr/>
            </p:nvSpPr>
            <p:spPr bwMode="invGray">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6">
                <a:extLst>
                  <a:ext uri="{FF2B5EF4-FFF2-40B4-BE49-F238E27FC236}">
                    <a16:creationId xmlns:a16="http://schemas.microsoft.com/office/drawing/2014/main" id="{39E5D1B1-7E41-0CE5-F129-785CEDB918C9}"/>
                  </a:ext>
                </a:extLst>
              </p:cNvPr>
              <p:cNvSpPr>
                <a:spLocks/>
              </p:cNvSpPr>
              <p:nvPr/>
            </p:nvSpPr>
            <p:spPr bwMode="invGray">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7">
                <a:extLst>
                  <a:ext uri="{FF2B5EF4-FFF2-40B4-BE49-F238E27FC236}">
                    <a16:creationId xmlns:a16="http://schemas.microsoft.com/office/drawing/2014/main" id="{842764DE-4DFD-1024-8B2A-BA00F45470AA}"/>
                  </a:ext>
                </a:extLst>
              </p:cNvPr>
              <p:cNvSpPr>
                <a:spLocks/>
              </p:cNvSpPr>
              <p:nvPr/>
            </p:nvSpPr>
            <p:spPr bwMode="invGray">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8">
                <a:extLst>
                  <a:ext uri="{FF2B5EF4-FFF2-40B4-BE49-F238E27FC236}">
                    <a16:creationId xmlns:a16="http://schemas.microsoft.com/office/drawing/2014/main" id="{C044C2F5-BDD7-6F8D-A502-03D9C5E3880F}"/>
                  </a:ext>
                </a:extLst>
              </p:cNvPr>
              <p:cNvSpPr>
                <a:spLocks/>
              </p:cNvSpPr>
              <p:nvPr/>
            </p:nvSpPr>
            <p:spPr bwMode="invGray">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9">
                <a:extLst>
                  <a:ext uri="{FF2B5EF4-FFF2-40B4-BE49-F238E27FC236}">
                    <a16:creationId xmlns:a16="http://schemas.microsoft.com/office/drawing/2014/main" id="{AB22E9CA-5E55-1D25-D1E3-6E3E83618D22}"/>
                  </a:ext>
                </a:extLst>
              </p:cNvPr>
              <p:cNvSpPr>
                <a:spLocks/>
              </p:cNvSpPr>
              <p:nvPr/>
            </p:nvSpPr>
            <p:spPr bwMode="invGray">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8" name="Freeform 10">
                <a:extLst>
                  <a:ext uri="{FF2B5EF4-FFF2-40B4-BE49-F238E27FC236}">
                    <a16:creationId xmlns:a16="http://schemas.microsoft.com/office/drawing/2014/main" id="{AABB3BE3-3A63-8A74-4B6F-CCA173DB0E78}"/>
                  </a:ext>
                </a:extLst>
              </p:cNvPr>
              <p:cNvSpPr>
                <a:spLocks/>
              </p:cNvSpPr>
              <p:nvPr/>
            </p:nvSpPr>
            <p:spPr bwMode="invGray">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4" name="Group 11">
              <a:extLst>
                <a:ext uri="{FF2B5EF4-FFF2-40B4-BE49-F238E27FC236}">
                  <a16:creationId xmlns:a16="http://schemas.microsoft.com/office/drawing/2014/main" id="{F2A5A5FC-1F22-F9DD-E5FB-BDF418A6E2F1}"/>
                </a:ext>
              </a:extLst>
            </p:cNvPr>
            <p:cNvGrpSpPr>
              <a:grpSpLocks/>
            </p:cNvGrpSpPr>
            <p:nvPr/>
          </p:nvGrpSpPr>
          <p:grpSpPr bwMode="auto">
            <a:xfrm>
              <a:off x="1252" y="1766"/>
              <a:ext cx="788" cy="1198"/>
              <a:chOff x="1252" y="1766"/>
              <a:chExt cx="788" cy="1198"/>
            </a:xfrm>
          </p:grpSpPr>
          <p:sp>
            <p:nvSpPr>
              <p:cNvPr id="31760" name="Freeform 12">
                <a:extLst>
                  <a:ext uri="{FF2B5EF4-FFF2-40B4-BE49-F238E27FC236}">
                    <a16:creationId xmlns:a16="http://schemas.microsoft.com/office/drawing/2014/main" id="{2ACC3CB1-359D-99F6-351D-C7B01D4E24E0}"/>
                  </a:ext>
                </a:extLst>
              </p:cNvPr>
              <p:cNvSpPr>
                <a:spLocks/>
              </p:cNvSpPr>
              <p:nvPr/>
            </p:nvSpPr>
            <p:spPr bwMode="invGray">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13">
                <a:extLst>
                  <a:ext uri="{FF2B5EF4-FFF2-40B4-BE49-F238E27FC236}">
                    <a16:creationId xmlns:a16="http://schemas.microsoft.com/office/drawing/2014/main" id="{6D789039-5D82-4C00-63FB-F6D2A35576D5}"/>
                  </a:ext>
                </a:extLst>
              </p:cNvPr>
              <p:cNvSpPr>
                <a:spLocks/>
              </p:cNvSpPr>
              <p:nvPr/>
            </p:nvSpPr>
            <p:spPr bwMode="invGray">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2" name="Freeform 14">
                <a:extLst>
                  <a:ext uri="{FF2B5EF4-FFF2-40B4-BE49-F238E27FC236}">
                    <a16:creationId xmlns:a16="http://schemas.microsoft.com/office/drawing/2014/main" id="{EEA222CC-B820-EFE5-48C0-B7F904E8781E}"/>
                  </a:ext>
                </a:extLst>
              </p:cNvPr>
              <p:cNvSpPr>
                <a:spLocks/>
              </p:cNvSpPr>
              <p:nvPr/>
            </p:nvSpPr>
            <p:spPr bwMode="invGray">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5" name="Group 15">
              <a:extLst>
                <a:ext uri="{FF2B5EF4-FFF2-40B4-BE49-F238E27FC236}">
                  <a16:creationId xmlns:a16="http://schemas.microsoft.com/office/drawing/2014/main" id="{B061DBBD-1C53-E4C2-9572-13568D9A37B5}"/>
                </a:ext>
              </a:extLst>
            </p:cNvPr>
            <p:cNvGrpSpPr>
              <a:grpSpLocks/>
            </p:cNvGrpSpPr>
            <p:nvPr/>
          </p:nvGrpSpPr>
          <p:grpSpPr bwMode="auto">
            <a:xfrm flipH="1">
              <a:off x="819" y="176"/>
              <a:ext cx="797" cy="944"/>
              <a:chOff x="4060" y="5"/>
              <a:chExt cx="797" cy="944"/>
            </a:xfrm>
          </p:grpSpPr>
          <p:sp>
            <p:nvSpPr>
              <p:cNvPr id="31756" name="Freeform 16">
                <a:extLst>
                  <a:ext uri="{FF2B5EF4-FFF2-40B4-BE49-F238E27FC236}">
                    <a16:creationId xmlns:a16="http://schemas.microsoft.com/office/drawing/2014/main" id="{34FDEFC5-5118-E505-47A7-8A2C837A8184}"/>
                  </a:ext>
                </a:extLst>
              </p:cNvPr>
              <p:cNvSpPr>
                <a:spLocks/>
              </p:cNvSpPr>
              <p:nvPr/>
            </p:nvSpPr>
            <p:spPr bwMode="invGray">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7" name="Freeform 17">
                <a:extLst>
                  <a:ext uri="{FF2B5EF4-FFF2-40B4-BE49-F238E27FC236}">
                    <a16:creationId xmlns:a16="http://schemas.microsoft.com/office/drawing/2014/main" id="{4F0C45A3-D788-B3A9-FF7C-EAD35C785363}"/>
                  </a:ext>
                </a:extLst>
              </p:cNvPr>
              <p:cNvSpPr>
                <a:spLocks/>
              </p:cNvSpPr>
              <p:nvPr/>
            </p:nvSpPr>
            <p:spPr bwMode="invGray">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8" name="Freeform 18">
                <a:extLst>
                  <a:ext uri="{FF2B5EF4-FFF2-40B4-BE49-F238E27FC236}">
                    <a16:creationId xmlns:a16="http://schemas.microsoft.com/office/drawing/2014/main" id="{15D8DD20-BA3D-7FF7-3E4D-DE19B96DCFA7}"/>
                  </a:ext>
                </a:extLst>
              </p:cNvPr>
              <p:cNvSpPr>
                <a:spLocks/>
              </p:cNvSpPr>
              <p:nvPr/>
            </p:nvSpPr>
            <p:spPr bwMode="invGray">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19">
                <a:extLst>
                  <a:ext uri="{FF2B5EF4-FFF2-40B4-BE49-F238E27FC236}">
                    <a16:creationId xmlns:a16="http://schemas.microsoft.com/office/drawing/2014/main" id="{44B43551-01BF-98BA-A78A-D8F3CF0065A2}"/>
                  </a:ext>
                </a:extLst>
              </p:cNvPr>
              <p:cNvSpPr>
                <a:spLocks/>
              </p:cNvSpPr>
              <p:nvPr/>
            </p:nvSpPr>
            <p:spPr bwMode="invGray">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1" name="TextBox 20">
            <a:extLst>
              <a:ext uri="{FF2B5EF4-FFF2-40B4-BE49-F238E27FC236}">
                <a16:creationId xmlns:a16="http://schemas.microsoft.com/office/drawing/2014/main" id="{651624DB-A0D8-D453-7AD0-118036727573}"/>
              </a:ext>
            </a:extLst>
          </p:cNvPr>
          <p:cNvSpPr txBox="1">
            <a:spLocks noChangeArrowheads="1"/>
          </p:cNvSpPr>
          <p:nvPr/>
        </p:nvSpPr>
        <p:spPr bwMode="auto">
          <a:xfrm>
            <a:off x="2293938" y="3122613"/>
            <a:ext cx="625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x</a:t>
            </a:r>
            <a:r>
              <a:rPr lang="en-US" altLang="en-US">
                <a:solidFill>
                  <a:schemeClr val="tx2"/>
                </a:solidFill>
                <a:latin typeface="Symbol" panose="05050102010706020507" pitchFamily="18" charset="2"/>
                <a:sym typeface="Symbol" panose="05050102010706020507" pitchFamily="18" charset="2"/>
              </a:rPr>
              <a:t></a:t>
            </a:r>
            <a:r>
              <a:rPr lang="en-US" altLang="en-US" baseline="-25000"/>
              <a:t>n</a:t>
            </a:r>
            <a:r>
              <a:rPr lang="en-US" altLang="en-US"/>
              <a:t>y iff x = i n + y  for some integer i</a:t>
            </a:r>
            <a:r>
              <a:rPr lang="en-US" altLang="en-US">
                <a:latin typeface="Wingdings" panose="05000000000000000000" pitchFamily="2" charset="2"/>
              </a:rPr>
              <a:t> </a:t>
            </a:r>
            <a:r>
              <a:rPr lang="en-US" altLang="en-US"/>
              <a:t> </a:t>
            </a:r>
          </a:p>
        </p:txBody>
      </p:sp>
      <p:sp>
        <p:nvSpPr>
          <p:cNvPr id="22" name="TextBox 21">
            <a:extLst>
              <a:ext uri="{FF2B5EF4-FFF2-40B4-BE49-F238E27FC236}">
                <a16:creationId xmlns:a16="http://schemas.microsoft.com/office/drawing/2014/main" id="{15481973-6EA4-C8A9-DA54-B581B65216B5}"/>
              </a:ext>
            </a:extLst>
          </p:cNvPr>
          <p:cNvSpPr txBox="1">
            <a:spLocks noChangeArrowheads="1"/>
          </p:cNvSpPr>
          <p:nvPr/>
        </p:nvSpPr>
        <p:spPr bwMode="auto">
          <a:xfrm>
            <a:off x="2251075" y="382428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ym typeface="Symbol" panose="05050102010706020507" pitchFamily="18" charset="2"/>
              </a:rPr>
              <a:t>a</a:t>
            </a:r>
            <a:r>
              <a:rPr lang="en-US" altLang="en-US">
                <a:solidFill>
                  <a:schemeClr val="tx2"/>
                </a:solidFill>
                <a:latin typeface="Symbol" panose="05050102010706020507" pitchFamily="18" charset="2"/>
                <a:sym typeface="Symbol" panose="05050102010706020507" pitchFamily="18" charset="2"/>
              </a:rPr>
              <a:t></a:t>
            </a:r>
            <a:r>
              <a:rPr lang="en-US" altLang="en-US" baseline="-25000"/>
              <a:t>n</a:t>
            </a:r>
            <a:r>
              <a:rPr lang="en-US" altLang="en-US"/>
              <a:t>b iff a = j n + b  for some integer j</a:t>
            </a:r>
            <a:r>
              <a:rPr lang="en-US" altLang="en-US">
                <a:latin typeface="Wingdings" panose="05000000000000000000" pitchFamily="2" charset="2"/>
              </a:rPr>
              <a:t> </a:t>
            </a:r>
            <a:r>
              <a:rPr lang="en-US" altLang="en-US"/>
              <a:t> </a:t>
            </a:r>
          </a:p>
        </p:txBody>
      </p:sp>
      <p:sp>
        <p:nvSpPr>
          <p:cNvPr id="23" name="TextBox 22">
            <a:extLst>
              <a:ext uri="{FF2B5EF4-FFF2-40B4-BE49-F238E27FC236}">
                <a16:creationId xmlns:a16="http://schemas.microsoft.com/office/drawing/2014/main" id="{21007F51-BB0E-C1BD-F868-E44F7AD0F433}"/>
              </a:ext>
            </a:extLst>
          </p:cNvPr>
          <p:cNvSpPr txBox="1">
            <a:spLocks noChangeArrowheads="1"/>
          </p:cNvSpPr>
          <p:nvPr/>
        </p:nvSpPr>
        <p:spPr bwMode="auto">
          <a:xfrm>
            <a:off x="1951038" y="4702175"/>
            <a:ext cx="6630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xa = (i n + y)(j n + b) = n(ijn+ib+jy) + yb  </a:t>
            </a:r>
          </a:p>
        </p:txBody>
      </p:sp>
      <p:sp>
        <p:nvSpPr>
          <p:cNvPr id="24" name="TextBox 23">
            <a:extLst>
              <a:ext uri="{FF2B5EF4-FFF2-40B4-BE49-F238E27FC236}">
                <a16:creationId xmlns:a16="http://schemas.microsoft.com/office/drawing/2014/main" id="{AF39FF8B-243C-A8DA-9864-FED547CD9C4F}"/>
              </a:ext>
            </a:extLst>
          </p:cNvPr>
          <p:cNvSpPr txBox="1">
            <a:spLocks noChangeArrowheads="1"/>
          </p:cNvSpPr>
          <p:nvPr/>
        </p:nvSpPr>
        <p:spPr bwMode="auto">
          <a:xfrm>
            <a:off x="2511425" y="5286375"/>
            <a:ext cx="944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latin typeface="Symbol" panose="05050102010706020507" pitchFamily="18" charset="2"/>
                <a:sym typeface="Symbol" panose="05050102010706020507" pitchFamily="18" charset="2"/>
              </a:rPr>
              <a:t></a:t>
            </a:r>
            <a:r>
              <a:rPr lang="en-US" altLang="en-US" baseline="-25000"/>
              <a:t>n</a:t>
            </a:r>
            <a:r>
              <a:rPr lang="en-US" altLang="en-US"/>
              <a:t>yb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4F9E5E5-9DD4-4273-53A4-BD936152A523}"/>
              </a:ext>
            </a:extLst>
          </p:cNvPr>
          <p:cNvSpPr>
            <a:spLocks noGrp="1"/>
          </p:cNvSpPr>
          <p:nvPr>
            <p:ph type="title"/>
          </p:nvPr>
        </p:nvSpPr>
        <p:spPr/>
        <p:txBody>
          <a:bodyPr/>
          <a:lstStyle/>
          <a:p>
            <a:r>
              <a:rPr lang="en-US" altLang="en-US"/>
              <a:t>To check “group-ness”</a:t>
            </a:r>
          </a:p>
        </p:txBody>
      </p:sp>
      <p:sp>
        <p:nvSpPr>
          <p:cNvPr id="3" name="Content Placeholder 2">
            <a:extLst>
              <a:ext uri="{FF2B5EF4-FFF2-40B4-BE49-F238E27FC236}">
                <a16:creationId xmlns:a16="http://schemas.microsoft.com/office/drawing/2014/main" id="{324D349B-1EB6-A9BC-92C3-AC78FD74C0C1}"/>
              </a:ext>
            </a:extLst>
          </p:cNvPr>
          <p:cNvSpPr>
            <a:spLocks noGrp="1"/>
          </p:cNvSpPr>
          <p:nvPr>
            <p:ph idx="1"/>
          </p:nvPr>
        </p:nvSpPr>
        <p:spPr/>
        <p:txBody>
          <a:bodyPr/>
          <a:lstStyle/>
          <a:p>
            <a:pPr>
              <a:buFontTx/>
              <a:buNone/>
              <a:defRPr/>
            </a:pPr>
            <a:r>
              <a:rPr lang="en-US" sz="2400" dirty="0"/>
              <a:t>Given (S,</a:t>
            </a:r>
            <a:r>
              <a:rPr lang="en-US" sz="2400" dirty="0">
                <a:sym typeface="Symbol" pitchFamily="18" charset="2"/>
              </a:rPr>
              <a:t>)</a:t>
            </a:r>
            <a:endParaRPr lang="en-US" sz="2400" dirty="0"/>
          </a:p>
          <a:p>
            <a:pPr marL="457200" indent="-457200">
              <a:buFontTx/>
              <a:buAutoNum type="arabicPeriod"/>
              <a:defRPr/>
            </a:pPr>
            <a:r>
              <a:rPr lang="en-US" sz="2400" dirty="0"/>
              <a:t>Check “closure” for (S,</a:t>
            </a:r>
            <a:r>
              <a:rPr lang="en-US" sz="2400" dirty="0">
                <a:sym typeface="Symbol" pitchFamily="18" charset="2"/>
              </a:rPr>
              <a:t>)</a:t>
            </a:r>
            <a:br>
              <a:rPr lang="en-US" sz="2400" dirty="0">
                <a:sym typeface="Symbol" pitchFamily="18" charset="2"/>
              </a:rPr>
            </a:br>
            <a:r>
              <a:rPr lang="en-US" sz="2400" dirty="0">
                <a:sym typeface="Symbol" pitchFamily="18" charset="2"/>
              </a:rPr>
              <a:t>	(</a:t>
            </a:r>
            <a:r>
              <a:rPr lang="en-US" sz="2400" dirty="0" err="1">
                <a:sym typeface="Symbol" pitchFamily="18" charset="2"/>
              </a:rPr>
              <a:t>i.e</a:t>
            </a:r>
            <a:r>
              <a:rPr lang="en-US" sz="2400" dirty="0">
                <a:sym typeface="Symbol" pitchFamily="18" charset="2"/>
              </a:rPr>
              <a:t>, for any a, b in S, check a  b also in S).</a:t>
            </a:r>
          </a:p>
          <a:p>
            <a:pPr marL="457200" indent="-457200">
              <a:buFontTx/>
              <a:buAutoNum type="arabicPeriod"/>
              <a:defRPr/>
            </a:pPr>
            <a:endParaRPr lang="en-US" sz="2400" dirty="0">
              <a:sym typeface="Symbol" pitchFamily="18" charset="2"/>
            </a:endParaRPr>
          </a:p>
          <a:p>
            <a:pPr marL="457200" indent="-457200">
              <a:buFontTx/>
              <a:buAutoNum type="arabicPeriod"/>
              <a:defRPr/>
            </a:pPr>
            <a:r>
              <a:rPr lang="en-US" sz="2400" dirty="0">
                <a:sym typeface="Symbol" pitchFamily="18" charset="2"/>
              </a:rPr>
              <a:t>Check that </a:t>
            </a:r>
            <a:r>
              <a:rPr lang="en-US" sz="2400" dirty="0" err="1">
                <a:sym typeface="Symbol" pitchFamily="18" charset="2"/>
              </a:rPr>
              <a:t>associativity</a:t>
            </a:r>
            <a:r>
              <a:rPr lang="en-US" sz="2400" dirty="0">
                <a:sym typeface="Symbol" pitchFamily="18" charset="2"/>
              </a:rPr>
              <a:t> holds.</a:t>
            </a:r>
            <a:endParaRPr lang="en-US" sz="2400" dirty="0"/>
          </a:p>
          <a:p>
            <a:pPr marL="457200" indent="-457200">
              <a:buFontTx/>
              <a:buAutoNum type="arabicPeriod"/>
              <a:defRPr/>
            </a:pPr>
            <a:endParaRPr lang="en-US" sz="2400" dirty="0">
              <a:sym typeface="Symbol" pitchFamily="18" charset="2"/>
            </a:endParaRPr>
          </a:p>
          <a:p>
            <a:pPr marL="457200" indent="-457200">
              <a:buFontTx/>
              <a:buAutoNum type="arabicPeriod"/>
              <a:defRPr/>
            </a:pPr>
            <a:r>
              <a:rPr lang="en-US" sz="2400" dirty="0">
                <a:sym typeface="Symbol" pitchFamily="18" charset="2"/>
              </a:rPr>
              <a:t>Check there is a identity</a:t>
            </a:r>
          </a:p>
          <a:p>
            <a:pPr marL="457200" indent="-457200">
              <a:buFontTx/>
              <a:buAutoNum type="arabicPeriod"/>
              <a:defRPr/>
            </a:pPr>
            <a:endParaRPr lang="en-US" sz="2400" dirty="0">
              <a:sym typeface="Symbol" pitchFamily="18" charset="2"/>
            </a:endParaRPr>
          </a:p>
          <a:p>
            <a:pPr marL="457200" indent="-457200">
              <a:buFontTx/>
              <a:buAutoNum type="arabicPeriod"/>
              <a:defRPr/>
            </a:pPr>
            <a:r>
              <a:rPr lang="en-US" sz="2400" dirty="0">
                <a:sym typeface="Symbol" pitchFamily="18" charset="2"/>
              </a:rPr>
              <a:t>Check every element has an inverse</a:t>
            </a: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D320019-7034-B3D2-809C-59FBC421148C}"/>
              </a:ext>
            </a:extLst>
          </p:cNvPr>
          <p:cNvSpPr>
            <a:spLocks noGrp="1"/>
          </p:cNvSpPr>
          <p:nvPr>
            <p:ph type="title"/>
          </p:nvPr>
        </p:nvSpPr>
        <p:spPr>
          <a:xfrm>
            <a:off x="814388" y="2624138"/>
            <a:ext cx="7772400" cy="1143000"/>
          </a:xfrm>
        </p:spPr>
        <p:txBody>
          <a:bodyPr/>
          <a:lstStyle/>
          <a:p>
            <a:pPr algn="r"/>
            <a:r>
              <a:rPr lang="en-US" altLang="en-US"/>
              <a:t>Some examples…</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70809DB5-7D0F-B2CA-1173-5D23E51177B0}"/>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39943" name="Text Box 7">
            <a:extLst>
              <a:ext uri="{FF2B5EF4-FFF2-40B4-BE49-F238E27FC236}">
                <a16:creationId xmlns:a16="http://schemas.microsoft.com/office/drawing/2014/main" id="{6CEB72C6-AEB2-14C1-BC51-69A28D05306F}"/>
              </a:ext>
            </a:extLst>
          </p:cNvPr>
          <p:cNvSpPr txBox="1">
            <a:spLocks noChangeArrowheads="1"/>
          </p:cNvSpPr>
          <p:nvPr/>
        </p:nvSpPr>
        <p:spPr bwMode="auto">
          <a:xfrm>
            <a:off x="520700" y="1427163"/>
            <a:ext cx="3113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 a group?</a:t>
            </a:r>
            <a:r>
              <a:rPr lang="en-US" altLang="en-US"/>
              <a:t> </a:t>
            </a:r>
          </a:p>
        </p:txBody>
      </p:sp>
      <p:sp>
        <p:nvSpPr>
          <p:cNvPr id="39944" name="Text Box 8">
            <a:extLst>
              <a:ext uri="{FF2B5EF4-FFF2-40B4-BE49-F238E27FC236}">
                <a16:creationId xmlns:a16="http://schemas.microsoft.com/office/drawing/2014/main" id="{A966362A-48BB-F399-1AE2-B1876086B591}"/>
              </a:ext>
            </a:extLst>
          </p:cNvPr>
          <p:cNvSpPr txBox="1">
            <a:spLocks noChangeArrowheads="1"/>
          </p:cNvSpPr>
          <p:nvPr/>
        </p:nvSpPr>
        <p:spPr bwMode="auto">
          <a:xfrm>
            <a:off x="1071563" y="2795588"/>
            <a:ext cx="3894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 associative on </a:t>
            </a:r>
            <a:r>
              <a:rPr lang="en-US" altLang="en-US">
                <a:sym typeface="Euclid Math Two" pitchFamily="18" charset="2"/>
              </a:rPr>
              <a:t>?</a:t>
            </a:r>
          </a:p>
        </p:txBody>
      </p:sp>
      <p:sp>
        <p:nvSpPr>
          <p:cNvPr id="39945" name="Text Box 9">
            <a:extLst>
              <a:ext uri="{FF2B5EF4-FFF2-40B4-BE49-F238E27FC236}">
                <a16:creationId xmlns:a16="http://schemas.microsoft.com/office/drawing/2014/main" id="{28E06DE6-E078-D727-E750-3E69A3C3F1E4}"/>
              </a:ext>
            </a:extLst>
          </p:cNvPr>
          <p:cNvSpPr txBox="1">
            <a:spLocks noChangeArrowheads="1"/>
          </p:cNvSpPr>
          <p:nvPr/>
        </p:nvSpPr>
        <p:spPr bwMode="auto">
          <a:xfrm>
            <a:off x="4945063" y="2724150"/>
            <a:ext cx="998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39946" name="Text Box 10">
            <a:extLst>
              <a:ext uri="{FF2B5EF4-FFF2-40B4-BE49-F238E27FC236}">
                <a16:creationId xmlns:a16="http://schemas.microsoft.com/office/drawing/2014/main" id="{ADA9BDD3-2DBA-0E1D-CC1E-0CE910C3826C}"/>
              </a:ext>
            </a:extLst>
          </p:cNvPr>
          <p:cNvSpPr txBox="1">
            <a:spLocks noChangeArrowheads="1"/>
          </p:cNvSpPr>
          <p:nvPr/>
        </p:nvSpPr>
        <p:spPr bwMode="auto">
          <a:xfrm>
            <a:off x="1071563" y="3473450"/>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39947" name="Text Box 11">
            <a:extLst>
              <a:ext uri="{FF2B5EF4-FFF2-40B4-BE49-F238E27FC236}">
                <a16:creationId xmlns:a16="http://schemas.microsoft.com/office/drawing/2014/main" id="{D8D41837-83C8-5872-FCB4-D90A5053C55E}"/>
              </a:ext>
            </a:extLst>
          </p:cNvPr>
          <p:cNvSpPr txBox="1">
            <a:spLocks noChangeArrowheads="1"/>
          </p:cNvSpPr>
          <p:nvPr/>
        </p:nvSpPr>
        <p:spPr bwMode="auto">
          <a:xfrm>
            <a:off x="4721225" y="3473450"/>
            <a:ext cx="129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0</a:t>
            </a:r>
          </a:p>
        </p:txBody>
      </p:sp>
      <p:sp>
        <p:nvSpPr>
          <p:cNvPr id="39948" name="Text Box 12">
            <a:extLst>
              <a:ext uri="{FF2B5EF4-FFF2-40B4-BE49-F238E27FC236}">
                <a16:creationId xmlns:a16="http://schemas.microsoft.com/office/drawing/2014/main" id="{BE314914-2B04-014C-198E-EFB0B3E6C285}"/>
              </a:ext>
            </a:extLst>
          </p:cNvPr>
          <p:cNvSpPr txBox="1">
            <a:spLocks noChangeArrowheads="1"/>
          </p:cNvSpPr>
          <p:nvPr/>
        </p:nvSpPr>
        <p:spPr bwMode="auto">
          <a:xfrm>
            <a:off x="1071563" y="4151313"/>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39949" name="Text Box 13">
            <a:extLst>
              <a:ext uri="{FF2B5EF4-FFF2-40B4-BE49-F238E27FC236}">
                <a16:creationId xmlns:a16="http://schemas.microsoft.com/office/drawing/2014/main" id="{47320D5A-796D-E479-9C5E-7C3480FE953B}"/>
              </a:ext>
            </a:extLst>
          </p:cNvPr>
          <p:cNvSpPr txBox="1">
            <a:spLocks noChangeArrowheads="1"/>
          </p:cNvSpPr>
          <p:nvPr/>
        </p:nvSpPr>
        <p:spPr bwMode="auto">
          <a:xfrm>
            <a:off x="7648575" y="4151313"/>
            <a:ext cx="854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a:t>
            </a:r>
          </a:p>
        </p:txBody>
      </p:sp>
      <p:sp>
        <p:nvSpPr>
          <p:cNvPr id="39950" name="Text Box 14">
            <a:extLst>
              <a:ext uri="{FF2B5EF4-FFF2-40B4-BE49-F238E27FC236}">
                <a16:creationId xmlns:a16="http://schemas.microsoft.com/office/drawing/2014/main" id="{9103ADE3-FC5A-89B5-374B-ABB0EEF84EE9}"/>
              </a:ext>
            </a:extLst>
          </p:cNvPr>
          <p:cNvSpPr txBox="1">
            <a:spLocks noChangeArrowheads="1"/>
          </p:cNvSpPr>
          <p:nvPr/>
        </p:nvSpPr>
        <p:spPr bwMode="auto">
          <a:xfrm>
            <a:off x="1227138" y="5030788"/>
            <a:ext cx="61610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solidFill>
                  <a:schemeClr val="tx2"/>
                </a:solidFill>
              </a:rPr>
              <a:t>(</a:t>
            </a:r>
            <a:r>
              <a:rPr lang="en-US" altLang="en-US" sz="4800">
                <a:solidFill>
                  <a:schemeClr val="tx2"/>
                </a:solidFill>
                <a:sym typeface="Euclid Math Two" pitchFamily="18" charset="2"/>
              </a:rPr>
              <a:t>,+) is NOT a group</a:t>
            </a:r>
            <a:endParaRPr lang="en-US" altLang="en-US" sz="4800">
              <a:solidFill>
                <a:schemeClr val="tx2"/>
              </a:solidFill>
            </a:endParaRPr>
          </a:p>
        </p:txBody>
      </p:sp>
      <p:sp>
        <p:nvSpPr>
          <p:cNvPr id="11" name="Text Box 8">
            <a:extLst>
              <a:ext uri="{FF2B5EF4-FFF2-40B4-BE49-F238E27FC236}">
                <a16:creationId xmlns:a16="http://schemas.microsoft.com/office/drawing/2014/main" id="{AC31096F-3714-A5C2-9773-5B108111937A}"/>
              </a:ext>
            </a:extLst>
          </p:cNvPr>
          <p:cNvSpPr txBox="1">
            <a:spLocks noChangeArrowheads="1"/>
          </p:cNvSpPr>
          <p:nvPr/>
        </p:nvSpPr>
        <p:spPr bwMode="auto">
          <a:xfrm>
            <a:off x="1076325" y="2181225"/>
            <a:ext cx="370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 closed under +?</a:t>
            </a:r>
          </a:p>
        </p:txBody>
      </p:sp>
      <p:sp>
        <p:nvSpPr>
          <p:cNvPr id="12" name="Text Box 9">
            <a:extLst>
              <a:ext uri="{FF2B5EF4-FFF2-40B4-BE49-F238E27FC236}">
                <a16:creationId xmlns:a16="http://schemas.microsoft.com/office/drawing/2014/main" id="{4FC493AC-8FAB-90E8-ABFC-9ECD4CC20D3A}"/>
              </a:ext>
            </a:extLst>
          </p:cNvPr>
          <p:cNvSpPr txBox="1">
            <a:spLocks noChangeArrowheads="1"/>
          </p:cNvSpPr>
          <p:nvPr/>
        </p:nvSpPr>
        <p:spPr bwMode="auto">
          <a:xfrm>
            <a:off x="4973638" y="2109788"/>
            <a:ext cx="998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500"/>
                                        <p:tgtEl>
                                          <p:spTgt spid="399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fade">
                                      <p:cBhvr>
                                        <p:cTn id="22" dur="500"/>
                                        <p:tgtEl>
                                          <p:spTgt spid="39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45"/>
                                        </p:tgtEl>
                                        <p:attrNameLst>
                                          <p:attrName>style.visibility</p:attrName>
                                        </p:attrNameLst>
                                      </p:cBhvr>
                                      <p:to>
                                        <p:strVal val="visible"/>
                                      </p:to>
                                    </p:set>
                                    <p:animEffect transition="in" filter="fade">
                                      <p:cBhvr>
                                        <p:cTn id="27" dur="500"/>
                                        <p:tgtEl>
                                          <p:spTgt spid="399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9946"/>
                                        </p:tgtEl>
                                        <p:attrNameLst>
                                          <p:attrName>style.visibility</p:attrName>
                                        </p:attrNameLst>
                                      </p:cBhvr>
                                      <p:to>
                                        <p:strVal val="visible"/>
                                      </p:to>
                                    </p:set>
                                    <p:animEffect transition="in" filter="fade">
                                      <p:cBhvr>
                                        <p:cTn id="32" dur="500"/>
                                        <p:tgtEl>
                                          <p:spTgt spid="399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947"/>
                                        </p:tgtEl>
                                        <p:attrNameLst>
                                          <p:attrName>style.visibility</p:attrName>
                                        </p:attrNameLst>
                                      </p:cBhvr>
                                      <p:to>
                                        <p:strVal val="visible"/>
                                      </p:to>
                                    </p:set>
                                    <p:animEffect transition="in" filter="fade">
                                      <p:cBhvr>
                                        <p:cTn id="37" dur="500"/>
                                        <p:tgtEl>
                                          <p:spTgt spid="399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9948"/>
                                        </p:tgtEl>
                                        <p:attrNameLst>
                                          <p:attrName>style.visibility</p:attrName>
                                        </p:attrNameLst>
                                      </p:cBhvr>
                                      <p:to>
                                        <p:strVal val="visible"/>
                                      </p:to>
                                    </p:set>
                                    <p:animEffect transition="in" filter="fade">
                                      <p:cBhvr>
                                        <p:cTn id="42" dur="500"/>
                                        <p:tgtEl>
                                          <p:spTgt spid="399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9949"/>
                                        </p:tgtEl>
                                        <p:attrNameLst>
                                          <p:attrName>style.visibility</p:attrName>
                                        </p:attrNameLst>
                                      </p:cBhvr>
                                      <p:to>
                                        <p:strVal val="visible"/>
                                      </p:to>
                                    </p:set>
                                    <p:animEffect transition="in" filter="fade">
                                      <p:cBhvr>
                                        <p:cTn id="47" dur="500"/>
                                        <p:tgtEl>
                                          <p:spTgt spid="399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9950"/>
                                        </p:tgtEl>
                                        <p:attrNameLst>
                                          <p:attrName>style.visibility</p:attrName>
                                        </p:attrNameLst>
                                      </p:cBhvr>
                                      <p:to>
                                        <p:strVal val="visible"/>
                                      </p:to>
                                    </p:set>
                                    <p:animEffect transition="in" filter="fade">
                                      <p:cBhvr>
                                        <p:cTn id="52"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39945" grpId="0"/>
      <p:bldP spid="39946" grpId="0"/>
      <p:bldP spid="39947" grpId="0"/>
      <p:bldP spid="39948" grpId="0"/>
      <p:bldP spid="39949" grpId="0"/>
      <p:bldP spid="39950" grpId="0"/>
      <p:bldP spid="11" grpId="0"/>
      <p:bldP spid="1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FD2928F0-F61B-8A37-DE57-43D0C2E20099}"/>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1987" name="Text Box 3">
            <a:extLst>
              <a:ext uri="{FF2B5EF4-FFF2-40B4-BE49-F238E27FC236}">
                <a16:creationId xmlns:a16="http://schemas.microsoft.com/office/drawing/2014/main" id="{0CBC207D-B514-9CD7-5146-D9ECC1F08481}"/>
              </a:ext>
            </a:extLst>
          </p:cNvPr>
          <p:cNvSpPr txBox="1">
            <a:spLocks noChangeArrowheads="1"/>
          </p:cNvSpPr>
          <p:nvPr/>
        </p:nvSpPr>
        <p:spPr bwMode="auto">
          <a:xfrm>
            <a:off x="520700" y="1349375"/>
            <a:ext cx="308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Z,+) a group?</a:t>
            </a:r>
            <a:r>
              <a:rPr lang="en-US" altLang="en-US"/>
              <a:t> </a:t>
            </a:r>
          </a:p>
        </p:txBody>
      </p:sp>
      <p:sp>
        <p:nvSpPr>
          <p:cNvPr id="41988" name="Text Box 4">
            <a:extLst>
              <a:ext uri="{FF2B5EF4-FFF2-40B4-BE49-F238E27FC236}">
                <a16:creationId xmlns:a16="http://schemas.microsoft.com/office/drawing/2014/main" id="{3A0C6A43-EA1A-CCBA-ECBB-9B51BA50D70E}"/>
              </a:ext>
            </a:extLst>
          </p:cNvPr>
          <p:cNvSpPr txBox="1">
            <a:spLocks noChangeArrowheads="1"/>
          </p:cNvSpPr>
          <p:nvPr/>
        </p:nvSpPr>
        <p:spPr bwMode="auto">
          <a:xfrm>
            <a:off x="1155700" y="2892425"/>
            <a:ext cx="3867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 associative on </a:t>
            </a:r>
            <a:r>
              <a:rPr lang="en-US" altLang="en-US">
                <a:sym typeface="Euclid Math Two" pitchFamily="18" charset="2"/>
              </a:rPr>
              <a:t>Z?</a:t>
            </a:r>
          </a:p>
        </p:txBody>
      </p:sp>
      <p:sp>
        <p:nvSpPr>
          <p:cNvPr id="41989" name="Text Box 5">
            <a:extLst>
              <a:ext uri="{FF2B5EF4-FFF2-40B4-BE49-F238E27FC236}">
                <a16:creationId xmlns:a16="http://schemas.microsoft.com/office/drawing/2014/main" id="{0E70DDED-589F-295D-2B13-F98B6165418B}"/>
              </a:ext>
            </a:extLst>
          </p:cNvPr>
          <p:cNvSpPr txBox="1">
            <a:spLocks noChangeArrowheads="1"/>
          </p:cNvSpPr>
          <p:nvPr/>
        </p:nvSpPr>
        <p:spPr bwMode="auto">
          <a:xfrm>
            <a:off x="5029200" y="2898775"/>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1990" name="Text Box 6">
            <a:extLst>
              <a:ext uri="{FF2B5EF4-FFF2-40B4-BE49-F238E27FC236}">
                <a16:creationId xmlns:a16="http://schemas.microsoft.com/office/drawing/2014/main" id="{6F6576F4-7DA2-BF48-9872-1895A3018554}"/>
              </a:ext>
            </a:extLst>
          </p:cNvPr>
          <p:cNvSpPr txBox="1">
            <a:spLocks noChangeArrowheads="1"/>
          </p:cNvSpPr>
          <p:nvPr/>
        </p:nvSpPr>
        <p:spPr bwMode="auto">
          <a:xfrm>
            <a:off x="1155700" y="3648075"/>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41991" name="Text Box 7">
            <a:extLst>
              <a:ext uri="{FF2B5EF4-FFF2-40B4-BE49-F238E27FC236}">
                <a16:creationId xmlns:a16="http://schemas.microsoft.com/office/drawing/2014/main" id="{D9484408-9D2E-C676-BEA8-A911A89AA8F6}"/>
              </a:ext>
            </a:extLst>
          </p:cNvPr>
          <p:cNvSpPr txBox="1">
            <a:spLocks noChangeArrowheads="1"/>
          </p:cNvSpPr>
          <p:nvPr/>
        </p:nvSpPr>
        <p:spPr bwMode="auto">
          <a:xfrm>
            <a:off x="4805363" y="3648075"/>
            <a:ext cx="1290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0</a:t>
            </a:r>
          </a:p>
        </p:txBody>
      </p:sp>
      <p:sp>
        <p:nvSpPr>
          <p:cNvPr id="41992" name="Text Box 8">
            <a:extLst>
              <a:ext uri="{FF2B5EF4-FFF2-40B4-BE49-F238E27FC236}">
                <a16:creationId xmlns:a16="http://schemas.microsoft.com/office/drawing/2014/main" id="{318ACEA2-8C7E-21E1-0363-58F5D3E16771}"/>
              </a:ext>
            </a:extLst>
          </p:cNvPr>
          <p:cNvSpPr txBox="1">
            <a:spLocks noChangeArrowheads="1"/>
          </p:cNvSpPr>
          <p:nvPr/>
        </p:nvSpPr>
        <p:spPr bwMode="auto">
          <a:xfrm>
            <a:off x="1155700" y="4325938"/>
            <a:ext cx="6586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41993" name="Text Box 9">
            <a:extLst>
              <a:ext uri="{FF2B5EF4-FFF2-40B4-BE49-F238E27FC236}">
                <a16:creationId xmlns:a16="http://schemas.microsoft.com/office/drawing/2014/main" id="{F229C15C-8F55-DAB7-D6FE-F2B6DEDB64FE}"/>
              </a:ext>
            </a:extLst>
          </p:cNvPr>
          <p:cNvSpPr txBox="1">
            <a:spLocks noChangeArrowheads="1"/>
          </p:cNvSpPr>
          <p:nvPr/>
        </p:nvSpPr>
        <p:spPr bwMode="auto">
          <a:xfrm>
            <a:off x="7732713" y="4325938"/>
            <a:ext cx="998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1994" name="Text Box 10">
            <a:extLst>
              <a:ext uri="{FF2B5EF4-FFF2-40B4-BE49-F238E27FC236}">
                <a16:creationId xmlns:a16="http://schemas.microsoft.com/office/drawing/2014/main" id="{78FDD1A6-54A6-8621-F4B0-42386912EB0F}"/>
              </a:ext>
            </a:extLst>
          </p:cNvPr>
          <p:cNvSpPr txBox="1">
            <a:spLocks noChangeArrowheads="1"/>
          </p:cNvSpPr>
          <p:nvPr/>
        </p:nvSpPr>
        <p:spPr bwMode="auto">
          <a:xfrm>
            <a:off x="2381250" y="5194300"/>
            <a:ext cx="46355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solidFill>
                  <a:schemeClr val="tx2"/>
                </a:solidFill>
              </a:rPr>
              <a:t>(</a:t>
            </a:r>
            <a:r>
              <a:rPr lang="en-US" altLang="en-US" sz="4800">
                <a:solidFill>
                  <a:schemeClr val="tx2"/>
                </a:solidFill>
                <a:sym typeface="Euclid Math Two" pitchFamily="18" charset="2"/>
              </a:rPr>
              <a:t>Z,+) is a group</a:t>
            </a:r>
            <a:endParaRPr lang="en-US" altLang="en-US" sz="4800">
              <a:solidFill>
                <a:schemeClr val="tx2"/>
              </a:solidFill>
            </a:endParaRPr>
          </a:p>
        </p:txBody>
      </p:sp>
      <p:sp>
        <p:nvSpPr>
          <p:cNvPr id="11" name="Text Box 8">
            <a:extLst>
              <a:ext uri="{FF2B5EF4-FFF2-40B4-BE49-F238E27FC236}">
                <a16:creationId xmlns:a16="http://schemas.microsoft.com/office/drawing/2014/main" id="{C47A367A-6BCD-97CA-8C3A-15D29E628411}"/>
              </a:ext>
            </a:extLst>
          </p:cNvPr>
          <p:cNvSpPr txBox="1">
            <a:spLocks noChangeArrowheads="1"/>
          </p:cNvSpPr>
          <p:nvPr/>
        </p:nvSpPr>
        <p:spPr bwMode="auto">
          <a:xfrm>
            <a:off x="1076325" y="2181225"/>
            <a:ext cx="3675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Z closed under +?</a:t>
            </a:r>
          </a:p>
        </p:txBody>
      </p:sp>
      <p:sp>
        <p:nvSpPr>
          <p:cNvPr id="12" name="Text Box 9">
            <a:extLst>
              <a:ext uri="{FF2B5EF4-FFF2-40B4-BE49-F238E27FC236}">
                <a16:creationId xmlns:a16="http://schemas.microsoft.com/office/drawing/2014/main" id="{D377747C-6D36-6A9E-CD7B-5CD0160F56F8}"/>
              </a:ext>
            </a:extLst>
          </p:cNvPr>
          <p:cNvSpPr txBox="1">
            <a:spLocks noChangeArrowheads="1"/>
          </p:cNvSpPr>
          <p:nvPr/>
        </p:nvSpPr>
        <p:spPr bwMode="auto">
          <a:xfrm>
            <a:off x="4973638" y="2109788"/>
            <a:ext cx="998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5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fade">
                                      <p:cBhvr>
                                        <p:cTn id="22" dur="500"/>
                                        <p:tgtEl>
                                          <p:spTgt spid="419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fade">
                                      <p:cBhvr>
                                        <p:cTn id="27" dur="500"/>
                                        <p:tgtEl>
                                          <p:spTgt spid="419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990"/>
                                        </p:tgtEl>
                                        <p:attrNameLst>
                                          <p:attrName>style.visibility</p:attrName>
                                        </p:attrNameLst>
                                      </p:cBhvr>
                                      <p:to>
                                        <p:strVal val="visible"/>
                                      </p:to>
                                    </p:set>
                                    <p:animEffect transition="in" filter="fade">
                                      <p:cBhvr>
                                        <p:cTn id="32" dur="500"/>
                                        <p:tgtEl>
                                          <p:spTgt spid="419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1991"/>
                                        </p:tgtEl>
                                        <p:attrNameLst>
                                          <p:attrName>style.visibility</p:attrName>
                                        </p:attrNameLst>
                                      </p:cBhvr>
                                      <p:to>
                                        <p:strVal val="visible"/>
                                      </p:to>
                                    </p:set>
                                    <p:animEffect transition="in" filter="fade">
                                      <p:cBhvr>
                                        <p:cTn id="37" dur="500"/>
                                        <p:tgtEl>
                                          <p:spTgt spid="419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1992"/>
                                        </p:tgtEl>
                                        <p:attrNameLst>
                                          <p:attrName>style.visibility</p:attrName>
                                        </p:attrNameLst>
                                      </p:cBhvr>
                                      <p:to>
                                        <p:strVal val="visible"/>
                                      </p:to>
                                    </p:set>
                                    <p:animEffect transition="in" filter="fade">
                                      <p:cBhvr>
                                        <p:cTn id="42" dur="500"/>
                                        <p:tgtEl>
                                          <p:spTgt spid="419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1993"/>
                                        </p:tgtEl>
                                        <p:attrNameLst>
                                          <p:attrName>style.visibility</p:attrName>
                                        </p:attrNameLst>
                                      </p:cBhvr>
                                      <p:to>
                                        <p:strVal val="visible"/>
                                      </p:to>
                                    </p:set>
                                    <p:animEffect transition="in" filter="fade">
                                      <p:cBhvr>
                                        <p:cTn id="47" dur="500"/>
                                        <p:tgtEl>
                                          <p:spTgt spid="419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1994"/>
                                        </p:tgtEl>
                                        <p:attrNameLst>
                                          <p:attrName>style.visibility</p:attrName>
                                        </p:attrNameLst>
                                      </p:cBhvr>
                                      <p:to>
                                        <p:strVal val="visible"/>
                                      </p:to>
                                    </p:set>
                                    <p:animEffect transition="in" filter="fade">
                                      <p:cBhvr>
                                        <p:cTn id="52"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p:bldP spid="41990" grpId="0"/>
      <p:bldP spid="41991" grpId="0"/>
      <p:bldP spid="41992" grpId="0"/>
      <p:bldP spid="41993" grpId="0"/>
      <p:bldP spid="41994" grpId="0"/>
      <p:bldP spid="11" grpId="0"/>
      <p:bldP spid="1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52C9ACD4-D7F0-ED69-2E6D-6179C3E0BC6C}"/>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1987" name="Text Box 3">
            <a:extLst>
              <a:ext uri="{FF2B5EF4-FFF2-40B4-BE49-F238E27FC236}">
                <a16:creationId xmlns:a16="http://schemas.microsoft.com/office/drawing/2014/main" id="{B8326797-4D89-6F66-CDF2-E13FC8569486}"/>
              </a:ext>
            </a:extLst>
          </p:cNvPr>
          <p:cNvSpPr txBox="1">
            <a:spLocks noChangeArrowheads="1"/>
          </p:cNvSpPr>
          <p:nvPr/>
        </p:nvSpPr>
        <p:spPr bwMode="auto">
          <a:xfrm>
            <a:off x="520700" y="13493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Odds,+) a group?</a:t>
            </a:r>
            <a:r>
              <a:rPr lang="en-US" altLang="en-US"/>
              <a:t> </a:t>
            </a:r>
          </a:p>
        </p:txBody>
      </p:sp>
      <p:sp>
        <p:nvSpPr>
          <p:cNvPr id="41994" name="Text Box 10">
            <a:extLst>
              <a:ext uri="{FF2B5EF4-FFF2-40B4-BE49-F238E27FC236}">
                <a16:creationId xmlns:a16="http://schemas.microsoft.com/office/drawing/2014/main" id="{6BEDD980-E4CB-3160-0BD0-DAB102DB97E8}"/>
              </a:ext>
            </a:extLst>
          </p:cNvPr>
          <p:cNvSpPr txBox="1">
            <a:spLocks noChangeArrowheads="1"/>
          </p:cNvSpPr>
          <p:nvPr/>
        </p:nvSpPr>
        <p:spPr bwMode="auto">
          <a:xfrm>
            <a:off x="1489075" y="5418138"/>
            <a:ext cx="6099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000">
                <a:solidFill>
                  <a:schemeClr val="tx2"/>
                </a:solidFill>
              </a:rPr>
              <a:t>(</a:t>
            </a:r>
            <a:r>
              <a:rPr lang="en-US" altLang="en-US" sz="4000">
                <a:solidFill>
                  <a:schemeClr val="tx2"/>
                </a:solidFill>
                <a:sym typeface="Euclid Math Two" pitchFamily="18" charset="2"/>
              </a:rPr>
              <a:t>Odds,+) is NOT a group</a:t>
            </a:r>
            <a:endParaRPr lang="en-US" altLang="en-US" sz="4000">
              <a:solidFill>
                <a:schemeClr val="tx2"/>
              </a:solidFill>
            </a:endParaRPr>
          </a:p>
        </p:txBody>
      </p:sp>
      <p:sp>
        <p:nvSpPr>
          <p:cNvPr id="11" name="Text Box 4">
            <a:extLst>
              <a:ext uri="{FF2B5EF4-FFF2-40B4-BE49-F238E27FC236}">
                <a16:creationId xmlns:a16="http://schemas.microsoft.com/office/drawing/2014/main" id="{2EAADA3D-F5B0-919C-0115-2FCEFBAEC8DF}"/>
              </a:ext>
            </a:extLst>
          </p:cNvPr>
          <p:cNvSpPr txBox="1">
            <a:spLocks noChangeArrowheads="1"/>
          </p:cNvSpPr>
          <p:nvPr/>
        </p:nvSpPr>
        <p:spPr bwMode="auto">
          <a:xfrm>
            <a:off x="1071563" y="3028950"/>
            <a:ext cx="458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 associative on </a:t>
            </a:r>
            <a:r>
              <a:rPr lang="en-US" altLang="en-US">
                <a:sym typeface="Euclid Math Two" pitchFamily="18" charset="2"/>
              </a:rPr>
              <a:t>Odds?</a:t>
            </a:r>
          </a:p>
        </p:txBody>
      </p:sp>
      <p:sp>
        <p:nvSpPr>
          <p:cNvPr id="12" name="Text Box 5">
            <a:extLst>
              <a:ext uri="{FF2B5EF4-FFF2-40B4-BE49-F238E27FC236}">
                <a16:creationId xmlns:a16="http://schemas.microsoft.com/office/drawing/2014/main" id="{6724562F-A794-9150-C578-CA454E1A9C8B}"/>
              </a:ext>
            </a:extLst>
          </p:cNvPr>
          <p:cNvSpPr txBox="1">
            <a:spLocks noChangeArrowheads="1"/>
          </p:cNvSpPr>
          <p:nvPr/>
        </p:nvSpPr>
        <p:spPr bwMode="auto">
          <a:xfrm>
            <a:off x="5811838" y="3035300"/>
            <a:ext cx="998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13" name="Text Box 6">
            <a:extLst>
              <a:ext uri="{FF2B5EF4-FFF2-40B4-BE49-F238E27FC236}">
                <a16:creationId xmlns:a16="http://schemas.microsoft.com/office/drawing/2014/main" id="{4D5E30ED-2CEB-1CB1-341D-D885201C3294}"/>
              </a:ext>
            </a:extLst>
          </p:cNvPr>
          <p:cNvSpPr txBox="1">
            <a:spLocks noChangeArrowheads="1"/>
          </p:cNvSpPr>
          <p:nvPr/>
        </p:nvSpPr>
        <p:spPr bwMode="auto">
          <a:xfrm>
            <a:off x="1071563" y="3784600"/>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14" name="Text Box 7">
            <a:extLst>
              <a:ext uri="{FF2B5EF4-FFF2-40B4-BE49-F238E27FC236}">
                <a16:creationId xmlns:a16="http://schemas.microsoft.com/office/drawing/2014/main" id="{F8BDF742-2F43-90FD-AB16-3C26224E1220}"/>
              </a:ext>
            </a:extLst>
          </p:cNvPr>
          <p:cNvSpPr txBox="1">
            <a:spLocks noChangeArrowheads="1"/>
          </p:cNvSpPr>
          <p:nvPr/>
        </p:nvSpPr>
        <p:spPr bwMode="auto">
          <a:xfrm>
            <a:off x="4721225" y="3784600"/>
            <a:ext cx="86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a:t>
            </a:r>
          </a:p>
        </p:txBody>
      </p:sp>
      <p:sp>
        <p:nvSpPr>
          <p:cNvPr id="15" name="Text Box 8">
            <a:extLst>
              <a:ext uri="{FF2B5EF4-FFF2-40B4-BE49-F238E27FC236}">
                <a16:creationId xmlns:a16="http://schemas.microsoft.com/office/drawing/2014/main" id="{7CCFACEA-7B5F-AB63-5E27-35683033D535}"/>
              </a:ext>
            </a:extLst>
          </p:cNvPr>
          <p:cNvSpPr txBox="1">
            <a:spLocks noChangeArrowheads="1"/>
          </p:cNvSpPr>
          <p:nvPr/>
        </p:nvSpPr>
        <p:spPr bwMode="auto">
          <a:xfrm>
            <a:off x="1071563" y="4462463"/>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16" name="Text Box 9">
            <a:extLst>
              <a:ext uri="{FF2B5EF4-FFF2-40B4-BE49-F238E27FC236}">
                <a16:creationId xmlns:a16="http://schemas.microsoft.com/office/drawing/2014/main" id="{D484B89B-D490-94F3-D929-679F24267E52}"/>
              </a:ext>
            </a:extLst>
          </p:cNvPr>
          <p:cNvSpPr txBox="1">
            <a:spLocks noChangeArrowheads="1"/>
          </p:cNvSpPr>
          <p:nvPr/>
        </p:nvSpPr>
        <p:spPr bwMode="auto">
          <a:xfrm>
            <a:off x="7648575" y="4462463"/>
            <a:ext cx="99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19" name="Text Box 8">
            <a:extLst>
              <a:ext uri="{FF2B5EF4-FFF2-40B4-BE49-F238E27FC236}">
                <a16:creationId xmlns:a16="http://schemas.microsoft.com/office/drawing/2014/main" id="{B6ACBE66-3362-FFCB-F8A5-07C355EC3B6B}"/>
              </a:ext>
            </a:extLst>
          </p:cNvPr>
          <p:cNvSpPr txBox="1">
            <a:spLocks noChangeArrowheads="1"/>
          </p:cNvSpPr>
          <p:nvPr/>
        </p:nvSpPr>
        <p:spPr bwMode="auto">
          <a:xfrm>
            <a:off x="1058863" y="2300288"/>
            <a:ext cx="436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Odds closed under +?</a:t>
            </a:r>
          </a:p>
        </p:txBody>
      </p:sp>
      <p:sp>
        <p:nvSpPr>
          <p:cNvPr id="20" name="Text Box 9">
            <a:extLst>
              <a:ext uri="{FF2B5EF4-FFF2-40B4-BE49-F238E27FC236}">
                <a16:creationId xmlns:a16="http://schemas.microsoft.com/office/drawing/2014/main" id="{970CBD45-062C-1589-7B56-7B177F105C0B}"/>
              </a:ext>
            </a:extLst>
          </p:cNvPr>
          <p:cNvSpPr txBox="1">
            <a:spLocks noChangeArrowheads="1"/>
          </p:cNvSpPr>
          <p:nvPr/>
        </p:nvSpPr>
        <p:spPr bwMode="auto">
          <a:xfrm>
            <a:off x="5557838" y="2312988"/>
            <a:ext cx="86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5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1994"/>
                                        </p:tgtEl>
                                        <p:attrNameLst>
                                          <p:attrName>style.visibility</p:attrName>
                                        </p:attrNameLst>
                                      </p:cBhvr>
                                      <p:to>
                                        <p:strVal val="visible"/>
                                      </p:to>
                                    </p:set>
                                    <p:animEffect transition="in" filter="fade">
                                      <p:cBhvr>
                                        <p:cTn id="52"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94" grpId="0"/>
      <p:bldP spid="11" grpId="0"/>
      <p:bldP spid="12" grpId="0"/>
      <p:bldP spid="13" grpId="0"/>
      <p:bldP spid="14" grpId="0"/>
      <p:bldP spid="15" grpId="0"/>
      <p:bldP spid="16" grpId="0"/>
      <p:bldP spid="19" grpId="0"/>
      <p:bldP spid="2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C500F96A-0F29-21E1-578E-252AC3C2057C}"/>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0963" name="Text Box 3">
            <a:extLst>
              <a:ext uri="{FF2B5EF4-FFF2-40B4-BE49-F238E27FC236}">
                <a16:creationId xmlns:a16="http://schemas.microsoft.com/office/drawing/2014/main" id="{5E2868EA-7705-22EC-2CD2-11539A834569}"/>
              </a:ext>
            </a:extLst>
          </p:cNvPr>
          <p:cNvSpPr txBox="1">
            <a:spLocks noChangeArrowheads="1"/>
          </p:cNvSpPr>
          <p:nvPr/>
        </p:nvSpPr>
        <p:spPr bwMode="auto">
          <a:xfrm>
            <a:off x="520700" y="1347788"/>
            <a:ext cx="3473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Y</a:t>
            </a:r>
            <a:r>
              <a:rPr lang="en-US" altLang="en-US" baseline="-25000">
                <a:sym typeface="Euclid Math Two" pitchFamily="18" charset="2"/>
              </a:rPr>
              <a:t>SQ</a:t>
            </a:r>
            <a:r>
              <a:rPr lang="en-US" altLang="en-US">
                <a:sym typeface="Euclid Math Two" pitchFamily="18" charset="2"/>
              </a:rPr>
              <a:t>, </a:t>
            </a:r>
            <a:r>
              <a:rPr lang="en-US" altLang="en-US">
                <a:sym typeface="Symbol" panose="05050102010706020507" pitchFamily="18" charset="2"/>
              </a:rPr>
              <a:t></a:t>
            </a:r>
            <a:r>
              <a:rPr lang="en-US" altLang="en-US">
                <a:sym typeface="Euclid Math Two" pitchFamily="18" charset="2"/>
              </a:rPr>
              <a:t>) a group?</a:t>
            </a:r>
            <a:r>
              <a:rPr lang="en-US" altLang="en-US"/>
              <a:t> </a:t>
            </a:r>
          </a:p>
        </p:txBody>
      </p:sp>
      <p:sp>
        <p:nvSpPr>
          <p:cNvPr id="40964" name="Text Box 4">
            <a:extLst>
              <a:ext uri="{FF2B5EF4-FFF2-40B4-BE49-F238E27FC236}">
                <a16:creationId xmlns:a16="http://schemas.microsoft.com/office/drawing/2014/main" id="{10E94E3C-FF67-7771-3764-CA19A4092DC9}"/>
              </a:ext>
            </a:extLst>
          </p:cNvPr>
          <p:cNvSpPr txBox="1">
            <a:spLocks noChangeArrowheads="1"/>
          </p:cNvSpPr>
          <p:nvPr/>
        </p:nvSpPr>
        <p:spPr bwMode="auto">
          <a:xfrm>
            <a:off x="1071563" y="2865438"/>
            <a:ext cx="416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Symbol" panose="05050102010706020507" pitchFamily="18" charset="2"/>
              </a:rPr>
              <a:t></a:t>
            </a:r>
            <a:r>
              <a:rPr lang="en-US" altLang="en-US"/>
              <a:t> associative on </a:t>
            </a:r>
            <a:r>
              <a:rPr lang="en-US" altLang="en-US">
                <a:sym typeface="Euclid Math Two" pitchFamily="18" charset="2"/>
              </a:rPr>
              <a:t>Y</a:t>
            </a:r>
            <a:r>
              <a:rPr lang="en-US" altLang="en-US" baseline="-25000">
                <a:sym typeface="Euclid Math Two" pitchFamily="18" charset="2"/>
              </a:rPr>
              <a:t>SQ</a:t>
            </a:r>
            <a:r>
              <a:rPr lang="en-US" altLang="en-US">
                <a:sym typeface="Euclid Math Two" pitchFamily="18" charset="2"/>
              </a:rPr>
              <a:t>?</a:t>
            </a:r>
          </a:p>
        </p:txBody>
      </p:sp>
      <p:sp>
        <p:nvSpPr>
          <p:cNvPr id="40965" name="Text Box 5">
            <a:extLst>
              <a:ext uri="{FF2B5EF4-FFF2-40B4-BE49-F238E27FC236}">
                <a16:creationId xmlns:a16="http://schemas.microsoft.com/office/drawing/2014/main" id="{391B1929-C229-F6E5-12FF-672644AFF4CA}"/>
              </a:ext>
            </a:extLst>
          </p:cNvPr>
          <p:cNvSpPr txBox="1">
            <a:spLocks noChangeArrowheads="1"/>
          </p:cNvSpPr>
          <p:nvPr/>
        </p:nvSpPr>
        <p:spPr bwMode="auto">
          <a:xfrm>
            <a:off x="5330825" y="2873375"/>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0966" name="Text Box 6">
            <a:extLst>
              <a:ext uri="{FF2B5EF4-FFF2-40B4-BE49-F238E27FC236}">
                <a16:creationId xmlns:a16="http://schemas.microsoft.com/office/drawing/2014/main" id="{0D441F70-A031-C893-0951-077EB0DF2AAB}"/>
              </a:ext>
            </a:extLst>
          </p:cNvPr>
          <p:cNvSpPr txBox="1">
            <a:spLocks noChangeArrowheads="1"/>
          </p:cNvSpPr>
          <p:nvPr/>
        </p:nvSpPr>
        <p:spPr bwMode="auto">
          <a:xfrm>
            <a:off x="1071563" y="3622675"/>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40967" name="Text Box 7">
            <a:extLst>
              <a:ext uri="{FF2B5EF4-FFF2-40B4-BE49-F238E27FC236}">
                <a16:creationId xmlns:a16="http://schemas.microsoft.com/office/drawing/2014/main" id="{73C1C6D3-451F-D082-3A66-7AA8ABD66625}"/>
              </a:ext>
            </a:extLst>
          </p:cNvPr>
          <p:cNvSpPr txBox="1">
            <a:spLocks noChangeArrowheads="1"/>
          </p:cNvSpPr>
          <p:nvPr/>
        </p:nvSpPr>
        <p:spPr bwMode="auto">
          <a:xfrm>
            <a:off x="4721225" y="3622675"/>
            <a:ext cx="1477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R</a:t>
            </a:r>
            <a:r>
              <a:rPr lang="en-US" altLang="en-US" baseline="-25000"/>
              <a:t>0</a:t>
            </a:r>
          </a:p>
        </p:txBody>
      </p:sp>
      <p:sp>
        <p:nvSpPr>
          <p:cNvPr id="40968" name="Text Box 8">
            <a:extLst>
              <a:ext uri="{FF2B5EF4-FFF2-40B4-BE49-F238E27FC236}">
                <a16:creationId xmlns:a16="http://schemas.microsoft.com/office/drawing/2014/main" id="{9AD9A44A-2F1E-B310-A658-0C8476E26197}"/>
              </a:ext>
            </a:extLst>
          </p:cNvPr>
          <p:cNvSpPr txBox="1">
            <a:spLocks noChangeArrowheads="1"/>
          </p:cNvSpPr>
          <p:nvPr/>
        </p:nvSpPr>
        <p:spPr bwMode="auto">
          <a:xfrm>
            <a:off x="1071563" y="4300538"/>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40969" name="Text Box 9">
            <a:extLst>
              <a:ext uri="{FF2B5EF4-FFF2-40B4-BE49-F238E27FC236}">
                <a16:creationId xmlns:a16="http://schemas.microsoft.com/office/drawing/2014/main" id="{AD59927A-A4C6-BC75-F574-6EA8913BAB35}"/>
              </a:ext>
            </a:extLst>
          </p:cNvPr>
          <p:cNvSpPr txBox="1">
            <a:spLocks noChangeArrowheads="1"/>
          </p:cNvSpPr>
          <p:nvPr/>
        </p:nvSpPr>
        <p:spPr bwMode="auto">
          <a:xfrm>
            <a:off x="7648575" y="4300538"/>
            <a:ext cx="99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0970" name="Text Box 10">
            <a:extLst>
              <a:ext uri="{FF2B5EF4-FFF2-40B4-BE49-F238E27FC236}">
                <a16:creationId xmlns:a16="http://schemas.microsoft.com/office/drawing/2014/main" id="{C7EF0077-95E7-D338-3748-241E5B499B6A}"/>
              </a:ext>
            </a:extLst>
          </p:cNvPr>
          <p:cNvSpPr txBox="1">
            <a:spLocks noChangeArrowheads="1"/>
          </p:cNvSpPr>
          <p:nvPr/>
        </p:nvSpPr>
        <p:spPr bwMode="auto">
          <a:xfrm>
            <a:off x="2351088" y="5062538"/>
            <a:ext cx="4441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000">
                <a:solidFill>
                  <a:schemeClr val="tx2"/>
                </a:solidFill>
              </a:rPr>
              <a:t>(</a:t>
            </a:r>
            <a:r>
              <a:rPr lang="en-US" altLang="en-US" sz="4000">
                <a:solidFill>
                  <a:schemeClr val="tx2"/>
                </a:solidFill>
                <a:sym typeface="Euclid Math Two" pitchFamily="18" charset="2"/>
              </a:rPr>
              <a:t>Y</a:t>
            </a:r>
            <a:r>
              <a:rPr lang="en-US" altLang="en-US" sz="4000" baseline="-25000">
                <a:solidFill>
                  <a:schemeClr val="tx2"/>
                </a:solidFill>
                <a:sym typeface="Euclid Math Two" pitchFamily="18" charset="2"/>
              </a:rPr>
              <a:t>SQ</a:t>
            </a:r>
            <a:r>
              <a:rPr lang="en-US" altLang="en-US" sz="4000">
                <a:solidFill>
                  <a:schemeClr val="tx2"/>
                </a:solidFill>
                <a:sym typeface="Euclid Math Two" pitchFamily="18" charset="2"/>
              </a:rPr>
              <a:t>, </a:t>
            </a:r>
            <a:r>
              <a:rPr lang="en-US" altLang="en-US" sz="4000">
                <a:solidFill>
                  <a:schemeClr val="tx2"/>
                </a:solidFill>
                <a:sym typeface="Symbol" panose="05050102010706020507" pitchFamily="18" charset="2"/>
              </a:rPr>
              <a:t></a:t>
            </a:r>
            <a:r>
              <a:rPr lang="en-US" altLang="en-US" sz="4000">
                <a:solidFill>
                  <a:schemeClr val="tx2"/>
                </a:solidFill>
                <a:sym typeface="Euclid Math Two" pitchFamily="18" charset="2"/>
              </a:rPr>
              <a:t>) is a group</a:t>
            </a:r>
          </a:p>
        </p:txBody>
      </p:sp>
      <p:sp>
        <p:nvSpPr>
          <p:cNvPr id="11" name="TextBox 10">
            <a:extLst>
              <a:ext uri="{FF2B5EF4-FFF2-40B4-BE49-F238E27FC236}">
                <a16:creationId xmlns:a16="http://schemas.microsoft.com/office/drawing/2014/main" id="{4F8FDEF7-79E3-BE20-0FE1-DB63B7412ACF}"/>
              </a:ext>
            </a:extLst>
          </p:cNvPr>
          <p:cNvSpPr txBox="1">
            <a:spLocks noChangeArrowheads="1"/>
          </p:cNvSpPr>
          <p:nvPr/>
        </p:nvSpPr>
        <p:spPr bwMode="auto">
          <a:xfrm>
            <a:off x="1895475" y="5959475"/>
            <a:ext cx="535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the “dihedral” group D</a:t>
            </a:r>
            <a:r>
              <a:rPr lang="en-US" altLang="en-US" sz="3600" baseline="-25000"/>
              <a:t>4</a:t>
            </a:r>
          </a:p>
        </p:txBody>
      </p:sp>
      <p:sp>
        <p:nvSpPr>
          <p:cNvPr id="12" name="Text Box 8">
            <a:extLst>
              <a:ext uri="{FF2B5EF4-FFF2-40B4-BE49-F238E27FC236}">
                <a16:creationId xmlns:a16="http://schemas.microsoft.com/office/drawing/2014/main" id="{70D3BAC1-93D4-3610-8DC4-9DC0652856DF}"/>
              </a:ext>
            </a:extLst>
          </p:cNvPr>
          <p:cNvSpPr txBox="1">
            <a:spLocks noChangeArrowheads="1"/>
          </p:cNvSpPr>
          <p:nvPr/>
        </p:nvSpPr>
        <p:spPr bwMode="auto">
          <a:xfrm>
            <a:off x="1058863" y="2198688"/>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Y</a:t>
            </a:r>
            <a:r>
              <a:rPr lang="en-US" altLang="en-US" baseline="-25000">
                <a:sym typeface="Euclid Math Two" pitchFamily="18" charset="2"/>
              </a:rPr>
              <a:t>SQ</a:t>
            </a:r>
            <a:r>
              <a:rPr lang="en-US" altLang="en-US">
                <a:sym typeface="Euclid Math Two" pitchFamily="18" charset="2"/>
              </a:rPr>
              <a:t> closed under </a:t>
            </a:r>
            <a:r>
              <a:rPr lang="en-US" altLang="en-US">
                <a:sym typeface="Symbol" panose="05050102010706020507" pitchFamily="18" charset="2"/>
              </a:rPr>
              <a:t></a:t>
            </a:r>
            <a:r>
              <a:rPr lang="en-US" altLang="en-US">
                <a:sym typeface="Euclid Math Two" pitchFamily="18" charset="2"/>
              </a:rPr>
              <a:t>?</a:t>
            </a:r>
          </a:p>
        </p:txBody>
      </p:sp>
      <p:sp>
        <p:nvSpPr>
          <p:cNvPr id="13" name="Text Box 9">
            <a:extLst>
              <a:ext uri="{FF2B5EF4-FFF2-40B4-BE49-F238E27FC236}">
                <a16:creationId xmlns:a16="http://schemas.microsoft.com/office/drawing/2014/main" id="{7CA1DD9B-2A93-7E3B-E7BB-A6DB51831362}"/>
              </a:ext>
            </a:extLst>
          </p:cNvPr>
          <p:cNvSpPr txBox="1">
            <a:spLocks noChangeArrowheads="1"/>
          </p:cNvSpPr>
          <p:nvPr/>
        </p:nvSpPr>
        <p:spPr bwMode="auto">
          <a:xfrm>
            <a:off x="5303838" y="2178050"/>
            <a:ext cx="100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fade">
                                      <p:cBhvr>
                                        <p:cTn id="22" dur="500"/>
                                        <p:tgtEl>
                                          <p:spTgt spid="409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fade">
                                      <p:cBhvr>
                                        <p:cTn id="27" dur="500"/>
                                        <p:tgtEl>
                                          <p:spTgt spid="409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66"/>
                                        </p:tgtEl>
                                        <p:attrNameLst>
                                          <p:attrName>style.visibility</p:attrName>
                                        </p:attrNameLst>
                                      </p:cBhvr>
                                      <p:to>
                                        <p:strVal val="visible"/>
                                      </p:to>
                                    </p:set>
                                    <p:animEffect transition="in" filter="fade">
                                      <p:cBhvr>
                                        <p:cTn id="32" dur="500"/>
                                        <p:tgtEl>
                                          <p:spTgt spid="409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0967"/>
                                        </p:tgtEl>
                                        <p:attrNameLst>
                                          <p:attrName>style.visibility</p:attrName>
                                        </p:attrNameLst>
                                      </p:cBhvr>
                                      <p:to>
                                        <p:strVal val="visible"/>
                                      </p:to>
                                    </p:set>
                                    <p:animEffect transition="in" filter="fade">
                                      <p:cBhvr>
                                        <p:cTn id="37" dur="500"/>
                                        <p:tgtEl>
                                          <p:spTgt spid="409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0968"/>
                                        </p:tgtEl>
                                        <p:attrNameLst>
                                          <p:attrName>style.visibility</p:attrName>
                                        </p:attrNameLst>
                                      </p:cBhvr>
                                      <p:to>
                                        <p:strVal val="visible"/>
                                      </p:to>
                                    </p:set>
                                    <p:animEffect transition="in" filter="fade">
                                      <p:cBhvr>
                                        <p:cTn id="42" dur="500"/>
                                        <p:tgtEl>
                                          <p:spTgt spid="409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0969"/>
                                        </p:tgtEl>
                                        <p:attrNameLst>
                                          <p:attrName>style.visibility</p:attrName>
                                        </p:attrNameLst>
                                      </p:cBhvr>
                                      <p:to>
                                        <p:strVal val="visible"/>
                                      </p:to>
                                    </p:set>
                                    <p:animEffect transition="in" filter="fade">
                                      <p:cBhvr>
                                        <p:cTn id="47" dur="500"/>
                                        <p:tgtEl>
                                          <p:spTgt spid="409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0970"/>
                                        </p:tgtEl>
                                        <p:attrNameLst>
                                          <p:attrName>style.visibility</p:attrName>
                                        </p:attrNameLst>
                                      </p:cBhvr>
                                      <p:to>
                                        <p:strVal val="visible"/>
                                      </p:to>
                                    </p:set>
                                    <p:animEffect transition="in" filter="fade">
                                      <p:cBhvr>
                                        <p:cTn id="52" dur="500"/>
                                        <p:tgtEl>
                                          <p:spTgt spid="4097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P spid="40967" grpId="0"/>
      <p:bldP spid="40968" grpId="0"/>
      <p:bldP spid="40969" grpId="0"/>
      <p:bldP spid="40970" grpId="0"/>
      <p:bldP spid="11" grpId="0"/>
      <p:bldP spid="12" grpId="0"/>
      <p:bldP spid="1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FBC78E13-2EEA-C1C3-AE09-DC41C0E9E0F2}"/>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3011" name="Text Box 3">
            <a:extLst>
              <a:ext uri="{FF2B5EF4-FFF2-40B4-BE49-F238E27FC236}">
                <a16:creationId xmlns:a16="http://schemas.microsoft.com/office/drawing/2014/main" id="{101DC216-58A2-574E-693C-FD3866848879}"/>
              </a:ext>
            </a:extLst>
          </p:cNvPr>
          <p:cNvSpPr txBox="1">
            <a:spLocks noChangeArrowheads="1"/>
          </p:cNvSpPr>
          <p:nvPr/>
        </p:nvSpPr>
        <p:spPr bwMode="auto">
          <a:xfrm>
            <a:off x="520700" y="1349375"/>
            <a:ext cx="345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(Z</a:t>
            </a:r>
            <a:r>
              <a:rPr lang="en-US" altLang="en-US" baseline="-25000"/>
              <a:t>n</a:t>
            </a:r>
            <a:r>
              <a:rPr lang="en-US" altLang="en-US"/>
              <a:t>,+</a:t>
            </a:r>
            <a:r>
              <a:rPr lang="en-US" altLang="en-US" baseline="-25000"/>
              <a:t>n</a:t>
            </a:r>
            <a:r>
              <a:rPr lang="en-US" altLang="en-US"/>
              <a:t>)</a:t>
            </a:r>
            <a:r>
              <a:rPr lang="en-US" altLang="en-US">
                <a:sym typeface="Euclid Math Two" pitchFamily="18" charset="2"/>
              </a:rPr>
              <a:t> a group?</a:t>
            </a:r>
            <a:r>
              <a:rPr lang="en-US" altLang="en-US"/>
              <a:t> </a:t>
            </a:r>
          </a:p>
        </p:txBody>
      </p:sp>
      <p:sp>
        <p:nvSpPr>
          <p:cNvPr id="43012" name="Text Box 4">
            <a:extLst>
              <a:ext uri="{FF2B5EF4-FFF2-40B4-BE49-F238E27FC236}">
                <a16:creationId xmlns:a16="http://schemas.microsoft.com/office/drawing/2014/main" id="{669C027C-8230-8A4A-244B-53E9DA67641E}"/>
              </a:ext>
            </a:extLst>
          </p:cNvPr>
          <p:cNvSpPr txBox="1">
            <a:spLocks noChangeArrowheads="1"/>
          </p:cNvSpPr>
          <p:nvPr/>
        </p:nvSpPr>
        <p:spPr bwMode="auto">
          <a:xfrm>
            <a:off x="1071563" y="3429000"/>
            <a:ext cx="425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Symbol" panose="05050102010706020507" pitchFamily="18" charset="2"/>
              </a:rPr>
              <a:t>+</a:t>
            </a:r>
            <a:r>
              <a:rPr lang="en-US" altLang="en-US" baseline="-25000">
                <a:sym typeface="Symbol" panose="05050102010706020507" pitchFamily="18" charset="2"/>
              </a:rPr>
              <a:t>n</a:t>
            </a:r>
            <a:r>
              <a:rPr lang="en-US" altLang="en-US"/>
              <a:t> associative on </a:t>
            </a:r>
            <a:r>
              <a:rPr lang="en-US" altLang="en-US">
                <a:sym typeface="Euclid Math Two" pitchFamily="18" charset="2"/>
              </a:rPr>
              <a:t>Z</a:t>
            </a:r>
            <a:r>
              <a:rPr lang="en-US" altLang="en-US" baseline="-25000">
                <a:sym typeface="Euclid Math Two" pitchFamily="18" charset="2"/>
              </a:rPr>
              <a:t>n</a:t>
            </a:r>
            <a:r>
              <a:rPr lang="en-US" altLang="en-US">
                <a:sym typeface="Euclid Math Two" pitchFamily="18" charset="2"/>
              </a:rPr>
              <a:t>?</a:t>
            </a:r>
          </a:p>
        </p:txBody>
      </p:sp>
      <p:sp>
        <p:nvSpPr>
          <p:cNvPr id="43013" name="Text Box 5">
            <a:extLst>
              <a:ext uri="{FF2B5EF4-FFF2-40B4-BE49-F238E27FC236}">
                <a16:creationId xmlns:a16="http://schemas.microsoft.com/office/drawing/2014/main" id="{C29FDA5F-5FE7-BFB6-121D-588A89F8E48E}"/>
              </a:ext>
            </a:extLst>
          </p:cNvPr>
          <p:cNvSpPr txBox="1">
            <a:spLocks noChangeArrowheads="1"/>
          </p:cNvSpPr>
          <p:nvPr/>
        </p:nvSpPr>
        <p:spPr bwMode="auto">
          <a:xfrm>
            <a:off x="5330825" y="3435350"/>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3014" name="Text Box 6">
            <a:extLst>
              <a:ext uri="{FF2B5EF4-FFF2-40B4-BE49-F238E27FC236}">
                <a16:creationId xmlns:a16="http://schemas.microsoft.com/office/drawing/2014/main" id="{5FD8686F-6C82-C0BD-6B90-9625DA800505}"/>
              </a:ext>
            </a:extLst>
          </p:cNvPr>
          <p:cNvSpPr txBox="1">
            <a:spLocks noChangeArrowheads="1"/>
          </p:cNvSpPr>
          <p:nvPr/>
        </p:nvSpPr>
        <p:spPr bwMode="auto">
          <a:xfrm>
            <a:off x="1071563" y="4184650"/>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43015" name="Text Box 7">
            <a:extLst>
              <a:ext uri="{FF2B5EF4-FFF2-40B4-BE49-F238E27FC236}">
                <a16:creationId xmlns:a16="http://schemas.microsoft.com/office/drawing/2014/main" id="{34954863-FDC6-0E88-F92A-5361FF53A407}"/>
              </a:ext>
            </a:extLst>
          </p:cNvPr>
          <p:cNvSpPr txBox="1">
            <a:spLocks noChangeArrowheads="1"/>
          </p:cNvSpPr>
          <p:nvPr/>
        </p:nvSpPr>
        <p:spPr bwMode="auto">
          <a:xfrm>
            <a:off x="4721225" y="4184650"/>
            <a:ext cx="129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0</a:t>
            </a:r>
            <a:endParaRPr lang="en-US" altLang="en-US" baseline="-25000"/>
          </a:p>
        </p:txBody>
      </p:sp>
      <p:sp>
        <p:nvSpPr>
          <p:cNvPr id="43016" name="Text Box 8">
            <a:extLst>
              <a:ext uri="{FF2B5EF4-FFF2-40B4-BE49-F238E27FC236}">
                <a16:creationId xmlns:a16="http://schemas.microsoft.com/office/drawing/2014/main" id="{2ADA70E8-CCBC-5265-54E1-E8C72597199F}"/>
              </a:ext>
            </a:extLst>
          </p:cNvPr>
          <p:cNvSpPr txBox="1">
            <a:spLocks noChangeArrowheads="1"/>
          </p:cNvSpPr>
          <p:nvPr/>
        </p:nvSpPr>
        <p:spPr bwMode="auto">
          <a:xfrm>
            <a:off x="1071563" y="4862513"/>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43017" name="Text Box 9">
            <a:extLst>
              <a:ext uri="{FF2B5EF4-FFF2-40B4-BE49-F238E27FC236}">
                <a16:creationId xmlns:a16="http://schemas.microsoft.com/office/drawing/2014/main" id="{C6350266-4CF0-3CB2-CCF3-F240E155A14F}"/>
              </a:ext>
            </a:extLst>
          </p:cNvPr>
          <p:cNvSpPr txBox="1">
            <a:spLocks noChangeArrowheads="1"/>
          </p:cNvSpPr>
          <p:nvPr/>
        </p:nvSpPr>
        <p:spPr bwMode="auto">
          <a:xfrm>
            <a:off x="7648575" y="4862513"/>
            <a:ext cx="998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3018" name="Text Box 10">
            <a:extLst>
              <a:ext uri="{FF2B5EF4-FFF2-40B4-BE49-F238E27FC236}">
                <a16:creationId xmlns:a16="http://schemas.microsoft.com/office/drawing/2014/main" id="{E7931A07-9B97-D952-EF0B-C69B1BB07C5E}"/>
              </a:ext>
            </a:extLst>
          </p:cNvPr>
          <p:cNvSpPr txBox="1">
            <a:spLocks noChangeArrowheads="1"/>
          </p:cNvSpPr>
          <p:nvPr/>
        </p:nvSpPr>
        <p:spPr bwMode="auto">
          <a:xfrm>
            <a:off x="2409825" y="5686425"/>
            <a:ext cx="4548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000">
                <a:solidFill>
                  <a:schemeClr val="tx2"/>
                </a:solidFill>
              </a:rPr>
              <a:t>(</a:t>
            </a:r>
            <a:r>
              <a:rPr lang="en-US" altLang="en-US" sz="4000">
                <a:solidFill>
                  <a:schemeClr val="tx2"/>
                </a:solidFill>
                <a:sym typeface="Euclid Math Two" pitchFamily="18" charset="2"/>
              </a:rPr>
              <a:t>Z</a:t>
            </a:r>
            <a:r>
              <a:rPr lang="en-US" altLang="en-US" sz="4000" baseline="-25000">
                <a:solidFill>
                  <a:schemeClr val="tx2"/>
                </a:solidFill>
                <a:sym typeface="Euclid Math Two" pitchFamily="18" charset="2"/>
              </a:rPr>
              <a:t>n</a:t>
            </a:r>
            <a:r>
              <a:rPr lang="en-US" altLang="en-US" sz="4000">
                <a:solidFill>
                  <a:schemeClr val="tx2"/>
                </a:solidFill>
                <a:sym typeface="Euclid Math Two" pitchFamily="18" charset="2"/>
              </a:rPr>
              <a:t>, </a:t>
            </a:r>
            <a:r>
              <a:rPr lang="en-US" altLang="en-US" sz="4000">
                <a:solidFill>
                  <a:schemeClr val="tx2"/>
                </a:solidFill>
                <a:sym typeface="Symbol" panose="05050102010706020507" pitchFamily="18" charset="2"/>
              </a:rPr>
              <a:t>+</a:t>
            </a:r>
            <a:r>
              <a:rPr lang="en-US" altLang="en-US" sz="4000" baseline="-25000">
                <a:solidFill>
                  <a:schemeClr val="tx2"/>
                </a:solidFill>
                <a:sym typeface="Symbol" panose="05050102010706020507" pitchFamily="18" charset="2"/>
              </a:rPr>
              <a:t>n</a:t>
            </a:r>
            <a:r>
              <a:rPr lang="en-US" altLang="en-US" sz="4000">
                <a:solidFill>
                  <a:schemeClr val="tx2"/>
                </a:solidFill>
                <a:sym typeface="Euclid Math Two" pitchFamily="18" charset="2"/>
              </a:rPr>
              <a:t>) is a group</a:t>
            </a:r>
          </a:p>
        </p:txBody>
      </p:sp>
      <p:sp>
        <p:nvSpPr>
          <p:cNvPr id="43019" name="Text Box 11">
            <a:extLst>
              <a:ext uri="{FF2B5EF4-FFF2-40B4-BE49-F238E27FC236}">
                <a16:creationId xmlns:a16="http://schemas.microsoft.com/office/drawing/2014/main" id="{8CB4915B-769C-7804-D2DE-8885E0778E6A}"/>
              </a:ext>
            </a:extLst>
          </p:cNvPr>
          <p:cNvSpPr txBox="1">
            <a:spLocks noChangeArrowheads="1"/>
          </p:cNvSpPr>
          <p:nvPr/>
        </p:nvSpPr>
        <p:spPr bwMode="auto">
          <a:xfrm>
            <a:off x="1250950" y="1935163"/>
            <a:ext cx="6054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(Z</a:t>
            </a:r>
            <a:r>
              <a:rPr lang="en-US" altLang="en-US" baseline="-25000"/>
              <a:t>n</a:t>
            </a:r>
            <a:r>
              <a:rPr lang="en-US" altLang="en-US"/>
              <a:t> is the set of integers modulo n)</a:t>
            </a:r>
          </a:p>
        </p:txBody>
      </p:sp>
      <p:sp>
        <p:nvSpPr>
          <p:cNvPr id="12" name="Text Box 8">
            <a:extLst>
              <a:ext uri="{FF2B5EF4-FFF2-40B4-BE49-F238E27FC236}">
                <a16:creationId xmlns:a16="http://schemas.microsoft.com/office/drawing/2014/main" id="{013DE9EE-8E5E-0927-DB37-B560320891A6}"/>
              </a:ext>
            </a:extLst>
          </p:cNvPr>
          <p:cNvSpPr txBox="1">
            <a:spLocks noChangeArrowheads="1"/>
          </p:cNvSpPr>
          <p:nvPr/>
        </p:nvSpPr>
        <p:spPr bwMode="auto">
          <a:xfrm>
            <a:off x="1117600" y="2740025"/>
            <a:ext cx="4035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Euclid Math Two" pitchFamily="18" charset="2"/>
              </a:rPr>
              <a:t>Z</a:t>
            </a:r>
            <a:r>
              <a:rPr lang="en-US" altLang="en-US" baseline="-25000">
                <a:sym typeface="Euclid Math Two" pitchFamily="18" charset="2"/>
              </a:rPr>
              <a:t>n</a:t>
            </a:r>
            <a:r>
              <a:rPr lang="en-US" altLang="en-US">
                <a:sym typeface="Euclid Math Two" pitchFamily="18" charset="2"/>
              </a:rPr>
              <a:t> closed under </a:t>
            </a:r>
            <a:r>
              <a:rPr lang="en-US" altLang="en-US">
                <a:sym typeface="Symbol" panose="05050102010706020507" pitchFamily="18" charset="2"/>
              </a:rPr>
              <a:t>+</a:t>
            </a:r>
            <a:r>
              <a:rPr lang="en-US" altLang="en-US" baseline="-25000">
                <a:sym typeface="Symbol" panose="05050102010706020507" pitchFamily="18" charset="2"/>
              </a:rPr>
              <a:t>n</a:t>
            </a:r>
            <a:r>
              <a:rPr lang="en-US" altLang="en-US">
                <a:sym typeface="Euclid Math Two" pitchFamily="18" charset="2"/>
              </a:rPr>
              <a:t>?</a:t>
            </a:r>
          </a:p>
        </p:txBody>
      </p:sp>
      <p:sp>
        <p:nvSpPr>
          <p:cNvPr id="13" name="Text Box 9">
            <a:extLst>
              <a:ext uri="{FF2B5EF4-FFF2-40B4-BE49-F238E27FC236}">
                <a16:creationId xmlns:a16="http://schemas.microsoft.com/office/drawing/2014/main" id="{F3ED3137-C16E-E5A6-D839-9B51F037797F}"/>
              </a:ext>
            </a:extLst>
          </p:cNvPr>
          <p:cNvSpPr txBox="1">
            <a:spLocks noChangeArrowheads="1"/>
          </p:cNvSpPr>
          <p:nvPr/>
        </p:nvSpPr>
        <p:spPr bwMode="auto">
          <a:xfrm>
            <a:off x="5362575" y="2719388"/>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fade">
                                      <p:cBhvr>
                                        <p:cTn id="12" dur="5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fade">
                                      <p:cBhvr>
                                        <p:cTn id="27" dur="500"/>
                                        <p:tgtEl>
                                          <p:spTgt spid="430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fade">
                                      <p:cBhvr>
                                        <p:cTn id="32" dur="500"/>
                                        <p:tgtEl>
                                          <p:spTgt spid="430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014"/>
                                        </p:tgtEl>
                                        <p:attrNameLst>
                                          <p:attrName>style.visibility</p:attrName>
                                        </p:attrNameLst>
                                      </p:cBhvr>
                                      <p:to>
                                        <p:strVal val="visible"/>
                                      </p:to>
                                    </p:set>
                                    <p:animEffect transition="in" filter="fade">
                                      <p:cBhvr>
                                        <p:cTn id="37" dur="500"/>
                                        <p:tgtEl>
                                          <p:spTgt spid="430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3015"/>
                                        </p:tgtEl>
                                        <p:attrNameLst>
                                          <p:attrName>style.visibility</p:attrName>
                                        </p:attrNameLst>
                                      </p:cBhvr>
                                      <p:to>
                                        <p:strVal val="visible"/>
                                      </p:to>
                                    </p:set>
                                    <p:animEffect transition="in" filter="fade">
                                      <p:cBhvr>
                                        <p:cTn id="42" dur="500"/>
                                        <p:tgtEl>
                                          <p:spTgt spid="430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3016"/>
                                        </p:tgtEl>
                                        <p:attrNameLst>
                                          <p:attrName>style.visibility</p:attrName>
                                        </p:attrNameLst>
                                      </p:cBhvr>
                                      <p:to>
                                        <p:strVal val="visible"/>
                                      </p:to>
                                    </p:set>
                                    <p:animEffect transition="in" filter="fade">
                                      <p:cBhvr>
                                        <p:cTn id="47" dur="500"/>
                                        <p:tgtEl>
                                          <p:spTgt spid="430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3017"/>
                                        </p:tgtEl>
                                        <p:attrNameLst>
                                          <p:attrName>style.visibility</p:attrName>
                                        </p:attrNameLst>
                                      </p:cBhvr>
                                      <p:to>
                                        <p:strVal val="visible"/>
                                      </p:to>
                                    </p:set>
                                    <p:animEffect transition="in" filter="fade">
                                      <p:cBhvr>
                                        <p:cTn id="52" dur="500"/>
                                        <p:tgtEl>
                                          <p:spTgt spid="430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3018"/>
                                        </p:tgtEl>
                                        <p:attrNameLst>
                                          <p:attrName>style.visibility</p:attrName>
                                        </p:attrNameLst>
                                      </p:cBhvr>
                                      <p:to>
                                        <p:strVal val="visible"/>
                                      </p:to>
                                    </p:set>
                                    <p:animEffect transition="in" filter="fade">
                                      <p:cBhvr>
                                        <p:cTn id="5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P spid="43013" grpId="0"/>
      <p:bldP spid="43014" grpId="0"/>
      <p:bldP spid="43015" grpId="0"/>
      <p:bldP spid="43016" grpId="0"/>
      <p:bldP spid="43017" grpId="0"/>
      <p:bldP spid="43018" grpId="0"/>
      <p:bldP spid="43019" grpId="0"/>
      <p:bldP spid="12"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FDABB530-DC37-7C63-AFF7-B35AF129C893}"/>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3011" name="Text Box 3">
            <a:extLst>
              <a:ext uri="{FF2B5EF4-FFF2-40B4-BE49-F238E27FC236}">
                <a16:creationId xmlns:a16="http://schemas.microsoft.com/office/drawing/2014/main" id="{CC0988BC-8D13-8399-BA67-DBD740DB9311}"/>
              </a:ext>
            </a:extLst>
          </p:cNvPr>
          <p:cNvSpPr txBox="1">
            <a:spLocks noChangeArrowheads="1"/>
          </p:cNvSpPr>
          <p:nvPr/>
        </p:nvSpPr>
        <p:spPr bwMode="auto">
          <a:xfrm>
            <a:off x="520700" y="134937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(Z</a:t>
            </a:r>
            <a:r>
              <a:rPr lang="en-US" altLang="en-US" baseline="-25000"/>
              <a:t>n</a:t>
            </a:r>
            <a:r>
              <a:rPr lang="en-US" altLang="en-US"/>
              <a:t>,*</a:t>
            </a:r>
            <a:r>
              <a:rPr lang="en-US" altLang="en-US" baseline="-25000"/>
              <a:t>n</a:t>
            </a:r>
            <a:r>
              <a:rPr lang="en-US" altLang="en-US"/>
              <a:t>)</a:t>
            </a:r>
            <a:r>
              <a:rPr lang="en-US" altLang="en-US">
                <a:sym typeface="Euclid Math Two" pitchFamily="18" charset="2"/>
              </a:rPr>
              <a:t> a group?</a:t>
            </a:r>
            <a:r>
              <a:rPr lang="en-US" altLang="en-US"/>
              <a:t> </a:t>
            </a:r>
          </a:p>
        </p:txBody>
      </p:sp>
      <p:sp>
        <p:nvSpPr>
          <p:cNvPr id="43012" name="Text Box 4">
            <a:extLst>
              <a:ext uri="{FF2B5EF4-FFF2-40B4-BE49-F238E27FC236}">
                <a16:creationId xmlns:a16="http://schemas.microsoft.com/office/drawing/2014/main" id="{770A9BF0-9092-ADF0-7145-C4318F99CFD6}"/>
              </a:ext>
            </a:extLst>
          </p:cNvPr>
          <p:cNvSpPr txBox="1">
            <a:spLocks noChangeArrowheads="1"/>
          </p:cNvSpPr>
          <p:nvPr/>
        </p:nvSpPr>
        <p:spPr bwMode="auto">
          <a:xfrm>
            <a:off x="1071563" y="2898775"/>
            <a:ext cx="419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Symbol" panose="05050102010706020507" pitchFamily="18" charset="2"/>
              </a:rPr>
              <a:t>*</a:t>
            </a:r>
            <a:r>
              <a:rPr lang="en-US" altLang="en-US" baseline="-25000">
                <a:sym typeface="Symbol" panose="05050102010706020507" pitchFamily="18" charset="2"/>
              </a:rPr>
              <a:t>n</a:t>
            </a:r>
            <a:r>
              <a:rPr lang="en-US" altLang="en-US"/>
              <a:t> associative on </a:t>
            </a:r>
            <a:r>
              <a:rPr lang="en-US" altLang="en-US">
                <a:sym typeface="Euclid Math Two" pitchFamily="18" charset="2"/>
              </a:rPr>
              <a:t>Z</a:t>
            </a:r>
            <a:r>
              <a:rPr lang="en-US" altLang="en-US" baseline="-25000">
                <a:sym typeface="Euclid Math Two" pitchFamily="18" charset="2"/>
              </a:rPr>
              <a:t>n</a:t>
            </a:r>
            <a:r>
              <a:rPr lang="en-US" altLang="en-US">
                <a:sym typeface="Euclid Math Two" pitchFamily="18" charset="2"/>
              </a:rPr>
              <a:t>?</a:t>
            </a:r>
          </a:p>
        </p:txBody>
      </p:sp>
      <p:sp>
        <p:nvSpPr>
          <p:cNvPr id="43013" name="Text Box 5">
            <a:extLst>
              <a:ext uri="{FF2B5EF4-FFF2-40B4-BE49-F238E27FC236}">
                <a16:creationId xmlns:a16="http://schemas.microsoft.com/office/drawing/2014/main" id="{CB1B0CD2-A8A4-9AFC-E57A-4420BB11AF69}"/>
              </a:ext>
            </a:extLst>
          </p:cNvPr>
          <p:cNvSpPr txBox="1">
            <a:spLocks noChangeArrowheads="1"/>
          </p:cNvSpPr>
          <p:nvPr/>
        </p:nvSpPr>
        <p:spPr bwMode="auto">
          <a:xfrm>
            <a:off x="5330825" y="2905125"/>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3014" name="Text Box 6">
            <a:extLst>
              <a:ext uri="{FF2B5EF4-FFF2-40B4-BE49-F238E27FC236}">
                <a16:creationId xmlns:a16="http://schemas.microsoft.com/office/drawing/2014/main" id="{E12FAD3E-AA17-BA76-F9C9-98E15C662F3B}"/>
              </a:ext>
            </a:extLst>
          </p:cNvPr>
          <p:cNvSpPr txBox="1">
            <a:spLocks noChangeArrowheads="1"/>
          </p:cNvSpPr>
          <p:nvPr/>
        </p:nvSpPr>
        <p:spPr bwMode="auto">
          <a:xfrm>
            <a:off x="1071563" y="3654425"/>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43015" name="Text Box 7">
            <a:extLst>
              <a:ext uri="{FF2B5EF4-FFF2-40B4-BE49-F238E27FC236}">
                <a16:creationId xmlns:a16="http://schemas.microsoft.com/office/drawing/2014/main" id="{38B3CB80-A6EB-3065-D1D7-F79444641F32}"/>
              </a:ext>
            </a:extLst>
          </p:cNvPr>
          <p:cNvSpPr txBox="1">
            <a:spLocks noChangeArrowheads="1"/>
          </p:cNvSpPr>
          <p:nvPr/>
        </p:nvSpPr>
        <p:spPr bwMode="auto">
          <a:xfrm>
            <a:off x="4721225" y="3654425"/>
            <a:ext cx="130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1</a:t>
            </a:r>
            <a:endParaRPr lang="en-US" altLang="en-US" baseline="-25000"/>
          </a:p>
        </p:txBody>
      </p:sp>
      <p:sp>
        <p:nvSpPr>
          <p:cNvPr id="43016" name="Text Box 8">
            <a:extLst>
              <a:ext uri="{FF2B5EF4-FFF2-40B4-BE49-F238E27FC236}">
                <a16:creationId xmlns:a16="http://schemas.microsoft.com/office/drawing/2014/main" id="{C4CA92C4-285A-1047-CBC8-9C667C06C77A}"/>
              </a:ext>
            </a:extLst>
          </p:cNvPr>
          <p:cNvSpPr txBox="1">
            <a:spLocks noChangeArrowheads="1"/>
          </p:cNvSpPr>
          <p:nvPr/>
        </p:nvSpPr>
        <p:spPr bwMode="auto">
          <a:xfrm>
            <a:off x="1071563" y="4332288"/>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43017" name="Text Box 9">
            <a:extLst>
              <a:ext uri="{FF2B5EF4-FFF2-40B4-BE49-F238E27FC236}">
                <a16:creationId xmlns:a16="http://schemas.microsoft.com/office/drawing/2014/main" id="{65FB5B11-E4B9-92B1-25DC-309BBD3C27F6}"/>
              </a:ext>
            </a:extLst>
          </p:cNvPr>
          <p:cNvSpPr txBox="1">
            <a:spLocks noChangeArrowheads="1"/>
          </p:cNvSpPr>
          <p:nvPr/>
        </p:nvSpPr>
        <p:spPr bwMode="auto">
          <a:xfrm>
            <a:off x="7648575" y="4332288"/>
            <a:ext cx="86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a:t>
            </a:r>
          </a:p>
        </p:txBody>
      </p:sp>
      <p:sp>
        <p:nvSpPr>
          <p:cNvPr id="43018" name="Text Box 10">
            <a:extLst>
              <a:ext uri="{FF2B5EF4-FFF2-40B4-BE49-F238E27FC236}">
                <a16:creationId xmlns:a16="http://schemas.microsoft.com/office/drawing/2014/main" id="{7415175C-8A67-A732-38A6-53C88B434233}"/>
              </a:ext>
            </a:extLst>
          </p:cNvPr>
          <p:cNvSpPr txBox="1">
            <a:spLocks noChangeArrowheads="1"/>
          </p:cNvSpPr>
          <p:nvPr/>
        </p:nvSpPr>
        <p:spPr bwMode="auto">
          <a:xfrm>
            <a:off x="2397125" y="5302250"/>
            <a:ext cx="4598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solidFill>
                  <a:schemeClr val="tx2"/>
                </a:solidFill>
              </a:rPr>
              <a:t>(</a:t>
            </a:r>
            <a:r>
              <a:rPr lang="en-US" altLang="en-US" sz="3200">
                <a:solidFill>
                  <a:schemeClr val="tx2"/>
                </a:solidFill>
                <a:sym typeface="Euclid Math Two" pitchFamily="18" charset="2"/>
              </a:rPr>
              <a:t>Z</a:t>
            </a:r>
            <a:r>
              <a:rPr lang="en-US" altLang="en-US" sz="3200" baseline="-25000">
                <a:solidFill>
                  <a:schemeClr val="tx2"/>
                </a:solidFill>
                <a:sym typeface="Euclid Math Two" pitchFamily="18" charset="2"/>
              </a:rPr>
              <a:t>n</a:t>
            </a:r>
            <a:r>
              <a:rPr lang="en-US" altLang="en-US" sz="3200">
                <a:solidFill>
                  <a:schemeClr val="tx2"/>
                </a:solidFill>
                <a:sym typeface="Euclid Math Two" pitchFamily="18" charset="2"/>
              </a:rPr>
              <a:t>, </a:t>
            </a:r>
            <a:r>
              <a:rPr lang="en-US" altLang="en-US" sz="3200">
                <a:solidFill>
                  <a:schemeClr val="tx2"/>
                </a:solidFill>
                <a:sym typeface="Symbol" panose="05050102010706020507" pitchFamily="18" charset="2"/>
              </a:rPr>
              <a:t>*</a:t>
            </a:r>
            <a:r>
              <a:rPr lang="en-US" altLang="en-US" sz="3200" baseline="-25000">
                <a:solidFill>
                  <a:schemeClr val="tx2"/>
                </a:solidFill>
                <a:sym typeface="Symbol" panose="05050102010706020507" pitchFamily="18" charset="2"/>
              </a:rPr>
              <a:t>n</a:t>
            </a:r>
            <a:r>
              <a:rPr lang="en-US" altLang="en-US" sz="3200">
                <a:solidFill>
                  <a:schemeClr val="tx2"/>
                </a:solidFill>
                <a:sym typeface="Euclid Math Two" pitchFamily="18" charset="2"/>
              </a:rPr>
              <a:t>) is NOT a group</a:t>
            </a:r>
          </a:p>
        </p:txBody>
      </p:sp>
      <p:sp>
        <p:nvSpPr>
          <p:cNvPr id="43019" name="Text Box 11">
            <a:extLst>
              <a:ext uri="{FF2B5EF4-FFF2-40B4-BE49-F238E27FC236}">
                <a16:creationId xmlns:a16="http://schemas.microsoft.com/office/drawing/2014/main" id="{6A293E6E-4E3A-2EC1-05FA-6D22BDC11296}"/>
              </a:ext>
            </a:extLst>
          </p:cNvPr>
          <p:cNvSpPr txBox="1">
            <a:spLocks noChangeArrowheads="1"/>
          </p:cNvSpPr>
          <p:nvPr/>
        </p:nvSpPr>
        <p:spPr bwMode="auto">
          <a:xfrm>
            <a:off x="1250950" y="1935163"/>
            <a:ext cx="6054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(Z</a:t>
            </a:r>
            <a:r>
              <a:rPr lang="en-US" altLang="en-US" baseline="-25000"/>
              <a:t>n</a:t>
            </a:r>
            <a:r>
              <a:rPr lang="en-US" altLang="en-US"/>
              <a:t> is the set of integers modulo 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fade">
                                      <p:cBhvr>
                                        <p:cTn id="12" dur="5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fade">
                                      <p:cBhvr>
                                        <p:cTn id="17" dur="500"/>
                                        <p:tgtEl>
                                          <p:spTgt spid="43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500"/>
                                        <p:tgtEl>
                                          <p:spTgt spid="43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3014"/>
                                        </p:tgtEl>
                                        <p:attrNameLst>
                                          <p:attrName>style.visibility</p:attrName>
                                        </p:attrNameLst>
                                      </p:cBhvr>
                                      <p:to>
                                        <p:strVal val="visible"/>
                                      </p:to>
                                    </p:set>
                                    <p:animEffect transition="in" filter="fade">
                                      <p:cBhvr>
                                        <p:cTn id="27" dur="500"/>
                                        <p:tgtEl>
                                          <p:spTgt spid="430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fade">
                                      <p:cBhvr>
                                        <p:cTn id="32" dur="500"/>
                                        <p:tgtEl>
                                          <p:spTgt spid="430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016"/>
                                        </p:tgtEl>
                                        <p:attrNameLst>
                                          <p:attrName>style.visibility</p:attrName>
                                        </p:attrNameLst>
                                      </p:cBhvr>
                                      <p:to>
                                        <p:strVal val="visible"/>
                                      </p:to>
                                    </p:set>
                                    <p:animEffect transition="in" filter="fade">
                                      <p:cBhvr>
                                        <p:cTn id="37" dur="500"/>
                                        <p:tgtEl>
                                          <p:spTgt spid="430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3017"/>
                                        </p:tgtEl>
                                        <p:attrNameLst>
                                          <p:attrName>style.visibility</p:attrName>
                                        </p:attrNameLst>
                                      </p:cBhvr>
                                      <p:to>
                                        <p:strVal val="visible"/>
                                      </p:to>
                                    </p:set>
                                    <p:animEffect transition="in" filter="fade">
                                      <p:cBhvr>
                                        <p:cTn id="42" dur="500"/>
                                        <p:tgtEl>
                                          <p:spTgt spid="430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3018"/>
                                        </p:tgtEl>
                                        <p:attrNameLst>
                                          <p:attrName>style.visibility</p:attrName>
                                        </p:attrNameLst>
                                      </p:cBhvr>
                                      <p:to>
                                        <p:strVal val="visible"/>
                                      </p:to>
                                    </p:set>
                                    <p:animEffect transition="in" filter="fade">
                                      <p:cBhvr>
                                        <p:cTn id="4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P spid="43013" grpId="0"/>
      <p:bldP spid="43014" grpId="0"/>
      <p:bldP spid="43015" grpId="0"/>
      <p:bldP spid="43016" grpId="0"/>
      <p:bldP spid="43017" grpId="0"/>
      <p:bldP spid="43018" grpId="0"/>
      <p:bldP spid="4301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3E95B492-DFB9-FAA1-B802-3F4C53D6FB1A}"/>
              </a:ext>
            </a:extLst>
          </p:cNvPr>
          <p:cNvSpPr txBox="1">
            <a:spLocks noChangeArrowheads="1"/>
          </p:cNvSpPr>
          <p:nvPr/>
        </p:nvSpPr>
        <p:spPr bwMode="auto">
          <a:xfrm>
            <a:off x="3059113" y="311150"/>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Examples</a:t>
            </a:r>
          </a:p>
        </p:txBody>
      </p:sp>
      <p:sp>
        <p:nvSpPr>
          <p:cNvPr id="43011" name="Text Box 3">
            <a:extLst>
              <a:ext uri="{FF2B5EF4-FFF2-40B4-BE49-F238E27FC236}">
                <a16:creationId xmlns:a16="http://schemas.microsoft.com/office/drawing/2014/main" id="{FDD3815F-21E7-EDE7-AB69-FB184199AB79}"/>
              </a:ext>
            </a:extLst>
          </p:cNvPr>
          <p:cNvSpPr txBox="1">
            <a:spLocks noChangeArrowheads="1"/>
          </p:cNvSpPr>
          <p:nvPr/>
        </p:nvSpPr>
        <p:spPr bwMode="auto">
          <a:xfrm>
            <a:off x="520700" y="1349375"/>
            <a:ext cx="3651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(Z</a:t>
            </a:r>
            <a:r>
              <a:rPr lang="en-US" altLang="en-US" baseline="-25000"/>
              <a:t>n</a:t>
            </a:r>
            <a:r>
              <a:rPr lang="en-US" altLang="en-US"/>
              <a:t>*, *</a:t>
            </a:r>
            <a:r>
              <a:rPr lang="en-US" altLang="en-US" baseline="-25000"/>
              <a:t>n</a:t>
            </a:r>
            <a:r>
              <a:rPr lang="en-US" altLang="en-US"/>
              <a:t>)</a:t>
            </a:r>
            <a:r>
              <a:rPr lang="en-US" altLang="en-US">
                <a:sym typeface="Euclid Math Two" pitchFamily="18" charset="2"/>
              </a:rPr>
              <a:t> a group?</a:t>
            </a:r>
            <a:r>
              <a:rPr lang="en-US" altLang="en-US"/>
              <a:t> </a:t>
            </a:r>
          </a:p>
        </p:txBody>
      </p:sp>
      <p:sp>
        <p:nvSpPr>
          <p:cNvPr id="43012" name="Text Box 4">
            <a:extLst>
              <a:ext uri="{FF2B5EF4-FFF2-40B4-BE49-F238E27FC236}">
                <a16:creationId xmlns:a16="http://schemas.microsoft.com/office/drawing/2014/main" id="{DADD06F3-64D4-A4F1-6B29-9D715EF1EBC1}"/>
              </a:ext>
            </a:extLst>
          </p:cNvPr>
          <p:cNvSpPr txBox="1">
            <a:spLocks noChangeArrowheads="1"/>
          </p:cNvSpPr>
          <p:nvPr/>
        </p:nvSpPr>
        <p:spPr bwMode="auto">
          <a:xfrm>
            <a:off x="1071563" y="3251200"/>
            <a:ext cx="444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a:t>
            </a:r>
            <a:r>
              <a:rPr lang="en-US" altLang="en-US">
                <a:sym typeface="Symbol" panose="05050102010706020507" pitchFamily="18" charset="2"/>
              </a:rPr>
              <a:t>*</a:t>
            </a:r>
            <a:r>
              <a:rPr lang="en-US" altLang="en-US" baseline="-25000">
                <a:sym typeface="Symbol" panose="05050102010706020507" pitchFamily="18" charset="2"/>
              </a:rPr>
              <a:t>n</a:t>
            </a:r>
            <a:r>
              <a:rPr lang="en-US" altLang="en-US"/>
              <a:t> associative on </a:t>
            </a:r>
            <a:r>
              <a:rPr lang="en-US" altLang="en-US">
                <a:sym typeface="Euclid Math Two" pitchFamily="18" charset="2"/>
              </a:rPr>
              <a:t>Z</a:t>
            </a:r>
            <a:r>
              <a:rPr lang="en-US" altLang="en-US" baseline="-25000">
                <a:sym typeface="Euclid Math Two" pitchFamily="18" charset="2"/>
              </a:rPr>
              <a:t>n</a:t>
            </a:r>
            <a:r>
              <a:rPr lang="en-US" altLang="en-US">
                <a:sym typeface="Euclid Math Two" pitchFamily="18" charset="2"/>
              </a:rPr>
              <a:t>* ?</a:t>
            </a:r>
          </a:p>
        </p:txBody>
      </p:sp>
      <p:sp>
        <p:nvSpPr>
          <p:cNvPr id="43013" name="Text Box 5">
            <a:extLst>
              <a:ext uri="{FF2B5EF4-FFF2-40B4-BE49-F238E27FC236}">
                <a16:creationId xmlns:a16="http://schemas.microsoft.com/office/drawing/2014/main" id="{DFAC8EE5-1ABB-8EFF-696D-BBF0D9460533}"/>
              </a:ext>
            </a:extLst>
          </p:cNvPr>
          <p:cNvSpPr txBox="1">
            <a:spLocks noChangeArrowheads="1"/>
          </p:cNvSpPr>
          <p:nvPr/>
        </p:nvSpPr>
        <p:spPr bwMode="auto">
          <a:xfrm>
            <a:off x="5330825" y="3257550"/>
            <a:ext cx="998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3014" name="Text Box 6">
            <a:extLst>
              <a:ext uri="{FF2B5EF4-FFF2-40B4-BE49-F238E27FC236}">
                <a16:creationId xmlns:a16="http://schemas.microsoft.com/office/drawing/2014/main" id="{2D22B55F-7799-02FE-4A18-7A14FEA8C55E}"/>
              </a:ext>
            </a:extLst>
          </p:cNvPr>
          <p:cNvSpPr txBox="1">
            <a:spLocks noChangeArrowheads="1"/>
          </p:cNvSpPr>
          <p:nvPr/>
        </p:nvSpPr>
        <p:spPr bwMode="auto">
          <a:xfrm>
            <a:off x="1071563" y="4006850"/>
            <a:ext cx="358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Is there an identity?</a:t>
            </a:r>
          </a:p>
        </p:txBody>
      </p:sp>
      <p:sp>
        <p:nvSpPr>
          <p:cNvPr id="43015" name="Text Box 7">
            <a:extLst>
              <a:ext uri="{FF2B5EF4-FFF2-40B4-BE49-F238E27FC236}">
                <a16:creationId xmlns:a16="http://schemas.microsoft.com/office/drawing/2014/main" id="{5ECD8F23-A552-C607-1EBE-2A111FA0C2AA}"/>
              </a:ext>
            </a:extLst>
          </p:cNvPr>
          <p:cNvSpPr txBox="1">
            <a:spLocks noChangeArrowheads="1"/>
          </p:cNvSpPr>
          <p:nvPr/>
        </p:nvSpPr>
        <p:spPr bwMode="auto">
          <a:xfrm>
            <a:off x="4721225" y="4006850"/>
            <a:ext cx="130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 1</a:t>
            </a:r>
            <a:endParaRPr lang="en-US" altLang="en-US" baseline="-25000"/>
          </a:p>
        </p:txBody>
      </p:sp>
      <p:sp>
        <p:nvSpPr>
          <p:cNvPr id="43016" name="Text Box 8">
            <a:extLst>
              <a:ext uri="{FF2B5EF4-FFF2-40B4-BE49-F238E27FC236}">
                <a16:creationId xmlns:a16="http://schemas.microsoft.com/office/drawing/2014/main" id="{0B9D705B-6C02-B16B-1954-1F548CB4D034}"/>
              </a:ext>
            </a:extLst>
          </p:cNvPr>
          <p:cNvSpPr txBox="1">
            <a:spLocks noChangeArrowheads="1"/>
          </p:cNvSpPr>
          <p:nvPr/>
        </p:nvSpPr>
        <p:spPr bwMode="auto">
          <a:xfrm>
            <a:off x="1071563" y="4684713"/>
            <a:ext cx="6586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Does every element have an inverse?</a:t>
            </a:r>
          </a:p>
        </p:txBody>
      </p:sp>
      <p:sp>
        <p:nvSpPr>
          <p:cNvPr id="43017" name="Text Box 9">
            <a:extLst>
              <a:ext uri="{FF2B5EF4-FFF2-40B4-BE49-F238E27FC236}">
                <a16:creationId xmlns:a16="http://schemas.microsoft.com/office/drawing/2014/main" id="{FBE9EE56-5B7F-C45C-5860-E9C26C86E185}"/>
              </a:ext>
            </a:extLst>
          </p:cNvPr>
          <p:cNvSpPr txBox="1">
            <a:spLocks noChangeArrowheads="1"/>
          </p:cNvSpPr>
          <p:nvPr/>
        </p:nvSpPr>
        <p:spPr bwMode="auto">
          <a:xfrm>
            <a:off x="7704138" y="4721225"/>
            <a:ext cx="998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p:sp>
        <p:nvSpPr>
          <p:cNvPr id="43018" name="Text Box 10">
            <a:extLst>
              <a:ext uri="{FF2B5EF4-FFF2-40B4-BE49-F238E27FC236}">
                <a16:creationId xmlns:a16="http://schemas.microsoft.com/office/drawing/2014/main" id="{B5FE2DE1-4E8A-587C-69DF-F74C2E497C40}"/>
              </a:ext>
            </a:extLst>
          </p:cNvPr>
          <p:cNvSpPr txBox="1">
            <a:spLocks noChangeArrowheads="1"/>
          </p:cNvSpPr>
          <p:nvPr/>
        </p:nvSpPr>
        <p:spPr bwMode="auto">
          <a:xfrm>
            <a:off x="2355850" y="5597525"/>
            <a:ext cx="469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000">
                <a:solidFill>
                  <a:schemeClr val="tx2"/>
                </a:solidFill>
              </a:rPr>
              <a:t>(</a:t>
            </a:r>
            <a:r>
              <a:rPr lang="en-US" altLang="en-US" sz="4000">
                <a:solidFill>
                  <a:schemeClr val="tx2"/>
                </a:solidFill>
                <a:sym typeface="Euclid Math Two" pitchFamily="18" charset="2"/>
              </a:rPr>
              <a:t>Z</a:t>
            </a:r>
            <a:r>
              <a:rPr lang="en-US" altLang="en-US" sz="4000" baseline="-25000">
                <a:solidFill>
                  <a:schemeClr val="tx2"/>
                </a:solidFill>
                <a:sym typeface="Euclid Math Two" pitchFamily="18" charset="2"/>
              </a:rPr>
              <a:t>n</a:t>
            </a:r>
            <a:r>
              <a:rPr lang="en-US" altLang="en-US" sz="4000">
                <a:solidFill>
                  <a:schemeClr val="tx2"/>
                </a:solidFill>
                <a:sym typeface="Euclid Math Two" pitchFamily="18" charset="2"/>
              </a:rPr>
              <a:t>*, </a:t>
            </a:r>
            <a:r>
              <a:rPr lang="en-US" altLang="en-US" sz="4000">
                <a:solidFill>
                  <a:schemeClr val="tx2"/>
                </a:solidFill>
                <a:sym typeface="Symbol" panose="05050102010706020507" pitchFamily="18" charset="2"/>
              </a:rPr>
              <a:t>*</a:t>
            </a:r>
            <a:r>
              <a:rPr lang="en-US" altLang="en-US" sz="4000" baseline="-25000">
                <a:solidFill>
                  <a:schemeClr val="tx2"/>
                </a:solidFill>
                <a:sym typeface="Symbol" panose="05050102010706020507" pitchFamily="18" charset="2"/>
              </a:rPr>
              <a:t>n</a:t>
            </a:r>
            <a:r>
              <a:rPr lang="en-US" altLang="en-US" sz="4000">
                <a:solidFill>
                  <a:schemeClr val="tx2"/>
                </a:solidFill>
                <a:sym typeface="Euclid Math Two" pitchFamily="18" charset="2"/>
              </a:rPr>
              <a:t>) is a group</a:t>
            </a:r>
          </a:p>
        </p:txBody>
      </p:sp>
      <p:sp>
        <p:nvSpPr>
          <p:cNvPr id="43019" name="Text Box 11">
            <a:extLst>
              <a:ext uri="{FF2B5EF4-FFF2-40B4-BE49-F238E27FC236}">
                <a16:creationId xmlns:a16="http://schemas.microsoft.com/office/drawing/2014/main" id="{A91BCCD8-3D71-9995-29CF-D797B1D552A5}"/>
              </a:ext>
            </a:extLst>
          </p:cNvPr>
          <p:cNvSpPr txBox="1">
            <a:spLocks noChangeArrowheads="1"/>
          </p:cNvSpPr>
          <p:nvPr/>
        </p:nvSpPr>
        <p:spPr bwMode="auto">
          <a:xfrm>
            <a:off x="1250950" y="1935163"/>
            <a:ext cx="6157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(Z</a:t>
            </a:r>
            <a:r>
              <a:rPr lang="en-US" altLang="en-US" baseline="-25000"/>
              <a:t>n</a:t>
            </a:r>
            <a:r>
              <a:rPr lang="en-US" altLang="en-US"/>
              <a:t>* is the set of integers modulo n</a:t>
            </a:r>
          </a:p>
          <a:p>
            <a:pPr eaLnBrk="1" hangingPunct="1"/>
            <a:r>
              <a:rPr lang="en-US" altLang="en-US"/>
              <a:t>	that are relatively prime to 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fade">
                                      <p:cBhvr>
                                        <p:cTn id="12" dur="5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fade">
                                      <p:cBhvr>
                                        <p:cTn id="17" dur="500"/>
                                        <p:tgtEl>
                                          <p:spTgt spid="43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500"/>
                                        <p:tgtEl>
                                          <p:spTgt spid="43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3014"/>
                                        </p:tgtEl>
                                        <p:attrNameLst>
                                          <p:attrName>style.visibility</p:attrName>
                                        </p:attrNameLst>
                                      </p:cBhvr>
                                      <p:to>
                                        <p:strVal val="visible"/>
                                      </p:to>
                                    </p:set>
                                    <p:animEffect transition="in" filter="fade">
                                      <p:cBhvr>
                                        <p:cTn id="27" dur="500"/>
                                        <p:tgtEl>
                                          <p:spTgt spid="430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fade">
                                      <p:cBhvr>
                                        <p:cTn id="32" dur="500"/>
                                        <p:tgtEl>
                                          <p:spTgt spid="430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016"/>
                                        </p:tgtEl>
                                        <p:attrNameLst>
                                          <p:attrName>style.visibility</p:attrName>
                                        </p:attrNameLst>
                                      </p:cBhvr>
                                      <p:to>
                                        <p:strVal val="visible"/>
                                      </p:to>
                                    </p:set>
                                    <p:animEffect transition="in" filter="fade">
                                      <p:cBhvr>
                                        <p:cTn id="37" dur="500"/>
                                        <p:tgtEl>
                                          <p:spTgt spid="430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3017"/>
                                        </p:tgtEl>
                                        <p:attrNameLst>
                                          <p:attrName>style.visibility</p:attrName>
                                        </p:attrNameLst>
                                      </p:cBhvr>
                                      <p:to>
                                        <p:strVal val="visible"/>
                                      </p:to>
                                    </p:set>
                                    <p:animEffect transition="in" filter="fade">
                                      <p:cBhvr>
                                        <p:cTn id="42" dur="500"/>
                                        <p:tgtEl>
                                          <p:spTgt spid="430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3018"/>
                                        </p:tgtEl>
                                        <p:attrNameLst>
                                          <p:attrName>style.visibility</p:attrName>
                                        </p:attrNameLst>
                                      </p:cBhvr>
                                      <p:to>
                                        <p:strVal val="visible"/>
                                      </p:to>
                                    </p:set>
                                    <p:animEffect transition="in" filter="fade">
                                      <p:cBhvr>
                                        <p:cTn id="4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P spid="43013" grpId="0"/>
      <p:bldP spid="43014" grpId="0"/>
      <p:bldP spid="43015" grpId="0"/>
      <p:bldP spid="43016" grpId="0"/>
      <p:bldP spid="43017" grpId="0"/>
      <p:bldP spid="43018" grpId="0"/>
      <p:bldP spid="4301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a:extLst>
              <a:ext uri="{FF2B5EF4-FFF2-40B4-BE49-F238E27FC236}">
                <a16:creationId xmlns:a16="http://schemas.microsoft.com/office/drawing/2014/main" id="{A7074664-0407-5498-FFA0-B0E56057544C}"/>
              </a:ext>
            </a:extLst>
          </p:cNvPr>
          <p:cNvSpPr txBox="1">
            <a:spLocks noChangeArrowheads="1"/>
          </p:cNvSpPr>
          <p:nvPr/>
        </p:nvSpPr>
        <p:spPr bwMode="auto">
          <a:xfrm>
            <a:off x="1335088" y="1457325"/>
            <a:ext cx="102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(Z, *)</a:t>
            </a:r>
          </a:p>
        </p:txBody>
      </p:sp>
      <p:sp>
        <p:nvSpPr>
          <p:cNvPr id="3" name="TextBox 2">
            <a:extLst>
              <a:ext uri="{FF2B5EF4-FFF2-40B4-BE49-F238E27FC236}">
                <a16:creationId xmlns:a16="http://schemas.microsoft.com/office/drawing/2014/main" id="{75A81F3E-6433-2952-87A2-EBED03BCF561}"/>
              </a:ext>
            </a:extLst>
          </p:cNvPr>
          <p:cNvSpPr txBox="1">
            <a:spLocks noChangeArrowheads="1"/>
          </p:cNvSpPr>
          <p:nvPr/>
        </p:nvSpPr>
        <p:spPr bwMode="auto">
          <a:xfrm>
            <a:off x="1350963" y="2598738"/>
            <a:ext cx="1081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(Q, *)</a:t>
            </a:r>
          </a:p>
        </p:txBody>
      </p:sp>
      <p:sp>
        <p:nvSpPr>
          <p:cNvPr id="4" name="TextBox 3">
            <a:extLst>
              <a:ext uri="{FF2B5EF4-FFF2-40B4-BE49-F238E27FC236}">
                <a16:creationId xmlns:a16="http://schemas.microsoft.com/office/drawing/2014/main" id="{3EB37980-92A5-A460-AA69-12420C4A2FFB}"/>
              </a:ext>
            </a:extLst>
          </p:cNvPr>
          <p:cNvSpPr txBox="1">
            <a:spLocks noChangeArrowheads="1"/>
          </p:cNvSpPr>
          <p:nvPr/>
        </p:nvSpPr>
        <p:spPr bwMode="auto">
          <a:xfrm>
            <a:off x="420688" y="3175000"/>
            <a:ext cx="173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the rationals</a:t>
            </a:r>
          </a:p>
        </p:txBody>
      </p:sp>
      <p:sp>
        <p:nvSpPr>
          <p:cNvPr id="5" name="TextBox 4">
            <a:extLst>
              <a:ext uri="{FF2B5EF4-FFF2-40B4-BE49-F238E27FC236}">
                <a16:creationId xmlns:a16="http://schemas.microsoft.com/office/drawing/2014/main" id="{0FF50563-E75F-B0B0-8C79-445727F9D905}"/>
              </a:ext>
            </a:extLst>
          </p:cNvPr>
          <p:cNvSpPr txBox="1">
            <a:spLocks noChangeArrowheads="1"/>
          </p:cNvSpPr>
          <p:nvPr/>
        </p:nvSpPr>
        <p:spPr bwMode="auto">
          <a:xfrm>
            <a:off x="1095375" y="4073525"/>
            <a:ext cx="1851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(Q \ {0}, *)</a:t>
            </a:r>
          </a:p>
        </p:txBody>
      </p:sp>
      <p:sp>
        <p:nvSpPr>
          <p:cNvPr id="7" name="TextBox 6">
            <a:extLst>
              <a:ext uri="{FF2B5EF4-FFF2-40B4-BE49-F238E27FC236}">
                <a16:creationId xmlns:a16="http://schemas.microsoft.com/office/drawing/2014/main" id="{DF2E63B1-C626-4E58-609D-7D36F8676479}"/>
              </a:ext>
            </a:extLst>
          </p:cNvPr>
          <p:cNvSpPr txBox="1">
            <a:spLocks noChangeArrowheads="1"/>
          </p:cNvSpPr>
          <p:nvPr/>
        </p:nvSpPr>
        <p:spPr bwMode="auto">
          <a:xfrm>
            <a:off x="3533775" y="1495425"/>
            <a:ext cx="2584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No inverses…</a:t>
            </a:r>
          </a:p>
        </p:txBody>
      </p:sp>
      <p:sp>
        <p:nvSpPr>
          <p:cNvPr id="8" name="TextBox 7">
            <a:extLst>
              <a:ext uri="{FF2B5EF4-FFF2-40B4-BE49-F238E27FC236}">
                <a16:creationId xmlns:a16="http://schemas.microsoft.com/office/drawing/2014/main" id="{B10DE4E7-07E3-632D-6EB8-72515031F2BE}"/>
              </a:ext>
            </a:extLst>
          </p:cNvPr>
          <p:cNvSpPr txBox="1">
            <a:spLocks noChangeArrowheads="1"/>
          </p:cNvSpPr>
          <p:nvPr/>
        </p:nvSpPr>
        <p:spPr bwMode="auto">
          <a:xfrm>
            <a:off x="3525838" y="2636838"/>
            <a:ext cx="3941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Zero has no inverse…</a:t>
            </a:r>
          </a:p>
        </p:txBody>
      </p:sp>
      <p:sp>
        <p:nvSpPr>
          <p:cNvPr id="9" name="TextBox 8">
            <a:extLst>
              <a:ext uri="{FF2B5EF4-FFF2-40B4-BE49-F238E27FC236}">
                <a16:creationId xmlns:a16="http://schemas.microsoft.com/office/drawing/2014/main" id="{9370CC74-1EF8-080F-8F10-58FF5FA74A2D}"/>
              </a:ext>
            </a:extLst>
          </p:cNvPr>
          <p:cNvSpPr txBox="1">
            <a:spLocks noChangeArrowheads="1"/>
          </p:cNvSpPr>
          <p:nvPr/>
        </p:nvSpPr>
        <p:spPr bwMode="auto">
          <a:xfrm>
            <a:off x="3517900" y="4098925"/>
            <a:ext cx="793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Yes</a:t>
            </a:r>
          </a:p>
        </p:txBody>
      </p:sp>
      <mc:AlternateContent xmlns:mc="http://schemas.openxmlformats.org/markup-compatibility/2006">
        <mc:Choice xmlns:p14="http://schemas.microsoft.com/office/powerpoint/2010/main" Requires="p14">
          <p:contentPart p14:bwMode="auto" r:id="rId2">
            <p14:nvContentPartPr>
              <p14:cNvPr id="7170" name="Ink 9">
                <a:extLst>
                  <a:ext uri="{FF2B5EF4-FFF2-40B4-BE49-F238E27FC236}">
                    <a16:creationId xmlns:a16="http://schemas.microsoft.com/office/drawing/2014/main" id="{AB486A95-A413-3F47-C23C-8D65F5D4FC6D}"/>
                  </a:ext>
                </a:extLst>
              </p14:cNvPr>
              <p14:cNvContentPartPr>
                <a14:cpLocks xmlns:a14="http://schemas.microsoft.com/office/drawing/2010/main" noRot="1" noChangeAspect="1" noEditPoints="1" noChangeArrowheads="1" noChangeShapeType="1"/>
              </p14:cNvContentPartPr>
              <p14:nvPr/>
            </p14:nvContentPartPr>
            <p14:xfrm>
              <a:off x="625475" y="1652588"/>
              <a:ext cx="617538" cy="1422400"/>
            </p14:xfrm>
          </p:contentPart>
        </mc:Choice>
        <mc:Fallback>
          <p:pic>
            <p:nvPicPr>
              <p:cNvPr id="7170" name="Ink 9">
                <a:extLst>
                  <a:ext uri="{FF2B5EF4-FFF2-40B4-BE49-F238E27FC236}">
                    <a16:creationId xmlns:a16="http://schemas.microsoft.com/office/drawing/2014/main" id="{AB486A95-A413-3F47-C23C-8D65F5D4FC6D}"/>
                  </a:ext>
                </a:extLst>
              </p:cNvPr>
              <p:cNvPicPr>
                <a:picLocks noRot="1" noChangeAspect="1" noEditPoints="1" noChangeArrowheads="1" noChangeShapeType="1"/>
              </p:cNvPicPr>
              <p:nvPr/>
            </p:nvPicPr>
            <p:blipFill>
              <a:blip r:embed="rId3"/>
              <a:stretch>
                <a:fillRect/>
              </a:stretch>
            </p:blipFill>
            <p:spPr>
              <a:xfrm>
                <a:off x="616129" y="1643221"/>
                <a:ext cx="636229" cy="1441135"/>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8940CD7-A315-EEF4-8FA1-AD4D64780DF5}"/>
              </a:ext>
            </a:extLst>
          </p:cNvPr>
          <p:cNvSpPr>
            <a:spLocks noChangeArrowheads="1"/>
          </p:cNvSpPr>
          <p:nvPr/>
        </p:nvSpPr>
        <p:spPr bwMode="auto">
          <a:xfrm>
            <a:off x="361950" y="698500"/>
            <a:ext cx="84264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solidFill>
                  <a:schemeClr val="tx2"/>
                </a:solidFill>
              </a:rPr>
              <a:t>Another Simple Fact:</a:t>
            </a:r>
            <a:r>
              <a:rPr lang="en-US" altLang="en-US" sz="4000">
                <a:solidFill>
                  <a:schemeClr val="tx2"/>
                </a:solidFill>
              </a:rPr>
              <a:t> </a:t>
            </a:r>
            <a:br>
              <a:rPr lang="en-US" altLang="en-US" sz="4000">
                <a:solidFill>
                  <a:schemeClr val="tx2"/>
                </a:solidFill>
              </a:rPr>
            </a:br>
            <a:r>
              <a:rPr lang="en-US" altLang="en-US" sz="3600">
                <a:solidFill>
                  <a:schemeClr val="tx2"/>
                </a:solidFill>
              </a:rPr>
              <a:t>If (x </a:t>
            </a:r>
            <a:r>
              <a:rPr lang="en-US" altLang="en-US" sz="3200">
                <a:solidFill>
                  <a:schemeClr val="tx2"/>
                </a:solidFill>
                <a:latin typeface="Symbol" panose="05050102010706020507" pitchFamily="18" charset="2"/>
                <a:sym typeface="Symbol" panose="05050102010706020507" pitchFamily="18" charset="2"/>
              </a:rPr>
              <a:t></a:t>
            </a:r>
            <a:r>
              <a:rPr lang="en-US" altLang="en-US" sz="3600" baseline="-25000">
                <a:solidFill>
                  <a:schemeClr val="tx2"/>
                </a:solidFill>
              </a:rPr>
              <a:t>n</a:t>
            </a:r>
            <a:r>
              <a:rPr lang="en-US" altLang="en-US" sz="3600">
                <a:solidFill>
                  <a:schemeClr val="tx2"/>
                </a:solidFill>
              </a:rPr>
              <a:t> y) and (k|n), then: x </a:t>
            </a:r>
            <a:r>
              <a:rPr lang="en-US" altLang="en-US" sz="3200">
                <a:solidFill>
                  <a:schemeClr val="tx2"/>
                </a:solidFill>
                <a:latin typeface="Symbol" panose="05050102010706020507" pitchFamily="18" charset="2"/>
                <a:sym typeface="Symbol" panose="05050102010706020507" pitchFamily="18" charset="2"/>
              </a:rPr>
              <a:t></a:t>
            </a:r>
            <a:r>
              <a:rPr lang="en-US" altLang="en-US" sz="3600" baseline="-25000">
                <a:solidFill>
                  <a:schemeClr val="tx2"/>
                </a:solidFill>
              </a:rPr>
              <a:t>k</a:t>
            </a:r>
            <a:r>
              <a:rPr lang="en-US" altLang="en-US" sz="3600">
                <a:solidFill>
                  <a:schemeClr val="tx2"/>
                </a:solidFill>
              </a:rPr>
              <a:t> y</a:t>
            </a:r>
          </a:p>
          <a:p>
            <a:endParaRPr lang="en-US" altLang="en-US">
              <a:solidFill>
                <a:schemeClr val="tx2"/>
              </a:solidFill>
            </a:endParaRPr>
          </a:p>
          <a:p>
            <a:r>
              <a:rPr lang="en-US" altLang="en-US" sz="3200"/>
              <a:t>Example: 10 </a:t>
            </a:r>
            <a:r>
              <a:rPr lang="en-US" altLang="en-US" sz="2400">
                <a:solidFill>
                  <a:schemeClr val="tx2"/>
                </a:solidFill>
                <a:latin typeface="Symbol" panose="05050102010706020507" pitchFamily="18" charset="2"/>
                <a:sym typeface="Symbol" panose="05050102010706020507" pitchFamily="18" charset="2"/>
              </a:rPr>
              <a:t></a:t>
            </a:r>
            <a:r>
              <a:rPr lang="en-US" altLang="en-US" sz="3200" baseline="-25000"/>
              <a:t>6</a:t>
            </a:r>
            <a:r>
              <a:rPr lang="en-US" altLang="en-US" sz="3200"/>
              <a:t> 16 </a:t>
            </a:r>
            <a:r>
              <a:rPr lang="en-US" altLang="en-US" sz="3200">
                <a:latin typeface="Symbol" panose="05050102010706020507" pitchFamily="18" charset="2"/>
                <a:sym typeface="Symbol" panose="05050102010706020507" pitchFamily="18" charset="2"/>
              </a:rPr>
              <a:t> </a:t>
            </a:r>
            <a:r>
              <a:rPr lang="en-US" altLang="en-US" sz="3200"/>
              <a:t>10 </a:t>
            </a:r>
            <a:r>
              <a:rPr lang="en-US" altLang="en-US" sz="2400">
                <a:solidFill>
                  <a:schemeClr val="tx2"/>
                </a:solidFill>
                <a:latin typeface="Symbol" panose="05050102010706020507" pitchFamily="18" charset="2"/>
                <a:sym typeface="Symbol" panose="05050102010706020507" pitchFamily="18" charset="2"/>
              </a:rPr>
              <a:t></a:t>
            </a:r>
            <a:r>
              <a:rPr lang="en-US" altLang="en-US" sz="3200" baseline="-25000"/>
              <a:t>3</a:t>
            </a:r>
            <a:r>
              <a:rPr lang="en-US" altLang="en-US" sz="3200"/>
              <a:t> 16</a:t>
            </a:r>
            <a:r>
              <a:rPr lang="en-US" altLang="en-US" sz="3200">
                <a:solidFill>
                  <a:schemeClr val="accent2"/>
                </a:solidFill>
              </a:rPr>
              <a:t> 	</a:t>
            </a:r>
          </a:p>
        </p:txBody>
      </p:sp>
      <p:sp>
        <p:nvSpPr>
          <p:cNvPr id="3" name="Text Box 20">
            <a:extLst>
              <a:ext uri="{FF2B5EF4-FFF2-40B4-BE49-F238E27FC236}">
                <a16:creationId xmlns:a16="http://schemas.microsoft.com/office/drawing/2014/main" id="{5E89D259-AF8C-D989-18F7-169B6E1B1EDF}"/>
              </a:ext>
            </a:extLst>
          </p:cNvPr>
          <p:cNvSpPr txBox="1">
            <a:spLocks noChangeArrowheads="1"/>
          </p:cNvSpPr>
          <p:nvPr/>
        </p:nvSpPr>
        <p:spPr bwMode="auto">
          <a:xfrm>
            <a:off x="369888" y="3222625"/>
            <a:ext cx="153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Proof:</a:t>
            </a:r>
          </a:p>
        </p:txBody>
      </p:sp>
      <p:sp>
        <p:nvSpPr>
          <p:cNvPr id="4" name="TextBox 3">
            <a:extLst>
              <a:ext uri="{FF2B5EF4-FFF2-40B4-BE49-F238E27FC236}">
                <a16:creationId xmlns:a16="http://schemas.microsoft.com/office/drawing/2014/main" id="{79E645FF-CD9E-3526-DAD6-0EFD7B20D134}"/>
              </a:ext>
            </a:extLst>
          </p:cNvPr>
          <p:cNvSpPr txBox="1">
            <a:spLocks noChangeArrowheads="1"/>
          </p:cNvSpPr>
          <p:nvPr/>
        </p:nvSpPr>
        <p:spPr bwMode="auto">
          <a:xfrm>
            <a:off x="1808163" y="3963988"/>
            <a:ext cx="631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x </a:t>
            </a:r>
            <a:r>
              <a:rPr lang="en-US" altLang="en-US" sz="2400">
                <a:solidFill>
                  <a:schemeClr val="tx2"/>
                </a:solidFill>
                <a:latin typeface="Symbol" panose="05050102010706020507" pitchFamily="18" charset="2"/>
                <a:sym typeface="Symbol" panose="05050102010706020507" pitchFamily="18" charset="2"/>
              </a:rPr>
              <a:t></a:t>
            </a:r>
            <a:r>
              <a:rPr lang="en-US" altLang="en-US" baseline="-25000">
                <a:solidFill>
                  <a:schemeClr val="tx2"/>
                </a:solidFill>
              </a:rPr>
              <a:t>n</a:t>
            </a:r>
            <a:r>
              <a:rPr lang="en-US" altLang="en-US">
                <a:solidFill>
                  <a:schemeClr val="tx2"/>
                </a:solidFill>
              </a:rPr>
              <a:t> y  iff x = in + y for some integer i</a:t>
            </a:r>
            <a:endParaRPr lang="en-US" altLang="en-US"/>
          </a:p>
        </p:txBody>
      </p:sp>
      <p:sp>
        <p:nvSpPr>
          <p:cNvPr id="5" name="TextBox 4">
            <a:extLst>
              <a:ext uri="{FF2B5EF4-FFF2-40B4-BE49-F238E27FC236}">
                <a16:creationId xmlns:a16="http://schemas.microsoft.com/office/drawing/2014/main" id="{AE710546-D380-BE0C-5297-2392F1E0DC69}"/>
              </a:ext>
            </a:extLst>
          </p:cNvPr>
          <p:cNvSpPr txBox="1">
            <a:spLocks noChangeArrowheads="1"/>
          </p:cNvSpPr>
          <p:nvPr/>
        </p:nvSpPr>
        <p:spPr bwMode="auto">
          <a:xfrm>
            <a:off x="1779588" y="4548188"/>
            <a:ext cx="5721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Let j=n/k, or n=jk  Then we have:</a:t>
            </a:r>
          </a:p>
        </p:txBody>
      </p:sp>
      <p:sp>
        <p:nvSpPr>
          <p:cNvPr id="6" name="TextBox 5">
            <a:extLst>
              <a:ext uri="{FF2B5EF4-FFF2-40B4-BE49-F238E27FC236}">
                <a16:creationId xmlns:a16="http://schemas.microsoft.com/office/drawing/2014/main" id="{46F2FFDE-8EB7-B9A1-872B-4E0BCA117520}"/>
              </a:ext>
            </a:extLst>
          </p:cNvPr>
          <p:cNvSpPr txBox="1">
            <a:spLocks noChangeArrowheads="1"/>
          </p:cNvSpPr>
          <p:nvPr/>
        </p:nvSpPr>
        <p:spPr bwMode="auto">
          <a:xfrm>
            <a:off x="3371850" y="5222875"/>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x = ijk + y</a:t>
            </a:r>
            <a:endParaRPr lang="en-US" altLang="en-US"/>
          </a:p>
        </p:txBody>
      </p:sp>
      <p:sp>
        <p:nvSpPr>
          <p:cNvPr id="7" name="TextBox 6">
            <a:extLst>
              <a:ext uri="{FF2B5EF4-FFF2-40B4-BE49-F238E27FC236}">
                <a16:creationId xmlns:a16="http://schemas.microsoft.com/office/drawing/2014/main" id="{FFEDFA3D-D6F8-9A55-5BC1-424C90A1EBA2}"/>
              </a:ext>
            </a:extLst>
          </p:cNvPr>
          <p:cNvSpPr txBox="1">
            <a:spLocks noChangeArrowheads="1"/>
          </p:cNvSpPr>
          <p:nvPr/>
        </p:nvSpPr>
        <p:spPr bwMode="auto">
          <a:xfrm>
            <a:off x="1938338" y="5951538"/>
            <a:ext cx="4845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x = (ij)k + y   therefore x </a:t>
            </a:r>
            <a:r>
              <a:rPr lang="en-US" altLang="en-US" sz="2400">
                <a:solidFill>
                  <a:schemeClr val="tx2"/>
                </a:solidFill>
                <a:latin typeface="Symbol" panose="05050102010706020507" pitchFamily="18" charset="2"/>
                <a:sym typeface="Symbol" panose="05050102010706020507" pitchFamily="18" charset="2"/>
              </a:rPr>
              <a:t></a:t>
            </a:r>
            <a:r>
              <a:rPr lang="en-US" altLang="en-US" baseline="-25000">
                <a:solidFill>
                  <a:schemeClr val="tx2"/>
                </a:solidFill>
                <a:sym typeface="Symbol" panose="05050102010706020507" pitchFamily="18" charset="2"/>
              </a:rPr>
              <a:t>k</a:t>
            </a:r>
            <a:r>
              <a:rPr lang="en-US" altLang="en-US">
                <a:solidFill>
                  <a:schemeClr val="tx2"/>
                </a:solidFill>
              </a:rPr>
              <a:t> y   </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9">
            <a:extLst>
              <a:ext uri="{FF2B5EF4-FFF2-40B4-BE49-F238E27FC236}">
                <a16:creationId xmlns:a16="http://schemas.microsoft.com/office/drawing/2014/main" id="{75628218-8924-DC92-4CA1-3BE777B48EB3}"/>
              </a:ext>
            </a:extLst>
          </p:cNvPr>
          <p:cNvSpPr txBox="1">
            <a:spLocks noChangeArrowheads="1"/>
          </p:cNvSpPr>
          <p:nvPr/>
        </p:nvSpPr>
        <p:spPr bwMode="auto">
          <a:xfrm>
            <a:off x="1474788" y="5006975"/>
            <a:ext cx="665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3. (Inverses) For every a  S there is  b  S such that:</a:t>
            </a:r>
          </a:p>
        </p:txBody>
      </p:sp>
      <p:sp>
        <p:nvSpPr>
          <p:cNvPr id="47107" name="Text Box 4">
            <a:extLst>
              <a:ext uri="{FF2B5EF4-FFF2-40B4-BE49-F238E27FC236}">
                <a16:creationId xmlns:a16="http://schemas.microsoft.com/office/drawing/2014/main" id="{B741B59E-B8E5-5893-A7B5-CB99BBC28FDF}"/>
              </a:ext>
            </a:extLst>
          </p:cNvPr>
          <p:cNvSpPr txBox="1">
            <a:spLocks noChangeArrowheads="1"/>
          </p:cNvSpPr>
          <p:nvPr/>
        </p:nvSpPr>
        <p:spPr bwMode="auto">
          <a:xfrm>
            <a:off x="3381375" y="128588"/>
            <a:ext cx="2381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Groups</a:t>
            </a:r>
          </a:p>
        </p:txBody>
      </p:sp>
      <p:sp>
        <p:nvSpPr>
          <p:cNvPr id="47108" name="Text Box 5">
            <a:extLst>
              <a:ext uri="{FF2B5EF4-FFF2-40B4-BE49-F238E27FC236}">
                <a16:creationId xmlns:a16="http://schemas.microsoft.com/office/drawing/2014/main" id="{24610080-E91B-7FBC-6B8A-F7AB776DD5F1}"/>
              </a:ext>
            </a:extLst>
          </p:cNvPr>
          <p:cNvSpPr txBox="1">
            <a:spLocks noChangeArrowheads="1"/>
          </p:cNvSpPr>
          <p:nvPr/>
        </p:nvSpPr>
        <p:spPr bwMode="auto">
          <a:xfrm>
            <a:off x="703263" y="1114425"/>
            <a:ext cx="7697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group G is a pair (S,</a:t>
            </a:r>
            <a:r>
              <a:rPr lang="en-US" altLang="en-US">
                <a:sym typeface="Symbol" panose="05050102010706020507" pitchFamily="18" charset="2"/>
              </a:rPr>
              <a:t>), where S is a set and  is a binary operation on S such that:</a:t>
            </a:r>
          </a:p>
        </p:txBody>
      </p:sp>
      <p:sp>
        <p:nvSpPr>
          <p:cNvPr id="47109" name="Text Box 6">
            <a:extLst>
              <a:ext uri="{FF2B5EF4-FFF2-40B4-BE49-F238E27FC236}">
                <a16:creationId xmlns:a16="http://schemas.microsoft.com/office/drawing/2014/main" id="{CF79883F-A9E7-0266-8693-4848834ABFD9}"/>
              </a:ext>
            </a:extLst>
          </p:cNvPr>
          <p:cNvSpPr txBox="1">
            <a:spLocks noChangeArrowheads="1"/>
          </p:cNvSpPr>
          <p:nvPr/>
        </p:nvSpPr>
        <p:spPr bwMode="auto">
          <a:xfrm>
            <a:off x="1474788" y="2374900"/>
            <a:ext cx="328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1.  is associative</a:t>
            </a:r>
          </a:p>
        </p:txBody>
      </p:sp>
      <p:sp>
        <p:nvSpPr>
          <p:cNvPr id="47110" name="Text Box 7">
            <a:extLst>
              <a:ext uri="{FF2B5EF4-FFF2-40B4-BE49-F238E27FC236}">
                <a16:creationId xmlns:a16="http://schemas.microsoft.com/office/drawing/2014/main" id="{E55AE76F-A7E9-D741-A65B-920315C135B5}"/>
              </a:ext>
            </a:extLst>
          </p:cNvPr>
          <p:cNvSpPr txBox="1">
            <a:spLocks noChangeArrowheads="1"/>
          </p:cNvSpPr>
          <p:nvPr/>
        </p:nvSpPr>
        <p:spPr bwMode="auto">
          <a:xfrm>
            <a:off x="1474788" y="3255963"/>
            <a:ext cx="641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2. (Identity) There exists an element 	e  S such that:</a:t>
            </a:r>
          </a:p>
        </p:txBody>
      </p:sp>
      <p:sp>
        <p:nvSpPr>
          <p:cNvPr id="47111" name="Text Box 8">
            <a:extLst>
              <a:ext uri="{FF2B5EF4-FFF2-40B4-BE49-F238E27FC236}">
                <a16:creationId xmlns:a16="http://schemas.microsoft.com/office/drawing/2014/main" id="{C8D83DD0-6B58-BB4C-6829-C203A600240B}"/>
              </a:ext>
            </a:extLst>
          </p:cNvPr>
          <p:cNvSpPr txBox="1">
            <a:spLocks noChangeArrowheads="1"/>
          </p:cNvSpPr>
          <p:nvPr/>
        </p:nvSpPr>
        <p:spPr bwMode="auto">
          <a:xfrm>
            <a:off x="2224088" y="4152900"/>
            <a:ext cx="5881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 </a:t>
            </a:r>
            <a:r>
              <a:rPr lang="en-US" altLang="en-US">
                <a:sym typeface="Symbol" panose="05050102010706020507" pitchFamily="18" charset="2"/>
              </a:rPr>
              <a:t> a = a  e = a, 	for all a  S</a:t>
            </a:r>
            <a:r>
              <a:rPr lang="en-US" altLang="en-US"/>
              <a:t> </a:t>
            </a:r>
          </a:p>
        </p:txBody>
      </p:sp>
      <p:sp>
        <p:nvSpPr>
          <p:cNvPr id="47112" name="Text Box 10">
            <a:extLst>
              <a:ext uri="{FF2B5EF4-FFF2-40B4-BE49-F238E27FC236}">
                <a16:creationId xmlns:a16="http://schemas.microsoft.com/office/drawing/2014/main" id="{066DEF45-25CA-8972-5D9B-C09FD7B78D69}"/>
              </a:ext>
            </a:extLst>
          </p:cNvPr>
          <p:cNvSpPr txBox="1">
            <a:spLocks noChangeArrowheads="1"/>
          </p:cNvSpPr>
          <p:nvPr/>
        </p:nvSpPr>
        <p:spPr bwMode="auto">
          <a:xfrm>
            <a:off x="4414838" y="5434013"/>
            <a:ext cx="2925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 </a:t>
            </a:r>
            <a:r>
              <a:rPr lang="en-US" altLang="en-US">
                <a:sym typeface="Symbol" panose="05050102010706020507" pitchFamily="18" charset="2"/>
              </a:rPr>
              <a:t> b = b  a = e</a:t>
            </a:r>
            <a:endParaRPr lang="en-US" altLang="en-US"/>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56CDFE5-AB57-23A6-4E18-B2D30A78F0AD}"/>
              </a:ext>
            </a:extLst>
          </p:cNvPr>
          <p:cNvSpPr>
            <a:spLocks noGrp="1"/>
          </p:cNvSpPr>
          <p:nvPr>
            <p:ph type="title"/>
          </p:nvPr>
        </p:nvSpPr>
        <p:spPr>
          <a:xfrm>
            <a:off x="814388" y="2624138"/>
            <a:ext cx="7772400" cy="1143000"/>
          </a:xfrm>
        </p:spPr>
        <p:txBody>
          <a:bodyPr/>
          <a:lstStyle/>
          <a:p>
            <a:pPr algn="r"/>
            <a:r>
              <a:rPr lang="en-US" altLang="en-US"/>
              <a:t>Some properties of groups…</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a:extLst>
              <a:ext uri="{FF2B5EF4-FFF2-40B4-BE49-F238E27FC236}">
                <a16:creationId xmlns:a16="http://schemas.microsoft.com/office/drawing/2014/main" id="{4E78AB01-5659-4EBE-2748-6FA39E0465AC}"/>
              </a:ext>
            </a:extLst>
          </p:cNvPr>
          <p:cNvSpPr txBox="1">
            <a:spLocks noChangeArrowheads="1"/>
          </p:cNvSpPr>
          <p:nvPr/>
        </p:nvSpPr>
        <p:spPr bwMode="auto">
          <a:xfrm>
            <a:off x="815975" y="1755775"/>
            <a:ext cx="7658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Theorem:</a:t>
            </a:r>
            <a:r>
              <a:rPr lang="en-US" altLang="en-US"/>
              <a:t> A group has at most one identity element</a:t>
            </a:r>
          </a:p>
        </p:txBody>
      </p:sp>
      <p:sp>
        <p:nvSpPr>
          <p:cNvPr id="31750" name="Text Box 6">
            <a:extLst>
              <a:ext uri="{FF2B5EF4-FFF2-40B4-BE49-F238E27FC236}">
                <a16:creationId xmlns:a16="http://schemas.microsoft.com/office/drawing/2014/main" id="{A16C19F8-E6BD-E412-79FF-9054B4B81E36}"/>
              </a:ext>
            </a:extLst>
          </p:cNvPr>
          <p:cNvSpPr txBox="1">
            <a:spLocks noChangeArrowheads="1"/>
          </p:cNvSpPr>
          <p:nvPr/>
        </p:nvSpPr>
        <p:spPr bwMode="auto">
          <a:xfrm>
            <a:off x="815975" y="2787650"/>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Proof:</a:t>
            </a:r>
          </a:p>
        </p:txBody>
      </p:sp>
      <p:sp>
        <p:nvSpPr>
          <p:cNvPr id="31751" name="Text Box 7">
            <a:extLst>
              <a:ext uri="{FF2B5EF4-FFF2-40B4-BE49-F238E27FC236}">
                <a16:creationId xmlns:a16="http://schemas.microsoft.com/office/drawing/2014/main" id="{7DCEDDA6-E07B-53FE-FF64-868F2B752BF1}"/>
              </a:ext>
            </a:extLst>
          </p:cNvPr>
          <p:cNvSpPr txBox="1">
            <a:spLocks noChangeArrowheads="1"/>
          </p:cNvSpPr>
          <p:nvPr/>
        </p:nvSpPr>
        <p:spPr bwMode="auto">
          <a:xfrm>
            <a:off x="815975" y="3392488"/>
            <a:ext cx="6638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Suppose e and f are both identities of G=(S,</a:t>
            </a:r>
            <a:r>
              <a:rPr lang="en-US" altLang="en-US">
                <a:sym typeface="Symbol" panose="05050102010706020507" pitchFamily="18" charset="2"/>
              </a:rPr>
              <a:t>)</a:t>
            </a:r>
          </a:p>
        </p:txBody>
      </p:sp>
      <p:sp>
        <p:nvSpPr>
          <p:cNvPr id="31752" name="Text Box 8">
            <a:extLst>
              <a:ext uri="{FF2B5EF4-FFF2-40B4-BE49-F238E27FC236}">
                <a16:creationId xmlns:a16="http://schemas.microsoft.com/office/drawing/2014/main" id="{193C8D61-A184-5394-9855-DBC3FB3712D3}"/>
              </a:ext>
            </a:extLst>
          </p:cNvPr>
          <p:cNvSpPr txBox="1">
            <a:spLocks noChangeArrowheads="1"/>
          </p:cNvSpPr>
          <p:nvPr/>
        </p:nvSpPr>
        <p:spPr bwMode="auto">
          <a:xfrm>
            <a:off x="815975" y="4567238"/>
            <a:ext cx="3101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Then f = e </a:t>
            </a:r>
            <a:r>
              <a:rPr lang="en-US" altLang="en-US">
                <a:sym typeface="Symbol" panose="05050102010706020507" pitchFamily="18" charset="2"/>
              </a:rPr>
              <a:t> f = </a:t>
            </a:r>
            <a:r>
              <a:rPr lang="en-US" altLang="en-US"/>
              <a:t> e</a:t>
            </a:r>
          </a:p>
        </p:txBody>
      </p:sp>
      <p:sp>
        <p:nvSpPr>
          <p:cNvPr id="49158" name="Text Box 13">
            <a:extLst>
              <a:ext uri="{FF2B5EF4-FFF2-40B4-BE49-F238E27FC236}">
                <a16:creationId xmlns:a16="http://schemas.microsoft.com/office/drawing/2014/main" id="{DE03DD00-8856-DE72-405D-DE0C4594B69F}"/>
              </a:ext>
            </a:extLst>
          </p:cNvPr>
          <p:cNvSpPr txBox="1">
            <a:spLocks noChangeArrowheads="1"/>
          </p:cNvSpPr>
          <p:nvPr/>
        </p:nvSpPr>
        <p:spPr bwMode="auto">
          <a:xfrm>
            <a:off x="1866900" y="461963"/>
            <a:ext cx="53467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Identity Is Unique</a:t>
            </a:r>
          </a:p>
        </p:txBody>
      </p:sp>
      <p:sp>
        <p:nvSpPr>
          <p:cNvPr id="7" name="Text Box 8">
            <a:extLst>
              <a:ext uri="{FF2B5EF4-FFF2-40B4-BE49-F238E27FC236}">
                <a16:creationId xmlns:a16="http://schemas.microsoft.com/office/drawing/2014/main" id="{3F576D0F-FFCF-93B7-75AB-8ECFA8BF7093}"/>
              </a:ext>
            </a:extLst>
          </p:cNvPr>
          <p:cNvSpPr txBox="1">
            <a:spLocks noChangeArrowheads="1"/>
          </p:cNvSpPr>
          <p:nvPr/>
        </p:nvSpPr>
        <p:spPr bwMode="auto">
          <a:xfrm>
            <a:off x="876300" y="58547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We denote this identity by “e”</a:t>
            </a:r>
          </a:p>
        </p:txBody>
      </p:sp>
      <p:sp>
        <p:nvSpPr>
          <p:cNvPr id="8" name="TextBox 7">
            <a:extLst>
              <a:ext uri="{FF2B5EF4-FFF2-40B4-BE49-F238E27FC236}">
                <a16:creationId xmlns:a16="http://schemas.microsoft.com/office/drawing/2014/main" id="{3E994CEF-EFD0-4B7C-6187-698B3057F090}"/>
              </a:ext>
            </a:extLst>
          </p:cNvPr>
          <p:cNvSpPr txBox="1">
            <a:spLocks noChangeArrowheads="1"/>
          </p:cNvSpPr>
          <p:nvPr/>
        </p:nvSpPr>
        <p:spPr bwMode="auto">
          <a:xfrm>
            <a:off x="877888" y="5313363"/>
            <a:ext cx="399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 </a:t>
            </a:r>
            <a:r>
              <a:rPr lang="en-US" altLang="en-US"/>
              <a:t>exactly one identity</a:t>
            </a:r>
          </a:p>
        </p:txBody>
      </p:sp>
      <p:sp>
        <p:nvSpPr>
          <p:cNvPr id="9" name="Rectangle 8">
            <a:extLst>
              <a:ext uri="{FF2B5EF4-FFF2-40B4-BE49-F238E27FC236}">
                <a16:creationId xmlns:a16="http://schemas.microsoft.com/office/drawing/2014/main" id="{872F5403-BD7B-96E0-053F-D3D8723E6FDB}"/>
              </a:ext>
            </a:extLst>
          </p:cNvPr>
          <p:cNvSpPr/>
          <p:nvPr/>
        </p:nvSpPr>
        <p:spPr>
          <a:xfrm>
            <a:off x="7623175" y="4719638"/>
            <a:ext cx="346075" cy="334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fade">
                                      <p:cBhvr>
                                        <p:cTn id="12" dur="500"/>
                                        <p:tgtEl>
                                          <p:spTgt spid="31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51"/>
                                        </p:tgtEl>
                                        <p:attrNameLst>
                                          <p:attrName>style.visibility</p:attrName>
                                        </p:attrNameLst>
                                      </p:cBhvr>
                                      <p:to>
                                        <p:strVal val="visible"/>
                                      </p:to>
                                    </p:set>
                                    <p:animEffect transition="in" filter="fade">
                                      <p:cBhvr>
                                        <p:cTn id="17" dur="500"/>
                                        <p:tgtEl>
                                          <p:spTgt spid="31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fade">
                                      <p:cBhvr>
                                        <p:cTn id="22" dur="500"/>
                                        <p:tgtEl>
                                          <p:spTgt spid="31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0" grpId="0"/>
      <p:bldP spid="31751" grpId="0"/>
      <p:bldP spid="31752" grpId="0"/>
      <p:bldP spid="7" grpId="0"/>
      <p:bldP spid="8" grpId="0"/>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DC506941-1191-395E-0F04-ADEE7C65FB9B}"/>
              </a:ext>
            </a:extLst>
          </p:cNvPr>
          <p:cNvSpPr txBox="1">
            <a:spLocks noChangeArrowheads="1"/>
          </p:cNvSpPr>
          <p:nvPr/>
        </p:nvSpPr>
        <p:spPr bwMode="auto">
          <a:xfrm>
            <a:off x="815975" y="1755775"/>
            <a:ext cx="7658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Theorem:</a:t>
            </a:r>
            <a:r>
              <a:rPr lang="en-US" altLang="en-US"/>
              <a:t> Every element in a group has a unique inverse</a:t>
            </a:r>
          </a:p>
        </p:txBody>
      </p:sp>
      <p:sp>
        <p:nvSpPr>
          <p:cNvPr id="45059" name="Text Box 3">
            <a:extLst>
              <a:ext uri="{FF2B5EF4-FFF2-40B4-BE49-F238E27FC236}">
                <a16:creationId xmlns:a16="http://schemas.microsoft.com/office/drawing/2014/main" id="{79E9DF3B-A69A-FE62-1D49-D26F0736A8D7}"/>
              </a:ext>
            </a:extLst>
          </p:cNvPr>
          <p:cNvSpPr txBox="1">
            <a:spLocks noChangeArrowheads="1"/>
          </p:cNvSpPr>
          <p:nvPr/>
        </p:nvSpPr>
        <p:spPr bwMode="auto">
          <a:xfrm>
            <a:off x="815975" y="2805113"/>
            <a:ext cx="1235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Proof:</a:t>
            </a:r>
          </a:p>
        </p:txBody>
      </p:sp>
      <p:sp>
        <p:nvSpPr>
          <p:cNvPr id="50180" name="Text Box 6">
            <a:extLst>
              <a:ext uri="{FF2B5EF4-FFF2-40B4-BE49-F238E27FC236}">
                <a16:creationId xmlns:a16="http://schemas.microsoft.com/office/drawing/2014/main" id="{749A9345-C2D8-F9F8-FBA7-4BA2BCC5B617}"/>
              </a:ext>
            </a:extLst>
          </p:cNvPr>
          <p:cNvSpPr txBox="1">
            <a:spLocks noChangeArrowheads="1"/>
          </p:cNvSpPr>
          <p:nvPr/>
        </p:nvSpPr>
        <p:spPr bwMode="auto">
          <a:xfrm>
            <a:off x="1466850" y="461963"/>
            <a:ext cx="6203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Inverses Are Unique</a:t>
            </a:r>
          </a:p>
        </p:txBody>
      </p:sp>
      <p:sp>
        <p:nvSpPr>
          <p:cNvPr id="45063" name="Text Box 7">
            <a:extLst>
              <a:ext uri="{FF2B5EF4-FFF2-40B4-BE49-F238E27FC236}">
                <a16:creationId xmlns:a16="http://schemas.microsoft.com/office/drawing/2014/main" id="{F0D32B6A-599E-ACC3-9F54-F963B0D6101A}"/>
              </a:ext>
            </a:extLst>
          </p:cNvPr>
          <p:cNvSpPr txBox="1">
            <a:spLocks noChangeArrowheads="1"/>
          </p:cNvSpPr>
          <p:nvPr/>
        </p:nvSpPr>
        <p:spPr bwMode="auto">
          <a:xfrm>
            <a:off x="815975" y="3427413"/>
            <a:ext cx="6942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Suppose b and c are both inverses of a </a:t>
            </a:r>
            <a:endParaRPr lang="en-US" altLang="en-US">
              <a:sym typeface="Symbol" panose="05050102010706020507" pitchFamily="18" charset="2"/>
            </a:endParaRPr>
          </a:p>
        </p:txBody>
      </p:sp>
      <p:sp>
        <p:nvSpPr>
          <p:cNvPr id="45064" name="Text Box 8">
            <a:extLst>
              <a:ext uri="{FF2B5EF4-FFF2-40B4-BE49-F238E27FC236}">
                <a16:creationId xmlns:a16="http://schemas.microsoft.com/office/drawing/2014/main" id="{71C9092A-088F-A42A-6319-7FC46886589F}"/>
              </a:ext>
            </a:extLst>
          </p:cNvPr>
          <p:cNvSpPr txBox="1">
            <a:spLocks noChangeArrowheads="1"/>
          </p:cNvSpPr>
          <p:nvPr/>
        </p:nvSpPr>
        <p:spPr bwMode="auto">
          <a:xfrm>
            <a:off x="815975" y="4222750"/>
            <a:ext cx="7654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Then b = b </a:t>
            </a:r>
            <a:r>
              <a:rPr lang="en-US" altLang="en-US">
                <a:sym typeface="Symbol" panose="05050102010706020507" pitchFamily="18" charset="2"/>
              </a:rPr>
              <a:t> e = b  (a  c) = (b  a)  c = c</a:t>
            </a:r>
            <a:r>
              <a:rPr lang="en-US" altLang="en-US"/>
              <a:t> </a:t>
            </a:r>
          </a:p>
        </p:txBody>
      </p:sp>
      <p:sp>
        <p:nvSpPr>
          <p:cNvPr id="7" name="Rectangle 6">
            <a:extLst>
              <a:ext uri="{FF2B5EF4-FFF2-40B4-BE49-F238E27FC236}">
                <a16:creationId xmlns:a16="http://schemas.microsoft.com/office/drawing/2014/main" id="{8C76CDCC-48A4-E5BB-2BA0-3DB446A0DF00}"/>
              </a:ext>
            </a:extLst>
          </p:cNvPr>
          <p:cNvSpPr/>
          <p:nvPr/>
        </p:nvSpPr>
        <p:spPr>
          <a:xfrm>
            <a:off x="7920038" y="4979988"/>
            <a:ext cx="346075" cy="333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fade">
                                      <p:cBhvr>
                                        <p:cTn id="12" dur="5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63"/>
                                        </p:tgtEl>
                                        <p:attrNameLst>
                                          <p:attrName>style.visibility</p:attrName>
                                        </p:attrNameLst>
                                      </p:cBhvr>
                                      <p:to>
                                        <p:strVal val="visible"/>
                                      </p:to>
                                    </p:set>
                                    <p:animEffect transition="in" filter="fade">
                                      <p:cBhvr>
                                        <p:cTn id="17" dur="500"/>
                                        <p:tgtEl>
                                          <p:spTgt spid="450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64"/>
                                        </p:tgtEl>
                                        <p:attrNameLst>
                                          <p:attrName>style.visibility</p:attrName>
                                        </p:attrNameLst>
                                      </p:cBhvr>
                                      <p:to>
                                        <p:strVal val="visible"/>
                                      </p:to>
                                    </p:set>
                                    <p:animEffect transition="in" filter="fade">
                                      <p:cBhvr>
                                        <p:cTn id="22" dur="500"/>
                                        <p:tgtEl>
                                          <p:spTgt spid="45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3" grpId="0"/>
      <p:bldP spid="45064" grpId="0"/>
      <p:bldP spid="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BEA55313-EDF4-DB12-9077-ADBAFE343ED8}"/>
              </a:ext>
            </a:extLst>
          </p:cNvPr>
          <p:cNvSpPr txBox="1">
            <a:spLocks noChangeArrowheads="1"/>
          </p:cNvSpPr>
          <p:nvPr/>
        </p:nvSpPr>
        <p:spPr bwMode="auto">
          <a:xfrm>
            <a:off x="815975" y="1755775"/>
            <a:ext cx="765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Theorem:</a:t>
            </a:r>
            <a:r>
              <a:rPr lang="en-US" altLang="en-US"/>
              <a:t> If a </a:t>
            </a:r>
            <a:r>
              <a:rPr lang="en-US" altLang="en-US">
                <a:sym typeface="Symbol" panose="05050102010706020507" pitchFamily="18" charset="2"/>
              </a:rPr>
              <a:t></a:t>
            </a:r>
            <a:r>
              <a:rPr lang="en-US" altLang="en-US"/>
              <a:t> b = a </a:t>
            </a:r>
            <a:r>
              <a:rPr lang="en-US" altLang="en-US">
                <a:sym typeface="Symbol" panose="05050102010706020507" pitchFamily="18" charset="2"/>
              </a:rPr>
              <a:t></a:t>
            </a:r>
            <a:r>
              <a:rPr lang="en-US" altLang="en-US"/>
              <a:t> c, then b = c</a:t>
            </a:r>
          </a:p>
        </p:txBody>
      </p:sp>
      <p:sp>
        <p:nvSpPr>
          <p:cNvPr id="45059" name="Text Box 3">
            <a:extLst>
              <a:ext uri="{FF2B5EF4-FFF2-40B4-BE49-F238E27FC236}">
                <a16:creationId xmlns:a16="http://schemas.microsoft.com/office/drawing/2014/main" id="{CE805E4F-2362-4AFE-429A-A72D67A81B08}"/>
              </a:ext>
            </a:extLst>
          </p:cNvPr>
          <p:cNvSpPr txBox="1">
            <a:spLocks noChangeArrowheads="1"/>
          </p:cNvSpPr>
          <p:nvPr/>
        </p:nvSpPr>
        <p:spPr bwMode="auto">
          <a:xfrm>
            <a:off x="815975" y="2805113"/>
            <a:ext cx="1235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Proof:</a:t>
            </a:r>
          </a:p>
        </p:txBody>
      </p:sp>
      <p:sp>
        <p:nvSpPr>
          <p:cNvPr id="8224" name="Text Box 6">
            <a:extLst>
              <a:ext uri="{FF2B5EF4-FFF2-40B4-BE49-F238E27FC236}">
                <a16:creationId xmlns:a16="http://schemas.microsoft.com/office/drawing/2014/main" id="{89FC70F3-9686-EC06-72C9-2911CC67EC8A}"/>
              </a:ext>
            </a:extLst>
          </p:cNvPr>
          <p:cNvSpPr txBox="1">
            <a:spLocks noChangeArrowheads="1"/>
          </p:cNvSpPr>
          <p:nvPr/>
        </p:nvSpPr>
        <p:spPr bwMode="auto">
          <a:xfrm>
            <a:off x="2598738" y="582613"/>
            <a:ext cx="3921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Cancellation</a:t>
            </a:r>
          </a:p>
        </p:txBody>
      </p:sp>
      <mc:AlternateContent xmlns:mc="http://schemas.openxmlformats.org/markup-compatibility/2006">
        <mc:Choice xmlns:p14="http://schemas.microsoft.com/office/powerpoint/2010/main" Requires="p14">
          <p:contentPart p14:bwMode="auto" r:id="rId2">
            <p14:nvContentPartPr>
              <p14:cNvPr id="8194" name="Ink 5">
                <a:extLst>
                  <a:ext uri="{FF2B5EF4-FFF2-40B4-BE49-F238E27FC236}">
                    <a16:creationId xmlns:a16="http://schemas.microsoft.com/office/drawing/2014/main" id="{AA6409CF-BE6B-21B8-55F7-3F887846CF30}"/>
                  </a:ext>
                </a:extLst>
              </p14:cNvPr>
              <p14:cNvContentPartPr>
                <a14:cpLocks xmlns:a14="http://schemas.microsoft.com/office/drawing/2010/main" noRot="1" noChangeAspect="1" noEditPoints="1" noChangeArrowheads="1" noChangeShapeType="1"/>
              </p14:cNvContentPartPr>
              <p14:nvPr/>
            </p14:nvContentPartPr>
            <p14:xfrm>
              <a:off x="1885950" y="2833688"/>
              <a:ext cx="642938" cy="498475"/>
            </p14:xfrm>
          </p:contentPart>
        </mc:Choice>
        <mc:Fallback>
          <p:pic>
            <p:nvPicPr>
              <p:cNvPr id="8194" name="Ink 5">
                <a:extLst>
                  <a:ext uri="{FF2B5EF4-FFF2-40B4-BE49-F238E27FC236}">
                    <a16:creationId xmlns:a16="http://schemas.microsoft.com/office/drawing/2014/main" id="{AA6409CF-BE6B-21B8-55F7-3F887846CF30}"/>
                  </a:ext>
                </a:extLst>
              </p:cNvPr>
              <p:cNvPicPr>
                <a:picLocks noRot="1" noChangeAspect="1" noEditPoints="1" noChangeArrowheads="1" noChangeShapeType="1"/>
              </p:cNvPicPr>
              <p:nvPr/>
            </p:nvPicPr>
            <p:blipFill>
              <a:blip r:embed="rId3"/>
              <a:stretch>
                <a:fillRect/>
              </a:stretch>
            </p:blipFill>
            <p:spPr>
              <a:xfrm>
                <a:off x="1876611" y="2824317"/>
                <a:ext cx="661616" cy="51721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195" name="Ink 6">
                <a:extLst>
                  <a:ext uri="{FF2B5EF4-FFF2-40B4-BE49-F238E27FC236}">
                    <a16:creationId xmlns:a16="http://schemas.microsoft.com/office/drawing/2014/main" id="{2E391CD2-A605-E724-81C6-C46C4F6573B4}"/>
                  </a:ext>
                </a:extLst>
              </p14:cNvPr>
              <p14:cNvContentPartPr>
                <a14:cpLocks xmlns:a14="http://schemas.microsoft.com/office/drawing/2010/main" noRot="1" noChangeAspect="1" noEditPoints="1" noChangeArrowheads="1" noChangeShapeType="1"/>
              </p14:cNvContentPartPr>
              <p14:nvPr/>
            </p14:nvContentPartPr>
            <p14:xfrm>
              <a:off x="2767013" y="2925763"/>
              <a:ext cx="215900" cy="369887"/>
            </p14:xfrm>
          </p:contentPart>
        </mc:Choice>
        <mc:Fallback>
          <p:pic>
            <p:nvPicPr>
              <p:cNvPr id="8195" name="Ink 6">
                <a:extLst>
                  <a:ext uri="{FF2B5EF4-FFF2-40B4-BE49-F238E27FC236}">
                    <a16:creationId xmlns:a16="http://schemas.microsoft.com/office/drawing/2014/main" id="{2E391CD2-A605-E724-81C6-C46C4F6573B4}"/>
                  </a:ext>
                </a:extLst>
              </p:cNvPr>
              <p:cNvPicPr>
                <a:picLocks noRot="1" noChangeAspect="1" noEditPoints="1" noChangeArrowheads="1" noChangeShapeType="1"/>
              </p:cNvPicPr>
              <p:nvPr/>
            </p:nvPicPr>
            <p:blipFill>
              <a:blip r:embed="rId5"/>
              <a:stretch>
                <a:fillRect/>
              </a:stretch>
            </p:blipFill>
            <p:spPr>
              <a:xfrm>
                <a:off x="2757626" y="2916307"/>
                <a:ext cx="234674"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196" name="Ink 7">
                <a:extLst>
                  <a:ext uri="{FF2B5EF4-FFF2-40B4-BE49-F238E27FC236}">
                    <a16:creationId xmlns:a16="http://schemas.microsoft.com/office/drawing/2014/main" id="{597A45B3-1017-44F7-EF72-528DA095CE81}"/>
                  </a:ext>
                </a:extLst>
              </p14:cNvPr>
              <p14:cNvContentPartPr>
                <a14:cpLocks xmlns:a14="http://schemas.microsoft.com/office/drawing/2010/main" noRot="1" noChangeAspect="1" noEditPoints="1" noChangeArrowheads="1" noChangeShapeType="1"/>
              </p14:cNvContentPartPr>
              <p14:nvPr/>
            </p14:nvContentPartPr>
            <p14:xfrm>
              <a:off x="3163888" y="2876550"/>
              <a:ext cx="582612" cy="473075"/>
            </p14:xfrm>
          </p:contentPart>
        </mc:Choice>
        <mc:Fallback>
          <p:pic>
            <p:nvPicPr>
              <p:cNvPr id="8196" name="Ink 7">
                <a:extLst>
                  <a:ext uri="{FF2B5EF4-FFF2-40B4-BE49-F238E27FC236}">
                    <a16:creationId xmlns:a16="http://schemas.microsoft.com/office/drawing/2014/main" id="{597A45B3-1017-44F7-EF72-528DA095CE81}"/>
                  </a:ext>
                </a:extLst>
              </p:cNvPr>
              <p:cNvPicPr>
                <a:picLocks noRot="1" noChangeAspect="1" noEditPoints="1" noChangeArrowheads="1" noChangeShapeType="1"/>
              </p:cNvPicPr>
              <p:nvPr/>
            </p:nvPicPr>
            <p:blipFill>
              <a:blip r:embed="rId7"/>
              <a:stretch>
                <a:fillRect/>
              </a:stretch>
            </p:blipFill>
            <p:spPr>
              <a:xfrm>
                <a:off x="3154526" y="2867110"/>
                <a:ext cx="601336" cy="49195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197" name="Ink 8">
                <a:extLst>
                  <a:ext uri="{FF2B5EF4-FFF2-40B4-BE49-F238E27FC236}">
                    <a16:creationId xmlns:a16="http://schemas.microsoft.com/office/drawing/2014/main" id="{FE6D4073-DFEA-8A68-BC98-6E2E8694E36F}"/>
                  </a:ext>
                </a:extLst>
              </p14:cNvPr>
              <p14:cNvContentPartPr>
                <a14:cpLocks xmlns:a14="http://schemas.microsoft.com/office/drawing/2010/main" noRot="1" noChangeAspect="1" noEditPoints="1" noChangeArrowheads="1" noChangeShapeType="1"/>
              </p14:cNvContentPartPr>
              <p14:nvPr/>
            </p14:nvContentPartPr>
            <p14:xfrm>
              <a:off x="3944938" y="2901950"/>
              <a:ext cx="320675" cy="419100"/>
            </p14:xfrm>
          </p:contentPart>
        </mc:Choice>
        <mc:Fallback>
          <p:pic>
            <p:nvPicPr>
              <p:cNvPr id="8197" name="Ink 8">
                <a:extLst>
                  <a:ext uri="{FF2B5EF4-FFF2-40B4-BE49-F238E27FC236}">
                    <a16:creationId xmlns:a16="http://schemas.microsoft.com/office/drawing/2014/main" id="{FE6D4073-DFEA-8A68-BC98-6E2E8694E36F}"/>
                  </a:ext>
                </a:extLst>
              </p:cNvPr>
              <p:cNvPicPr>
                <a:picLocks noRot="1" noChangeAspect="1" noEditPoints="1" noChangeArrowheads="1" noChangeShapeType="1"/>
              </p:cNvPicPr>
              <p:nvPr/>
            </p:nvPicPr>
            <p:blipFill>
              <a:blip r:embed="rId9"/>
              <a:stretch>
                <a:fillRect/>
              </a:stretch>
            </p:blipFill>
            <p:spPr>
              <a:xfrm>
                <a:off x="3935496" y="2892597"/>
                <a:ext cx="339560" cy="43780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198" name="Ink 9">
                <a:extLst>
                  <a:ext uri="{FF2B5EF4-FFF2-40B4-BE49-F238E27FC236}">
                    <a16:creationId xmlns:a16="http://schemas.microsoft.com/office/drawing/2014/main" id="{7501198D-86DA-F2D6-ED47-C1742BC3A666}"/>
                  </a:ext>
                </a:extLst>
              </p14:cNvPr>
              <p14:cNvContentPartPr>
                <a14:cpLocks xmlns:a14="http://schemas.microsoft.com/office/drawing/2010/main" noRot="1" noChangeAspect="1" noEditPoints="1" noChangeArrowheads="1" noChangeShapeType="1"/>
              </p14:cNvContentPartPr>
              <p14:nvPr/>
            </p14:nvContentPartPr>
            <p14:xfrm>
              <a:off x="4595813" y="3125788"/>
              <a:ext cx="177800" cy="180975"/>
            </p14:xfrm>
          </p:contentPart>
        </mc:Choice>
        <mc:Fallback>
          <p:pic>
            <p:nvPicPr>
              <p:cNvPr id="8198" name="Ink 9">
                <a:extLst>
                  <a:ext uri="{FF2B5EF4-FFF2-40B4-BE49-F238E27FC236}">
                    <a16:creationId xmlns:a16="http://schemas.microsoft.com/office/drawing/2014/main" id="{7501198D-86DA-F2D6-ED47-C1742BC3A666}"/>
                  </a:ext>
                </a:extLst>
              </p:cNvPr>
              <p:cNvPicPr>
                <a:picLocks noRot="1" noChangeAspect="1" noEditPoints="1" noChangeArrowheads="1" noChangeShapeType="1"/>
              </p:cNvPicPr>
              <p:nvPr/>
            </p:nvPicPr>
            <p:blipFill>
              <a:blip r:embed="rId11"/>
              <a:stretch>
                <a:fillRect/>
              </a:stretch>
            </p:blipFill>
            <p:spPr>
              <a:xfrm>
                <a:off x="4586493" y="3116396"/>
                <a:ext cx="196440" cy="199759"/>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99" name="Ink 10">
                <a:extLst>
                  <a:ext uri="{FF2B5EF4-FFF2-40B4-BE49-F238E27FC236}">
                    <a16:creationId xmlns:a16="http://schemas.microsoft.com/office/drawing/2014/main" id="{C95B239B-0F5D-484E-E8E7-464123533BF0}"/>
                  </a:ext>
                </a:extLst>
              </p14:cNvPr>
              <p14:cNvContentPartPr>
                <a14:cpLocks xmlns:a14="http://schemas.microsoft.com/office/drawing/2010/main" noRot="1" noChangeAspect="1" noEditPoints="1" noChangeArrowheads="1" noChangeShapeType="1"/>
              </p14:cNvContentPartPr>
              <p14:nvPr/>
            </p14:nvContentPartPr>
            <p14:xfrm>
              <a:off x="5295900" y="2932113"/>
              <a:ext cx="704850" cy="446087"/>
            </p14:xfrm>
          </p:contentPart>
        </mc:Choice>
        <mc:Fallback>
          <p:pic>
            <p:nvPicPr>
              <p:cNvPr id="8199" name="Ink 10">
                <a:extLst>
                  <a:ext uri="{FF2B5EF4-FFF2-40B4-BE49-F238E27FC236}">
                    <a16:creationId xmlns:a16="http://schemas.microsoft.com/office/drawing/2014/main" id="{C95B239B-0F5D-484E-E8E7-464123533BF0}"/>
                  </a:ext>
                </a:extLst>
              </p:cNvPr>
              <p:cNvPicPr>
                <a:picLocks noRot="1" noChangeAspect="1" noEditPoints="1" noChangeArrowheads="1" noChangeShapeType="1"/>
              </p:cNvPicPr>
              <p:nvPr/>
            </p:nvPicPr>
            <p:blipFill>
              <a:blip r:embed="rId13"/>
              <a:stretch>
                <a:fillRect/>
              </a:stretch>
            </p:blipFill>
            <p:spPr>
              <a:xfrm>
                <a:off x="5286545" y="2922767"/>
                <a:ext cx="723560" cy="46477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00" name="Ink 11">
                <a:extLst>
                  <a:ext uri="{FF2B5EF4-FFF2-40B4-BE49-F238E27FC236}">
                    <a16:creationId xmlns:a16="http://schemas.microsoft.com/office/drawing/2014/main" id="{36EE0C5E-1899-EAC8-C237-6CC5FE313CEC}"/>
                  </a:ext>
                </a:extLst>
              </p14:cNvPr>
              <p14:cNvContentPartPr>
                <a14:cpLocks xmlns:a14="http://schemas.microsoft.com/office/drawing/2010/main" noRot="1" noChangeAspect="1" noEditPoints="1" noChangeArrowheads="1" noChangeShapeType="1"/>
              </p14:cNvContentPartPr>
              <p14:nvPr/>
            </p14:nvContentPartPr>
            <p14:xfrm>
              <a:off x="6275388" y="2921000"/>
              <a:ext cx="274637" cy="436563"/>
            </p14:xfrm>
          </p:contentPart>
        </mc:Choice>
        <mc:Fallback>
          <p:pic>
            <p:nvPicPr>
              <p:cNvPr id="8200" name="Ink 11">
                <a:extLst>
                  <a:ext uri="{FF2B5EF4-FFF2-40B4-BE49-F238E27FC236}">
                    <a16:creationId xmlns:a16="http://schemas.microsoft.com/office/drawing/2014/main" id="{36EE0C5E-1899-EAC8-C237-6CC5FE313CEC}"/>
                  </a:ext>
                </a:extLst>
              </p:cNvPr>
              <p:cNvPicPr>
                <a:picLocks noRot="1" noChangeAspect="1" noEditPoints="1" noChangeArrowheads="1" noChangeShapeType="1"/>
              </p:cNvPicPr>
              <p:nvPr/>
            </p:nvPicPr>
            <p:blipFill>
              <a:blip r:embed="rId15"/>
              <a:stretch>
                <a:fillRect/>
              </a:stretch>
            </p:blipFill>
            <p:spPr>
              <a:xfrm>
                <a:off x="6266017" y="2911635"/>
                <a:ext cx="293379" cy="45529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01" name="Ink 12">
                <a:extLst>
                  <a:ext uri="{FF2B5EF4-FFF2-40B4-BE49-F238E27FC236}">
                    <a16:creationId xmlns:a16="http://schemas.microsoft.com/office/drawing/2014/main" id="{959A8909-DEE5-9EA5-541F-B0E0937922AC}"/>
                  </a:ext>
                </a:extLst>
              </p14:cNvPr>
              <p14:cNvContentPartPr>
                <a14:cpLocks xmlns:a14="http://schemas.microsoft.com/office/drawing/2010/main" noRot="1" noChangeAspect="1" noEditPoints="1" noChangeArrowheads="1" noChangeShapeType="1"/>
              </p14:cNvContentPartPr>
              <p14:nvPr/>
            </p14:nvContentPartPr>
            <p14:xfrm>
              <a:off x="6804025" y="2935288"/>
              <a:ext cx="1214438" cy="514350"/>
            </p14:xfrm>
          </p:contentPart>
        </mc:Choice>
        <mc:Fallback>
          <p:pic>
            <p:nvPicPr>
              <p:cNvPr id="8201" name="Ink 12">
                <a:extLst>
                  <a:ext uri="{FF2B5EF4-FFF2-40B4-BE49-F238E27FC236}">
                    <a16:creationId xmlns:a16="http://schemas.microsoft.com/office/drawing/2014/main" id="{959A8909-DEE5-9EA5-541F-B0E0937922AC}"/>
                  </a:ext>
                </a:extLst>
              </p:cNvPr>
              <p:cNvPicPr>
                <a:picLocks noRot="1" noChangeAspect="1" noEditPoints="1" noChangeArrowheads="1" noChangeShapeType="1"/>
              </p:cNvPicPr>
              <p:nvPr/>
            </p:nvPicPr>
            <p:blipFill>
              <a:blip r:embed="rId17"/>
              <a:stretch>
                <a:fillRect/>
              </a:stretch>
            </p:blipFill>
            <p:spPr>
              <a:xfrm>
                <a:off x="6794669" y="2925884"/>
                <a:ext cx="1233149" cy="53315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02" name="Ink 13">
                <a:extLst>
                  <a:ext uri="{FF2B5EF4-FFF2-40B4-BE49-F238E27FC236}">
                    <a16:creationId xmlns:a16="http://schemas.microsoft.com/office/drawing/2014/main" id="{396E3D9F-C4E6-78AD-43CD-4F6FADA5059F}"/>
                  </a:ext>
                </a:extLst>
              </p14:cNvPr>
              <p14:cNvContentPartPr>
                <a14:cpLocks xmlns:a14="http://schemas.microsoft.com/office/drawing/2010/main" noRot="1" noChangeAspect="1" noEditPoints="1" noChangeArrowheads="1" noChangeShapeType="1"/>
              </p14:cNvContentPartPr>
              <p14:nvPr/>
            </p14:nvContentPartPr>
            <p14:xfrm>
              <a:off x="885825" y="3929063"/>
              <a:ext cx="366713" cy="319087"/>
            </p14:xfrm>
          </p:contentPart>
        </mc:Choice>
        <mc:Fallback>
          <p:pic>
            <p:nvPicPr>
              <p:cNvPr id="8202" name="Ink 13">
                <a:extLst>
                  <a:ext uri="{FF2B5EF4-FFF2-40B4-BE49-F238E27FC236}">
                    <a16:creationId xmlns:a16="http://schemas.microsoft.com/office/drawing/2014/main" id="{396E3D9F-C4E6-78AD-43CD-4F6FADA5059F}"/>
                  </a:ext>
                </a:extLst>
              </p:cNvPr>
              <p:cNvPicPr>
                <a:picLocks noRot="1" noChangeAspect="1" noEditPoints="1" noChangeArrowheads="1" noChangeShapeType="1"/>
              </p:cNvPicPr>
              <p:nvPr/>
            </p:nvPicPr>
            <p:blipFill>
              <a:blip r:embed="rId19"/>
              <a:stretch>
                <a:fillRect/>
              </a:stretch>
            </p:blipFill>
            <p:spPr>
              <a:xfrm>
                <a:off x="876477" y="3919731"/>
                <a:ext cx="385408" cy="33775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03" name="Ink 14">
                <a:extLst>
                  <a:ext uri="{FF2B5EF4-FFF2-40B4-BE49-F238E27FC236}">
                    <a16:creationId xmlns:a16="http://schemas.microsoft.com/office/drawing/2014/main" id="{46F452B8-10BB-87C4-42CF-E924F1519A41}"/>
                  </a:ext>
                </a:extLst>
              </p14:cNvPr>
              <p14:cNvContentPartPr>
                <a14:cpLocks xmlns:a14="http://schemas.microsoft.com/office/drawing/2010/main" noRot="1" noChangeAspect="1" noEditPoints="1" noChangeArrowheads="1" noChangeShapeType="1"/>
              </p14:cNvContentPartPr>
              <p14:nvPr/>
            </p14:nvContentPartPr>
            <p14:xfrm>
              <a:off x="1935163" y="3702050"/>
              <a:ext cx="644525" cy="520700"/>
            </p14:xfrm>
          </p:contentPart>
        </mc:Choice>
        <mc:Fallback>
          <p:pic>
            <p:nvPicPr>
              <p:cNvPr id="8203" name="Ink 14">
                <a:extLst>
                  <a:ext uri="{FF2B5EF4-FFF2-40B4-BE49-F238E27FC236}">
                    <a16:creationId xmlns:a16="http://schemas.microsoft.com/office/drawing/2014/main" id="{46F452B8-10BB-87C4-42CF-E924F1519A41}"/>
                  </a:ext>
                </a:extLst>
              </p:cNvPr>
              <p:cNvPicPr>
                <a:picLocks noRot="1" noChangeAspect="1" noEditPoints="1" noChangeArrowheads="1" noChangeShapeType="1"/>
              </p:cNvPicPr>
              <p:nvPr/>
            </p:nvPicPr>
            <p:blipFill>
              <a:blip r:embed="rId21"/>
              <a:stretch>
                <a:fillRect/>
              </a:stretch>
            </p:blipFill>
            <p:spPr>
              <a:xfrm>
                <a:off x="1925827" y="3692720"/>
                <a:ext cx="663196" cy="539361"/>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204" name="Ink 15">
                <a:extLst>
                  <a:ext uri="{FF2B5EF4-FFF2-40B4-BE49-F238E27FC236}">
                    <a16:creationId xmlns:a16="http://schemas.microsoft.com/office/drawing/2014/main" id="{8C699625-B36B-AF98-237E-07319C4FACCA}"/>
                  </a:ext>
                </a:extLst>
              </p14:cNvPr>
              <p14:cNvContentPartPr>
                <a14:cpLocks xmlns:a14="http://schemas.microsoft.com/office/drawing/2010/main" noRot="1" noChangeAspect="1" noEditPoints="1" noChangeArrowheads="1" noChangeShapeType="1"/>
              </p14:cNvContentPartPr>
              <p14:nvPr/>
            </p14:nvContentPartPr>
            <p14:xfrm>
              <a:off x="2763838" y="3975100"/>
              <a:ext cx="107950" cy="111125"/>
            </p14:xfrm>
          </p:contentPart>
        </mc:Choice>
        <mc:Fallback>
          <p:pic>
            <p:nvPicPr>
              <p:cNvPr id="8204" name="Ink 15">
                <a:extLst>
                  <a:ext uri="{FF2B5EF4-FFF2-40B4-BE49-F238E27FC236}">
                    <a16:creationId xmlns:a16="http://schemas.microsoft.com/office/drawing/2014/main" id="{8C699625-B36B-AF98-237E-07319C4FACCA}"/>
                  </a:ext>
                </a:extLst>
              </p:cNvPr>
              <p:cNvPicPr>
                <a:picLocks noRot="1" noChangeAspect="1" noEditPoints="1" noChangeArrowheads="1" noChangeShapeType="1"/>
              </p:cNvPicPr>
              <p:nvPr/>
            </p:nvPicPr>
            <p:blipFill>
              <a:blip r:embed="rId23"/>
              <a:stretch>
                <a:fillRect/>
              </a:stretch>
            </p:blipFill>
            <p:spPr>
              <a:xfrm>
                <a:off x="2754513" y="3965780"/>
                <a:ext cx="126599" cy="12976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05" name="Ink 16">
                <a:extLst>
                  <a:ext uri="{FF2B5EF4-FFF2-40B4-BE49-F238E27FC236}">
                    <a16:creationId xmlns:a16="http://schemas.microsoft.com/office/drawing/2014/main" id="{D816278C-C31B-C840-09B5-0068A9199799}"/>
                  </a:ext>
                </a:extLst>
              </p14:cNvPr>
              <p14:cNvContentPartPr>
                <a14:cpLocks xmlns:a14="http://schemas.microsoft.com/office/drawing/2010/main" noRot="1" noChangeAspect="1" noEditPoints="1" noChangeArrowheads="1" noChangeShapeType="1"/>
              </p14:cNvContentPartPr>
              <p14:nvPr/>
            </p14:nvContentPartPr>
            <p14:xfrm>
              <a:off x="3259138" y="3706813"/>
              <a:ext cx="520700" cy="582612"/>
            </p14:xfrm>
          </p:contentPart>
        </mc:Choice>
        <mc:Fallback>
          <p:pic>
            <p:nvPicPr>
              <p:cNvPr id="8205" name="Ink 16">
                <a:extLst>
                  <a:ext uri="{FF2B5EF4-FFF2-40B4-BE49-F238E27FC236}">
                    <a16:creationId xmlns:a16="http://schemas.microsoft.com/office/drawing/2014/main" id="{D816278C-C31B-C840-09B5-0068A9199799}"/>
                  </a:ext>
                </a:extLst>
              </p:cNvPr>
              <p:cNvPicPr>
                <a:picLocks noRot="1" noChangeAspect="1" noEditPoints="1" noChangeArrowheads="1" noChangeShapeType="1"/>
              </p:cNvPicPr>
              <p:nvPr/>
            </p:nvPicPr>
            <p:blipFill>
              <a:blip r:embed="rId25"/>
              <a:stretch>
                <a:fillRect/>
              </a:stretch>
            </p:blipFill>
            <p:spPr>
              <a:xfrm>
                <a:off x="3249788" y="3697468"/>
                <a:ext cx="539399" cy="60130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06" name="Ink 17">
                <a:extLst>
                  <a:ext uri="{FF2B5EF4-FFF2-40B4-BE49-F238E27FC236}">
                    <a16:creationId xmlns:a16="http://schemas.microsoft.com/office/drawing/2014/main" id="{D4EA46F5-3E4A-738E-DAD9-D6F360FE422B}"/>
                  </a:ext>
                </a:extLst>
              </p14:cNvPr>
              <p14:cNvContentPartPr>
                <a14:cpLocks xmlns:a14="http://schemas.microsoft.com/office/drawing/2010/main" noRot="1" noChangeAspect="1" noEditPoints="1" noChangeArrowheads="1" noChangeShapeType="1"/>
              </p14:cNvContentPartPr>
              <p14:nvPr/>
            </p14:nvContentPartPr>
            <p14:xfrm>
              <a:off x="4002088" y="3900488"/>
              <a:ext cx="84137" cy="144462"/>
            </p14:xfrm>
          </p:contentPart>
        </mc:Choice>
        <mc:Fallback>
          <p:pic>
            <p:nvPicPr>
              <p:cNvPr id="8206" name="Ink 17">
                <a:extLst>
                  <a:ext uri="{FF2B5EF4-FFF2-40B4-BE49-F238E27FC236}">
                    <a16:creationId xmlns:a16="http://schemas.microsoft.com/office/drawing/2014/main" id="{D4EA46F5-3E4A-738E-DAD9-D6F360FE422B}"/>
                  </a:ext>
                </a:extLst>
              </p:cNvPr>
              <p:cNvPicPr>
                <a:picLocks noRot="1" noChangeAspect="1" noEditPoints="1" noChangeArrowheads="1" noChangeShapeType="1"/>
              </p:cNvPicPr>
              <p:nvPr/>
            </p:nvPicPr>
            <p:blipFill>
              <a:blip r:embed="rId27"/>
              <a:stretch>
                <a:fillRect/>
              </a:stretch>
            </p:blipFill>
            <p:spPr>
              <a:xfrm>
                <a:off x="3992779" y="3891168"/>
                <a:ext cx="102755" cy="16310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07" name="Ink 18">
                <a:extLst>
                  <a:ext uri="{FF2B5EF4-FFF2-40B4-BE49-F238E27FC236}">
                    <a16:creationId xmlns:a16="http://schemas.microsoft.com/office/drawing/2014/main" id="{76C35226-ECD2-C217-0704-7FD78BF5E340}"/>
                  </a:ext>
                </a:extLst>
              </p14:cNvPr>
              <p14:cNvContentPartPr>
                <a14:cpLocks xmlns:a14="http://schemas.microsoft.com/office/drawing/2010/main" noRot="1" noChangeAspect="1" noEditPoints="1" noChangeArrowheads="1" noChangeShapeType="1"/>
              </p14:cNvContentPartPr>
              <p14:nvPr/>
            </p14:nvContentPartPr>
            <p14:xfrm>
              <a:off x="4349750" y="3743325"/>
              <a:ext cx="144463" cy="401638"/>
            </p14:xfrm>
          </p:contentPart>
        </mc:Choice>
        <mc:Fallback>
          <p:pic>
            <p:nvPicPr>
              <p:cNvPr id="8207" name="Ink 18">
                <a:extLst>
                  <a:ext uri="{FF2B5EF4-FFF2-40B4-BE49-F238E27FC236}">
                    <a16:creationId xmlns:a16="http://schemas.microsoft.com/office/drawing/2014/main" id="{76C35226-ECD2-C217-0704-7FD78BF5E340}"/>
                  </a:ext>
                </a:extLst>
              </p:cNvPr>
              <p:cNvPicPr>
                <a:picLocks noRot="1" noChangeAspect="1" noEditPoints="1" noChangeArrowheads="1" noChangeShapeType="1"/>
              </p:cNvPicPr>
              <p:nvPr/>
            </p:nvPicPr>
            <p:blipFill>
              <a:blip r:embed="rId29"/>
              <a:stretch>
                <a:fillRect/>
              </a:stretch>
            </p:blipFill>
            <p:spPr>
              <a:xfrm>
                <a:off x="4340453" y="3733951"/>
                <a:ext cx="163057" cy="42038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08" name="Ink 19">
                <a:extLst>
                  <a:ext uri="{FF2B5EF4-FFF2-40B4-BE49-F238E27FC236}">
                    <a16:creationId xmlns:a16="http://schemas.microsoft.com/office/drawing/2014/main" id="{4B088584-FF59-FEC9-032F-5064206240BA}"/>
                  </a:ext>
                </a:extLst>
              </p14:cNvPr>
              <p14:cNvContentPartPr>
                <a14:cpLocks xmlns:a14="http://schemas.microsoft.com/office/drawing/2010/main" noRot="1" noChangeAspect="1" noEditPoints="1" noChangeArrowheads="1" noChangeShapeType="1"/>
              </p14:cNvContentPartPr>
              <p14:nvPr/>
            </p14:nvContentPartPr>
            <p14:xfrm>
              <a:off x="4975225" y="4013200"/>
              <a:ext cx="220663" cy="155575"/>
            </p14:xfrm>
          </p:contentPart>
        </mc:Choice>
        <mc:Fallback>
          <p:pic>
            <p:nvPicPr>
              <p:cNvPr id="8208" name="Ink 19">
                <a:extLst>
                  <a:ext uri="{FF2B5EF4-FFF2-40B4-BE49-F238E27FC236}">
                    <a16:creationId xmlns:a16="http://schemas.microsoft.com/office/drawing/2014/main" id="{4B088584-FF59-FEC9-032F-5064206240BA}"/>
                  </a:ext>
                </a:extLst>
              </p:cNvPr>
              <p:cNvPicPr>
                <a:picLocks noRot="1" noChangeAspect="1" noEditPoints="1" noChangeArrowheads="1" noChangeShapeType="1"/>
              </p:cNvPicPr>
              <p:nvPr/>
            </p:nvPicPr>
            <p:blipFill>
              <a:blip r:embed="rId31"/>
              <a:stretch>
                <a:fillRect/>
              </a:stretch>
            </p:blipFill>
            <p:spPr>
              <a:xfrm>
                <a:off x="4965850" y="4003858"/>
                <a:ext cx="239412" cy="17425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09" name="Ink 20">
                <a:extLst>
                  <a:ext uri="{FF2B5EF4-FFF2-40B4-BE49-F238E27FC236}">
                    <a16:creationId xmlns:a16="http://schemas.microsoft.com/office/drawing/2014/main" id="{65C36663-D145-04E7-724F-97ECE72AE81B}"/>
                  </a:ext>
                </a:extLst>
              </p14:cNvPr>
              <p14:cNvContentPartPr>
                <a14:cpLocks xmlns:a14="http://schemas.microsoft.com/office/drawing/2010/main" noRot="1" noChangeAspect="1" noEditPoints="1" noChangeArrowheads="1" noChangeShapeType="1"/>
              </p14:cNvContentPartPr>
              <p14:nvPr/>
            </p14:nvContentPartPr>
            <p14:xfrm>
              <a:off x="5637213" y="3684588"/>
              <a:ext cx="490537" cy="495300"/>
            </p14:xfrm>
          </p:contentPart>
        </mc:Choice>
        <mc:Fallback>
          <p:pic>
            <p:nvPicPr>
              <p:cNvPr id="8209" name="Ink 20">
                <a:extLst>
                  <a:ext uri="{FF2B5EF4-FFF2-40B4-BE49-F238E27FC236}">
                    <a16:creationId xmlns:a16="http://schemas.microsoft.com/office/drawing/2014/main" id="{65C36663-D145-04E7-724F-97ECE72AE81B}"/>
                  </a:ext>
                </a:extLst>
              </p:cNvPr>
              <p:cNvPicPr>
                <a:picLocks noRot="1" noChangeAspect="1" noEditPoints="1" noChangeArrowheads="1" noChangeShapeType="1"/>
              </p:cNvPicPr>
              <p:nvPr/>
            </p:nvPicPr>
            <p:blipFill>
              <a:blip r:embed="rId33"/>
              <a:stretch>
                <a:fillRect/>
              </a:stretch>
            </p:blipFill>
            <p:spPr>
              <a:xfrm>
                <a:off x="5627883" y="3675174"/>
                <a:ext cx="509197" cy="51412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10" name="Ink 21">
                <a:extLst>
                  <a:ext uri="{FF2B5EF4-FFF2-40B4-BE49-F238E27FC236}">
                    <a16:creationId xmlns:a16="http://schemas.microsoft.com/office/drawing/2014/main" id="{F62E14A9-BB6E-FDC7-BCF7-13BDF48F90F1}"/>
                  </a:ext>
                </a:extLst>
              </p14:cNvPr>
              <p14:cNvContentPartPr>
                <a14:cpLocks xmlns:a14="http://schemas.microsoft.com/office/drawing/2010/main" noRot="1" noChangeAspect="1" noEditPoints="1" noChangeArrowheads="1" noChangeShapeType="1"/>
              </p14:cNvContentPartPr>
              <p14:nvPr/>
            </p14:nvContentPartPr>
            <p14:xfrm>
              <a:off x="6370638" y="3940175"/>
              <a:ext cx="90487" cy="134938"/>
            </p14:xfrm>
          </p:contentPart>
        </mc:Choice>
        <mc:Fallback>
          <p:pic>
            <p:nvPicPr>
              <p:cNvPr id="8210" name="Ink 21">
                <a:extLst>
                  <a:ext uri="{FF2B5EF4-FFF2-40B4-BE49-F238E27FC236}">
                    <a16:creationId xmlns:a16="http://schemas.microsoft.com/office/drawing/2014/main" id="{F62E14A9-BB6E-FDC7-BCF7-13BDF48F90F1}"/>
                  </a:ext>
                </a:extLst>
              </p:cNvPr>
              <p:cNvPicPr>
                <a:picLocks noRot="1" noChangeAspect="1" noEditPoints="1" noChangeArrowheads="1" noChangeShapeType="1"/>
              </p:cNvPicPr>
              <p:nvPr/>
            </p:nvPicPr>
            <p:blipFill>
              <a:blip r:embed="rId35"/>
              <a:stretch>
                <a:fillRect/>
              </a:stretch>
            </p:blipFill>
            <p:spPr>
              <a:xfrm>
                <a:off x="6361302" y="3930819"/>
                <a:ext cx="109159" cy="15364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11" name="Ink 22">
                <a:extLst>
                  <a:ext uri="{FF2B5EF4-FFF2-40B4-BE49-F238E27FC236}">
                    <a16:creationId xmlns:a16="http://schemas.microsoft.com/office/drawing/2014/main" id="{9B6132BF-B013-35FE-4DC1-E6FF74DE8F01}"/>
                  </a:ext>
                </a:extLst>
              </p14:cNvPr>
              <p14:cNvContentPartPr>
                <a14:cpLocks xmlns:a14="http://schemas.microsoft.com/office/drawing/2010/main" noRot="1" noChangeAspect="1" noEditPoints="1" noChangeArrowheads="1" noChangeShapeType="1"/>
              </p14:cNvContentPartPr>
              <p14:nvPr/>
            </p14:nvContentPartPr>
            <p14:xfrm>
              <a:off x="6677025" y="3798888"/>
              <a:ext cx="360363" cy="366712"/>
            </p14:xfrm>
          </p:contentPart>
        </mc:Choice>
        <mc:Fallback>
          <p:pic>
            <p:nvPicPr>
              <p:cNvPr id="8211" name="Ink 22">
                <a:extLst>
                  <a:ext uri="{FF2B5EF4-FFF2-40B4-BE49-F238E27FC236}">
                    <a16:creationId xmlns:a16="http://schemas.microsoft.com/office/drawing/2014/main" id="{9B6132BF-B013-35FE-4DC1-E6FF74DE8F01}"/>
                  </a:ext>
                </a:extLst>
              </p:cNvPr>
              <p:cNvPicPr>
                <a:picLocks noRot="1" noChangeAspect="1" noEditPoints="1" noChangeArrowheads="1" noChangeShapeType="1"/>
              </p:cNvPicPr>
              <p:nvPr/>
            </p:nvPicPr>
            <p:blipFill>
              <a:blip r:embed="rId37"/>
              <a:stretch>
                <a:fillRect/>
              </a:stretch>
            </p:blipFill>
            <p:spPr>
              <a:xfrm>
                <a:off x="6667674" y="3789531"/>
                <a:ext cx="379064" cy="385425"/>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12" name="Ink 23">
                <a:extLst>
                  <a:ext uri="{FF2B5EF4-FFF2-40B4-BE49-F238E27FC236}">
                    <a16:creationId xmlns:a16="http://schemas.microsoft.com/office/drawing/2014/main" id="{CA4F453B-B41E-09B7-270D-8C6BC02BAD64}"/>
                  </a:ext>
                </a:extLst>
              </p14:cNvPr>
              <p14:cNvContentPartPr>
                <a14:cpLocks xmlns:a14="http://schemas.microsoft.com/office/drawing/2010/main" noRot="1" noChangeAspect="1" noEditPoints="1" noChangeArrowheads="1" noChangeShapeType="1"/>
              </p14:cNvContentPartPr>
              <p14:nvPr/>
            </p14:nvContentPartPr>
            <p14:xfrm>
              <a:off x="7432675" y="3857625"/>
              <a:ext cx="357188" cy="177800"/>
            </p14:xfrm>
          </p:contentPart>
        </mc:Choice>
        <mc:Fallback>
          <p:pic>
            <p:nvPicPr>
              <p:cNvPr id="8212" name="Ink 23">
                <a:extLst>
                  <a:ext uri="{FF2B5EF4-FFF2-40B4-BE49-F238E27FC236}">
                    <a16:creationId xmlns:a16="http://schemas.microsoft.com/office/drawing/2014/main" id="{CA4F453B-B41E-09B7-270D-8C6BC02BAD64}"/>
                  </a:ext>
                </a:extLst>
              </p:cNvPr>
              <p:cNvPicPr>
                <a:picLocks noRot="1" noChangeAspect="1" noEditPoints="1" noChangeArrowheads="1" noChangeShapeType="1"/>
              </p:cNvPicPr>
              <p:nvPr/>
            </p:nvPicPr>
            <p:blipFill>
              <a:blip r:embed="rId39"/>
              <a:stretch>
                <a:fillRect/>
              </a:stretch>
            </p:blipFill>
            <p:spPr>
              <a:xfrm>
                <a:off x="7423323" y="3848171"/>
                <a:ext cx="375893" cy="19670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13" name="Ink 24">
                <a:extLst>
                  <a:ext uri="{FF2B5EF4-FFF2-40B4-BE49-F238E27FC236}">
                    <a16:creationId xmlns:a16="http://schemas.microsoft.com/office/drawing/2014/main" id="{672E013D-73ED-41D3-F065-985471650D34}"/>
                  </a:ext>
                </a:extLst>
              </p14:cNvPr>
              <p14:cNvContentPartPr>
                <a14:cpLocks xmlns:a14="http://schemas.microsoft.com/office/drawing/2010/main" noRot="1" noChangeAspect="1" noEditPoints="1" noChangeArrowheads="1" noChangeShapeType="1"/>
              </p14:cNvContentPartPr>
              <p14:nvPr/>
            </p14:nvContentPartPr>
            <p14:xfrm>
              <a:off x="2049463" y="4899025"/>
              <a:ext cx="400050" cy="336550"/>
            </p14:xfrm>
          </p:contentPart>
        </mc:Choice>
        <mc:Fallback>
          <p:pic>
            <p:nvPicPr>
              <p:cNvPr id="8213" name="Ink 24">
                <a:extLst>
                  <a:ext uri="{FF2B5EF4-FFF2-40B4-BE49-F238E27FC236}">
                    <a16:creationId xmlns:a16="http://schemas.microsoft.com/office/drawing/2014/main" id="{672E013D-73ED-41D3-F065-985471650D34}"/>
                  </a:ext>
                </a:extLst>
              </p:cNvPr>
              <p:cNvPicPr>
                <a:picLocks noRot="1" noChangeAspect="1" noEditPoints="1" noChangeArrowheads="1" noChangeShapeType="1"/>
              </p:cNvPicPr>
              <p:nvPr/>
            </p:nvPicPr>
            <p:blipFill>
              <a:blip r:embed="rId41"/>
              <a:stretch>
                <a:fillRect/>
              </a:stretch>
            </p:blipFill>
            <p:spPr>
              <a:xfrm>
                <a:off x="2040084" y="4889676"/>
                <a:ext cx="418808" cy="355247"/>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14" name="Ink 25">
                <a:extLst>
                  <a:ext uri="{FF2B5EF4-FFF2-40B4-BE49-F238E27FC236}">
                    <a16:creationId xmlns:a16="http://schemas.microsoft.com/office/drawing/2014/main" id="{1E070201-6769-5EA1-04A6-9949ABF593D9}"/>
                  </a:ext>
                </a:extLst>
              </p14:cNvPr>
              <p14:cNvContentPartPr>
                <a14:cpLocks xmlns:a14="http://schemas.microsoft.com/office/drawing/2010/main" noRot="1" noChangeAspect="1" noEditPoints="1" noChangeArrowheads="1" noChangeShapeType="1"/>
              </p14:cNvContentPartPr>
              <p14:nvPr/>
            </p14:nvContentPartPr>
            <p14:xfrm>
              <a:off x="3533775" y="4938713"/>
              <a:ext cx="427038" cy="306387"/>
            </p14:xfrm>
          </p:contentPart>
        </mc:Choice>
        <mc:Fallback>
          <p:pic>
            <p:nvPicPr>
              <p:cNvPr id="8214" name="Ink 25">
                <a:extLst>
                  <a:ext uri="{FF2B5EF4-FFF2-40B4-BE49-F238E27FC236}">
                    <a16:creationId xmlns:a16="http://schemas.microsoft.com/office/drawing/2014/main" id="{1E070201-6769-5EA1-04A6-9949ABF593D9}"/>
                  </a:ext>
                </a:extLst>
              </p:cNvPr>
              <p:cNvPicPr>
                <a:picLocks noRot="1" noChangeAspect="1" noEditPoints="1" noChangeArrowheads="1" noChangeShapeType="1"/>
              </p:cNvPicPr>
              <p:nvPr/>
            </p:nvPicPr>
            <p:blipFill>
              <a:blip r:embed="rId43"/>
              <a:stretch>
                <a:fillRect/>
              </a:stretch>
            </p:blipFill>
            <p:spPr>
              <a:xfrm>
                <a:off x="3524405" y="4929385"/>
                <a:ext cx="445777" cy="32504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15" name="Ink 26">
                <a:extLst>
                  <a:ext uri="{FF2B5EF4-FFF2-40B4-BE49-F238E27FC236}">
                    <a16:creationId xmlns:a16="http://schemas.microsoft.com/office/drawing/2014/main" id="{17B1475B-246B-AC43-C1F0-513F161619B0}"/>
                  </a:ext>
                </a:extLst>
              </p14:cNvPr>
              <p14:cNvContentPartPr>
                <a14:cpLocks xmlns:a14="http://schemas.microsoft.com/office/drawing/2010/main" noRot="1" noChangeAspect="1" noEditPoints="1" noChangeArrowheads="1" noChangeShapeType="1"/>
              </p14:cNvContentPartPr>
              <p14:nvPr/>
            </p14:nvContentPartPr>
            <p14:xfrm>
              <a:off x="4160838" y="4883150"/>
              <a:ext cx="182562" cy="368300"/>
            </p14:xfrm>
          </p:contentPart>
        </mc:Choice>
        <mc:Fallback>
          <p:pic>
            <p:nvPicPr>
              <p:cNvPr id="8215" name="Ink 26">
                <a:extLst>
                  <a:ext uri="{FF2B5EF4-FFF2-40B4-BE49-F238E27FC236}">
                    <a16:creationId xmlns:a16="http://schemas.microsoft.com/office/drawing/2014/main" id="{17B1475B-246B-AC43-C1F0-513F161619B0}"/>
                  </a:ext>
                </a:extLst>
              </p:cNvPr>
              <p:cNvPicPr>
                <a:picLocks noRot="1" noChangeAspect="1" noEditPoints="1" noChangeArrowheads="1" noChangeShapeType="1"/>
              </p:cNvPicPr>
              <p:nvPr/>
            </p:nvPicPr>
            <p:blipFill>
              <a:blip r:embed="rId45"/>
              <a:stretch>
                <a:fillRect/>
              </a:stretch>
            </p:blipFill>
            <p:spPr>
              <a:xfrm>
                <a:off x="4151567" y="4873808"/>
                <a:ext cx="201103" cy="386984"/>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16" name="Ink 27">
                <a:extLst>
                  <a:ext uri="{FF2B5EF4-FFF2-40B4-BE49-F238E27FC236}">
                    <a16:creationId xmlns:a16="http://schemas.microsoft.com/office/drawing/2014/main" id="{C710C9E1-0D44-CE9A-38D2-7BBF345C1BBE}"/>
                  </a:ext>
                </a:extLst>
              </p14:cNvPr>
              <p14:cNvContentPartPr>
                <a14:cpLocks xmlns:a14="http://schemas.microsoft.com/office/drawing/2010/main" noRot="1" noChangeAspect="1" noEditPoints="1" noChangeArrowheads="1" noChangeShapeType="1"/>
              </p14:cNvContentPartPr>
              <p14:nvPr/>
            </p14:nvContentPartPr>
            <p14:xfrm>
              <a:off x="4716463" y="5003800"/>
              <a:ext cx="168275" cy="125413"/>
            </p14:xfrm>
          </p:contentPart>
        </mc:Choice>
        <mc:Fallback>
          <p:pic>
            <p:nvPicPr>
              <p:cNvPr id="8216" name="Ink 27">
                <a:extLst>
                  <a:ext uri="{FF2B5EF4-FFF2-40B4-BE49-F238E27FC236}">
                    <a16:creationId xmlns:a16="http://schemas.microsoft.com/office/drawing/2014/main" id="{C710C9E1-0D44-CE9A-38D2-7BBF345C1BBE}"/>
                  </a:ext>
                </a:extLst>
              </p:cNvPr>
              <p:cNvPicPr>
                <a:picLocks noRot="1" noChangeAspect="1" noEditPoints="1" noChangeArrowheads="1" noChangeShapeType="1"/>
              </p:cNvPicPr>
              <p:nvPr/>
            </p:nvPicPr>
            <p:blipFill>
              <a:blip r:embed="rId47"/>
              <a:stretch>
                <a:fillRect/>
              </a:stretch>
            </p:blipFill>
            <p:spPr>
              <a:xfrm>
                <a:off x="4707094" y="4994484"/>
                <a:ext cx="187012" cy="144046"/>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17" name="Ink 28">
                <a:extLst>
                  <a:ext uri="{FF2B5EF4-FFF2-40B4-BE49-F238E27FC236}">
                    <a16:creationId xmlns:a16="http://schemas.microsoft.com/office/drawing/2014/main" id="{E6990306-C514-2736-15ED-B2DA5F391970}"/>
                  </a:ext>
                </a:extLst>
              </p14:cNvPr>
              <p14:cNvContentPartPr>
                <a14:cpLocks xmlns:a14="http://schemas.microsoft.com/office/drawing/2010/main" noRot="1" noChangeAspect="1" noEditPoints="1" noChangeArrowheads="1" noChangeShapeType="1"/>
              </p14:cNvContentPartPr>
              <p14:nvPr/>
            </p14:nvContentPartPr>
            <p14:xfrm>
              <a:off x="5211763" y="4905375"/>
              <a:ext cx="717550" cy="247650"/>
            </p14:xfrm>
          </p:contentPart>
        </mc:Choice>
        <mc:Fallback>
          <p:pic>
            <p:nvPicPr>
              <p:cNvPr id="8217" name="Ink 28">
                <a:extLst>
                  <a:ext uri="{FF2B5EF4-FFF2-40B4-BE49-F238E27FC236}">
                    <a16:creationId xmlns:a16="http://schemas.microsoft.com/office/drawing/2014/main" id="{E6990306-C514-2736-15ED-B2DA5F391970}"/>
                  </a:ext>
                </a:extLst>
              </p:cNvPr>
              <p:cNvPicPr>
                <a:picLocks noRot="1" noChangeAspect="1" noEditPoints="1" noChangeArrowheads="1" noChangeShapeType="1"/>
              </p:cNvPicPr>
              <p:nvPr/>
            </p:nvPicPr>
            <p:blipFill>
              <a:blip r:embed="rId49"/>
              <a:stretch>
                <a:fillRect/>
              </a:stretch>
            </p:blipFill>
            <p:spPr>
              <a:xfrm>
                <a:off x="5202374" y="4896016"/>
                <a:ext cx="736328" cy="266368"/>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218" name="Ink 29">
                <a:extLst>
                  <a:ext uri="{FF2B5EF4-FFF2-40B4-BE49-F238E27FC236}">
                    <a16:creationId xmlns:a16="http://schemas.microsoft.com/office/drawing/2014/main" id="{CCF4741C-6078-2C05-9078-561151F23EAA}"/>
                  </a:ext>
                </a:extLst>
              </p14:cNvPr>
              <p14:cNvContentPartPr>
                <a14:cpLocks xmlns:a14="http://schemas.microsoft.com/office/drawing/2010/main" noRot="1" noChangeAspect="1" noEditPoints="1" noChangeArrowheads="1" noChangeShapeType="1"/>
              </p14:cNvContentPartPr>
              <p14:nvPr/>
            </p14:nvContentPartPr>
            <p14:xfrm>
              <a:off x="4010025" y="5522913"/>
              <a:ext cx="209550" cy="398462"/>
            </p14:xfrm>
          </p:contentPart>
        </mc:Choice>
        <mc:Fallback>
          <p:pic>
            <p:nvPicPr>
              <p:cNvPr id="8218" name="Ink 29">
                <a:extLst>
                  <a:ext uri="{FF2B5EF4-FFF2-40B4-BE49-F238E27FC236}">
                    <a16:creationId xmlns:a16="http://schemas.microsoft.com/office/drawing/2014/main" id="{CCF4741C-6078-2C05-9078-561151F23EAA}"/>
                  </a:ext>
                </a:extLst>
              </p:cNvPr>
              <p:cNvPicPr>
                <a:picLocks noRot="1" noChangeAspect="1" noEditPoints="1" noChangeArrowheads="1" noChangeShapeType="1"/>
              </p:cNvPicPr>
              <p:nvPr/>
            </p:nvPicPr>
            <p:blipFill>
              <a:blip r:embed="rId51"/>
              <a:stretch>
                <a:fillRect/>
              </a:stretch>
            </p:blipFill>
            <p:spPr>
              <a:xfrm>
                <a:off x="4000680" y="5513546"/>
                <a:ext cx="228241" cy="417196"/>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219" name="Ink 30">
                <a:extLst>
                  <a:ext uri="{FF2B5EF4-FFF2-40B4-BE49-F238E27FC236}">
                    <a16:creationId xmlns:a16="http://schemas.microsoft.com/office/drawing/2014/main" id="{76484480-25CB-AB0F-20E6-3E002505EAD0}"/>
                  </a:ext>
                </a:extLst>
              </p14:cNvPr>
              <p14:cNvContentPartPr>
                <a14:cpLocks xmlns:a14="http://schemas.microsoft.com/office/drawing/2010/main" noRot="1" noChangeAspect="1" noEditPoints="1" noChangeArrowheads="1" noChangeShapeType="1"/>
              </p14:cNvContentPartPr>
              <p14:nvPr/>
            </p14:nvContentPartPr>
            <p14:xfrm>
              <a:off x="4645025" y="5724525"/>
              <a:ext cx="144463" cy="114300"/>
            </p14:xfrm>
          </p:contentPart>
        </mc:Choice>
        <mc:Fallback>
          <p:pic>
            <p:nvPicPr>
              <p:cNvPr id="8219" name="Ink 30">
                <a:extLst>
                  <a:ext uri="{FF2B5EF4-FFF2-40B4-BE49-F238E27FC236}">
                    <a16:creationId xmlns:a16="http://schemas.microsoft.com/office/drawing/2014/main" id="{76484480-25CB-AB0F-20E6-3E002505EAD0}"/>
                  </a:ext>
                </a:extLst>
              </p:cNvPr>
              <p:cNvPicPr>
                <a:picLocks noRot="1" noChangeAspect="1" noEditPoints="1" noChangeArrowheads="1" noChangeShapeType="1"/>
              </p:cNvPicPr>
              <p:nvPr/>
            </p:nvPicPr>
            <p:blipFill>
              <a:blip r:embed="rId53"/>
              <a:stretch>
                <a:fillRect/>
              </a:stretch>
            </p:blipFill>
            <p:spPr>
              <a:xfrm>
                <a:off x="4635658" y="5715180"/>
                <a:ext cx="163196" cy="132991"/>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220" name="Ink 31">
                <a:extLst>
                  <a:ext uri="{FF2B5EF4-FFF2-40B4-BE49-F238E27FC236}">
                    <a16:creationId xmlns:a16="http://schemas.microsoft.com/office/drawing/2014/main" id="{6DDB3F8E-BF97-F697-24A5-D7BCB7D8E762}"/>
                  </a:ext>
                </a:extLst>
              </p14:cNvPr>
              <p14:cNvContentPartPr>
                <a14:cpLocks xmlns:a14="http://schemas.microsoft.com/office/drawing/2010/main" noRot="1" noChangeAspect="1" noEditPoints="1" noChangeArrowheads="1" noChangeShapeType="1"/>
              </p14:cNvContentPartPr>
              <p14:nvPr/>
            </p14:nvContentPartPr>
            <p14:xfrm>
              <a:off x="4983163" y="5680075"/>
              <a:ext cx="363537" cy="254000"/>
            </p14:xfrm>
          </p:contentPart>
        </mc:Choice>
        <mc:Fallback>
          <p:pic>
            <p:nvPicPr>
              <p:cNvPr id="8220" name="Ink 31">
                <a:extLst>
                  <a:ext uri="{FF2B5EF4-FFF2-40B4-BE49-F238E27FC236}">
                    <a16:creationId xmlns:a16="http://schemas.microsoft.com/office/drawing/2014/main" id="{6DDB3F8E-BF97-F697-24A5-D7BCB7D8E762}"/>
                  </a:ext>
                </a:extLst>
              </p:cNvPr>
              <p:cNvPicPr>
                <a:picLocks noRot="1" noChangeAspect="1" noEditPoints="1" noChangeArrowheads="1" noChangeShapeType="1"/>
              </p:cNvPicPr>
              <p:nvPr/>
            </p:nvPicPr>
            <p:blipFill>
              <a:blip r:embed="rId55"/>
              <a:stretch>
                <a:fillRect/>
              </a:stretch>
            </p:blipFill>
            <p:spPr>
              <a:xfrm>
                <a:off x="4973814" y="5670721"/>
                <a:ext cx="382235" cy="272708"/>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221" name="Ink 32">
                <a:extLst>
                  <a:ext uri="{FF2B5EF4-FFF2-40B4-BE49-F238E27FC236}">
                    <a16:creationId xmlns:a16="http://schemas.microsoft.com/office/drawing/2014/main" id="{FA29BC0B-1AFC-0CE2-80F6-FCACCEF1F98A}"/>
                  </a:ext>
                </a:extLst>
              </p14:cNvPr>
              <p14:cNvContentPartPr>
                <a14:cpLocks xmlns:a14="http://schemas.microsoft.com/office/drawing/2010/main" noRot="1" noChangeAspect="1" noEditPoints="1" noChangeArrowheads="1" noChangeShapeType="1"/>
              </p14:cNvContentPartPr>
              <p14:nvPr/>
            </p14:nvContentPartPr>
            <p14:xfrm>
              <a:off x="2047875" y="5676900"/>
              <a:ext cx="452438" cy="303213"/>
            </p14:xfrm>
          </p:contentPart>
        </mc:Choice>
        <mc:Fallback>
          <p:pic>
            <p:nvPicPr>
              <p:cNvPr id="8221" name="Ink 32">
                <a:extLst>
                  <a:ext uri="{FF2B5EF4-FFF2-40B4-BE49-F238E27FC236}">
                    <a16:creationId xmlns:a16="http://schemas.microsoft.com/office/drawing/2014/main" id="{FA29BC0B-1AFC-0CE2-80F6-FCACCEF1F98A}"/>
                  </a:ext>
                </a:extLst>
              </p:cNvPr>
              <p:cNvPicPr>
                <a:picLocks noRot="1" noChangeAspect="1" noEditPoints="1" noChangeArrowheads="1" noChangeShapeType="1"/>
              </p:cNvPicPr>
              <p:nvPr/>
            </p:nvPicPr>
            <p:blipFill>
              <a:blip r:embed="rId57"/>
              <a:stretch>
                <a:fillRect/>
              </a:stretch>
            </p:blipFill>
            <p:spPr>
              <a:xfrm>
                <a:off x="2038487" y="5667515"/>
                <a:ext cx="471214" cy="321983"/>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fade">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3FBF8F35-82DF-9246-5226-973BA727C102}"/>
              </a:ext>
            </a:extLst>
          </p:cNvPr>
          <p:cNvSpPr txBox="1">
            <a:spLocks noChangeArrowheads="1"/>
          </p:cNvSpPr>
          <p:nvPr/>
        </p:nvSpPr>
        <p:spPr bwMode="auto">
          <a:xfrm>
            <a:off x="3325813" y="2932113"/>
            <a:ext cx="5256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Orders and generators</a:t>
            </a:r>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a:extLst>
              <a:ext uri="{FF2B5EF4-FFF2-40B4-BE49-F238E27FC236}">
                <a16:creationId xmlns:a16="http://schemas.microsoft.com/office/drawing/2014/main" id="{8FEC35DD-9272-6918-F6C5-AA0CC01F0A3E}"/>
              </a:ext>
            </a:extLst>
          </p:cNvPr>
          <p:cNvSpPr txBox="1">
            <a:spLocks noChangeArrowheads="1"/>
          </p:cNvSpPr>
          <p:nvPr/>
        </p:nvSpPr>
        <p:spPr bwMode="auto">
          <a:xfrm>
            <a:off x="808038" y="107632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 group G=(S,</a:t>
            </a:r>
            <a:r>
              <a:rPr lang="en-US" altLang="en-US" sz="2400">
                <a:sym typeface="Symbol" panose="05050102010706020507" pitchFamily="18" charset="2"/>
              </a:rPr>
              <a:t>) is </a:t>
            </a:r>
            <a:r>
              <a:rPr lang="en-US" altLang="en-US" sz="2400">
                <a:solidFill>
                  <a:schemeClr val="tx2"/>
                </a:solidFill>
                <a:sym typeface="Symbol" panose="05050102010706020507" pitchFamily="18" charset="2"/>
              </a:rPr>
              <a:t>finite</a:t>
            </a:r>
            <a:r>
              <a:rPr lang="en-US" altLang="en-US" sz="2400">
                <a:sym typeface="Symbol" panose="05050102010706020507" pitchFamily="18" charset="2"/>
              </a:rPr>
              <a:t> if S is a finite set</a:t>
            </a:r>
          </a:p>
        </p:txBody>
      </p:sp>
      <p:sp>
        <p:nvSpPr>
          <p:cNvPr id="29701" name="Text Box 5">
            <a:extLst>
              <a:ext uri="{FF2B5EF4-FFF2-40B4-BE49-F238E27FC236}">
                <a16:creationId xmlns:a16="http://schemas.microsoft.com/office/drawing/2014/main" id="{DFB2EE93-E544-65CB-D268-EF6358C07114}"/>
              </a:ext>
            </a:extLst>
          </p:cNvPr>
          <p:cNvSpPr txBox="1">
            <a:spLocks noChangeArrowheads="1"/>
          </p:cNvSpPr>
          <p:nvPr/>
        </p:nvSpPr>
        <p:spPr bwMode="auto">
          <a:xfrm>
            <a:off x="760413" y="1685925"/>
            <a:ext cx="7642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Define |G| = |S| to be the </a:t>
            </a:r>
            <a:r>
              <a:rPr lang="en-US" altLang="en-US" sz="2400">
                <a:solidFill>
                  <a:schemeClr val="tx2"/>
                </a:solidFill>
              </a:rPr>
              <a:t>order</a:t>
            </a:r>
            <a:r>
              <a:rPr lang="en-US" altLang="en-US" sz="2400"/>
              <a:t> of the group (i.e. the number of elements in the group)</a:t>
            </a:r>
          </a:p>
        </p:txBody>
      </p:sp>
      <p:sp>
        <p:nvSpPr>
          <p:cNvPr id="29702" name="Text Box 6">
            <a:extLst>
              <a:ext uri="{FF2B5EF4-FFF2-40B4-BE49-F238E27FC236}">
                <a16:creationId xmlns:a16="http://schemas.microsoft.com/office/drawing/2014/main" id="{B6243B75-A543-8DC7-5D02-9690B8FFD77C}"/>
              </a:ext>
            </a:extLst>
          </p:cNvPr>
          <p:cNvSpPr txBox="1">
            <a:spLocks noChangeArrowheads="1"/>
          </p:cNvSpPr>
          <p:nvPr/>
        </p:nvSpPr>
        <p:spPr bwMode="auto">
          <a:xfrm>
            <a:off x="776288" y="2865438"/>
            <a:ext cx="7643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What is the group with the least number of elements?</a:t>
            </a:r>
          </a:p>
        </p:txBody>
      </p:sp>
      <p:sp>
        <p:nvSpPr>
          <p:cNvPr id="29703" name="Text Box 7">
            <a:extLst>
              <a:ext uri="{FF2B5EF4-FFF2-40B4-BE49-F238E27FC236}">
                <a16:creationId xmlns:a16="http://schemas.microsoft.com/office/drawing/2014/main" id="{413F1657-166C-EBFB-DB0F-1B6E01A8D182}"/>
              </a:ext>
            </a:extLst>
          </p:cNvPr>
          <p:cNvSpPr txBox="1">
            <a:spLocks noChangeArrowheads="1"/>
          </p:cNvSpPr>
          <p:nvPr/>
        </p:nvSpPr>
        <p:spPr bwMode="auto">
          <a:xfrm>
            <a:off x="760413" y="3856038"/>
            <a:ext cx="6027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How many groups of order 2 are there?</a:t>
            </a:r>
          </a:p>
        </p:txBody>
      </p:sp>
      <p:sp>
        <p:nvSpPr>
          <p:cNvPr id="29705" name="Text Box 9">
            <a:extLst>
              <a:ext uri="{FF2B5EF4-FFF2-40B4-BE49-F238E27FC236}">
                <a16:creationId xmlns:a16="http://schemas.microsoft.com/office/drawing/2014/main" id="{0CC5231E-82A5-DCC9-5F99-E1FE3614E326}"/>
              </a:ext>
            </a:extLst>
          </p:cNvPr>
          <p:cNvSpPr txBox="1">
            <a:spLocks noChangeArrowheads="1"/>
          </p:cNvSpPr>
          <p:nvPr/>
        </p:nvSpPr>
        <p:spPr bwMode="auto">
          <a:xfrm>
            <a:off x="2938463" y="3228975"/>
            <a:ext cx="4078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G = ({e},</a:t>
            </a:r>
            <a:r>
              <a:rPr lang="en-US" altLang="en-US" sz="2400">
                <a:sym typeface="Symbol" panose="05050102010706020507" pitchFamily="18" charset="2"/>
              </a:rPr>
              <a:t>) where e  e = e</a:t>
            </a:r>
          </a:p>
        </p:txBody>
      </p:sp>
      <p:grpSp>
        <p:nvGrpSpPr>
          <p:cNvPr id="2" name="Group 55">
            <a:extLst>
              <a:ext uri="{FF2B5EF4-FFF2-40B4-BE49-F238E27FC236}">
                <a16:creationId xmlns:a16="http://schemas.microsoft.com/office/drawing/2014/main" id="{B5EE3170-951F-C46A-847A-2C86861C15C1}"/>
              </a:ext>
            </a:extLst>
          </p:cNvPr>
          <p:cNvGrpSpPr>
            <a:grpSpLocks/>
          </p:cNvGrpSpPr>
          <p:nvPr/>
        </p:nvGrpSpPr>
        <p:grpSpPr bwMode="auto">
          <a:xfrm>
            <a:off x="3379788" y="4392613"/>
            <a:ext cx="1619250" cy="1793875"/>
            <a:chOff x="2237" y="2848"/>
            <a:chExt cx="1020" cy="1130"/>
          </a:xfrm>
        </p:grpSpPr>
        <p:sp>
          <p:nvSpPr>
            <p:cNvPr id="9230" name="Text Box 11">
              <a:extLst>
                <a:ext uri="{FF2B5EF4-FFF2-40B4-BE49-F238E27FC236}">
                  <a16:creationId xmlns:a16="http://schemas.microsoft.com/office/drawing/2014/main" id="{7C340363-64AC-9DBD-73F9-9288454A778D}"/>
                </a:ext>
              </a:extLst>
            </p:cNvPr>
            <p:cNvSpPr txBox="1">
              <a:spLocks noChangeArrowheads="1"/>
            </p:cNvSpPr>
            <p:nvPr/>
          </p:nvSpPr>
          <p:spPr bwMode="auto">
            <a:xfrm>
              <a:off x="2237" y="3247"/>
              <a:ext cx="2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e</a:t>
              </a:r>
            </a:p>
          </p:txBody>
        </p:sp>
        <p:sp>
          <p:nvSpPr>
            <p:cNvPr id="9231" name="Text Box 12">
              <a:extLst>
                <a:ext uri="{FF2B5EF4-FFF2-40B4-BE49-F238E27FC236}">
                  <a16:creationId xmlns:a16="http://schemas.microsoft.com/office/drawing/2014/main" id="{CC606C7E-0F2D-04C4-0194-4E956197DC7D}"/>
                </a:ext>
              </a:extLst>
            </p:cNvPr>
            <p:cNvSpPr txBox="1">
              <a:spLocks noChangeArrowheads="1"/>
            </p:cNvSpPr>
            <p:nvPr/>
          </p:nvSpPr>
          <p:spPr bwMode="auto">
            <a:xfrm>
              <a:off x="2266" y="3631"/>
              <a:ext cx="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f</a:t>
              </a:r>
            </a:p>
          </p:txBody>
        </p:sp>
        <p:sp>
          <p:nvSpPr>
            <p:cNvPr id="9232" name="Text Box 13">
              <a:extLst>
                <a:ext uri="{FF2B5EF4-FFF2-40B4-BE49-F238E27FC236}">
                  <a16:creationId xmlns:a16="http://schemas.microsoft.com/office/drawing/2014/main" id="{77F003B8-E51C-D536-AD3A-06ADEF82C7B4}"/>
                </a:ext>
              </a:extLst>
            </p:cNvPr>
            <p:cNvSpPr txBox="1">
              <a:spLocks noChangeArrowheads="1"/>
            </p:cNvSpPr>
            <p:nvPr/>
          </p:nvSpPr>
          <p:spPr bwMode="auto">
            <a:xfrm>
              <a:off x="2593" y="2848"/>
              <a:ext cx="2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e</a:t>
              </a:r>
            </a:p>
          </p:txBody>
        </p:sp>
        <p:sp>
          <p:nvSpPr>
            <p:cNvPr id="9233" name="Text Box 14">
              <a:extLst>
                <a:ext uri="{FF2B5EF4-FFF2-40B4-BE49-F238E27FC236}">
                  <a16:creationId xmlns:a16="http://schemas.microsoft.com/office/drawing/2014/main" id="{D102A38B-16BC-A45B-8DBA-70BBB19743AA}"/>
                </a:ext>
              </a:extLst>
            </p:cNvPr>
            <p:cNvSpPr txBox="1">
              <a:spLocks noChangeArrowheads="1"/>
            </p:cNvSpPr>
            <p:nvPr/>
          </p:nvSpPr>
          <p:spPr bwMode="auto">
            <a:xfrm>
              <a:off x="2983" y="2848"/>
              <a:ext cx="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f</a:t>
              </a:r>
            </a:p>
          </p:txBody>
        </p:sp>
        <p:sp>
          <p:nvSpPr>
            <p:cNvPr id="9234" name="Rectangle 15">
              <a:extLst>
                <a:ext uri="{FF2B5EF4-FFF2-40B4-BE49-F238E27FC236}">
                  <a16:creationId xmlns:a16="http://schemas.microsoft.com/office/drawing/2014/main" id="{F82FA459-4850-68A1-6079-0F95DE9789CE}"/>
                </a:ext>
              </a:extLst>
            </p:cNvPr>
            <p:cNvSpPr>
              <a:spLocks noChangeArrowheads="1"/>
            </p:cNvSpPr>
            <p:nvPr/>
          </p:nvSpPr>
          <p:spPr bwMode="auto">
            <a:xfrm>
              <a:off x="2540" y="3218"/>
              <a:ext cx="717" cy="76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sz="2400"/>
            </a:p>
          </p:txBody>
        </p:sp>
        <p:sp>
          <p:nvSpPr>
            <p:cNvPr id="9235" name="Line 16">
              <a:extLst>
                <a:ext uri="{FF2B5EF4-FFF2-40B4-BE49-F238E27FC236}">
                  <a16:creationId xmlns:a16="http://schemas.microsoft.com/office/drawing/2014/main" id="{5437E6D9-2188-FA22-E79F-3EB3BE78A469}"/>
                </a:ext>
              </a:extLst>
            </p:cNvPr>
            <p:cNvSpPr>
              <a:spLocks noChangeShapeType="1"/>
            </p:cNvSpPr>
            <p:nvPr/>
          </p:nvSpPr>
          <p:spPr bwMode="auto">
            <a:xfrm>
              <a:off x="2549" y="3595"/>
              <a:ext cx="69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17">
              <a:extLst>
                <a:ext uri="{FF2B5EF4-FFF2-40B4-BE49-F238E27FC236}">
                  <a16:creationId xmlns:a16="http://schemas.microsoft.com/office/drawing/2014/main" id="{1F4C8707-E6C2-23C6-63C7-2E1D0DD03E3D}"/>
                </a:ext>
              </a:extLst>
            </p:cNvPr>
            <p:cNvSpPr>
              <a:spLocks noChangeShapeType="1"/>
            </p:cNvSpPr>
            <p:nvPr/>
          </p:nvSpPr>
          <p:spPr bwMode="auto">
            <a:xfrm rot="-5400000">
              <a:off x="2527" y="3608"/>
              <a:ext cx="74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9" name="Text Box 43">
            <a:extLst>
              <a:ext uri="{FF2B5EF4-FFF2-40B4-BE49-F238E27FC236}">
                <a16:creationId xmlns:a16="http://schemas.microsoft.com/office/drawing/2014/main" id="{5CF820C9-9238-D46D-4E98-68671FC2F2CF}"/>
              </a:ext>
            </a:extLst>
          </p:cNvPr>
          <p:cNvSpPr txBox="1">
            <a:spLocks noChangeArrowheads="1"/>
          </p:cNvSpPr>
          <p:nvPr/>
        </p:nvSpPr>
        <p:spPr bwMode="auto">
          <a:xfrm>
            <a:off x="3949700" y="5026025"/>
            <a:ext cx="36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e</a:t>
            </a:r>
          </a:p>
        </p:txBody>
      </p:sp>
      <p:sp>
        <p:nvSpPr>
          <p:cNvPr id="29748" name="Text Box 52">
            <a:extLst>
              <a:ext uri="{FF2B5EF4-FFF2-40B4-BE49-F238E27FC236}">
                <a16:creationId xmlns:a16="http://schemas.microsoft.com/office/drawing/2014/main" id="{A3A480EB-A531-320F-84CC-729C1AED1D88}"/>
              </a:ext>
            </a:extLst>
          </p:cNvPr>
          <p:cNvSpPr txBox="1">
            <a:spLocks noChangeArrowheads="1"/>
          </p:cNvSpPr>
          <p:nvPr/>
        </p:nvSpPr>
        <p:spPr bwMode="auto">
          <a:xfrm>
            <a:off x="3979863" y="5635625"/>
            <a:ext cx="287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f</a:t>
            </a:r>
          </a:p>
        </p:txBody>
      </p:sp>
      <p:sp>
        <p:nvSpPr>
          <p:cNvPr id="29749" name="Text Box 53">
            <a:extLst>
              <a:ext uri="{FF2B5EF4-FFF2-40B4-BE49-F238E27FC236}">
                <a16:creationId xmlns:a16="http://schemas.microsoft.com/office/drawing/2014/main" id="{F765459C-BA76-4D76-5850-D63FC9509665}"/>
              </a:ext>
            </a:extLst>
          </p:cNvPr>
          <p:cNvSpPr txBox="1">
            <a:spLocks noChangeArrowheads="1"/>
          </p:cNvSpPr>
          <p:nvPr/>
        </p:nvSpPr>
        <p:spPr bwMode="auto">
          <a:xfrm>
            <a:off x="4564063" y="5026025"/>
            <a:ext cx="287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f</a:t>
            </a:r>
          </a:p>
        </p:txBody>
      </p:sp>
      <p:sp>
        <p:nvSpPr>
          <p:cNvPr id="29750" name="Text Box 54">
            <a:extLst>
              <a:ext uri="{FF2B5EF4-FFF2-40B4-BE49-F238E27FC236}">
                <a16:creationId xmlns:a16="http://schemas.microsoft.com/office/drawing/2014/main" id="{6D579DFE-EE2D-D7D3-BB49-D94E45D3C20B}"/>
              </a:ext>
            </a:extLst>
          </p:cNvPr>
          <p:cNvSpPr txBox="1">
            <a:spLocks noChangeArrowheads="1"/>
          </p:cNvSpPr>
          <p:nvPr/>
        </p:nvSpPr>
        <p:spPr bwMode="auto">
          <a:xfrm>
            <a:off x="4518025" y="5635625"/>
            <a:ext cx="36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e</a:t>
            </a:r>
          </a:p>
        </p:txBody>
      </p:sp>
      <p:sp>
        <p:nvSpPr>
          <p:cNvPr id="9229" name="TextBox 18">
            <a:extLst>
              <a:ext uri="{FF2B5EF4-FFF2-40B4-BE49-F238E27FC236}">
                <a16:creationId xmlns:a16="http://schemas.microsoft.com/office/drawing/2014/main" id="{3CAA9333-5169-C8D9-C5D0-60D23E13CCBC}"/>
              </a:ext>
            </a:extLst>
          </p:cNvPr>
          <p:cNvSpPr txBox="1">
            <a:spLocks noChangeArrowheads="1"/>
          </p:cNvSpPr>
          <p:nvPr/>
        </p:nvSpPr>
        <p:spPr bwMode="auto">
          <a:xfrm>
            <a:off x="2570163" y="252413"/>
            <a:ext cx="3922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Order of a group</a:t>
            </a:r>
          </a:p>
        </p:txBody>
      </p:sp>
      <mc:AlternateContent xmlns:mc="http://schemas.openxmlformats.org/markup-compatibility/2006">
        <mc:Choice xmlns:p14="http://schemas.microsoft.com/office/powerpoint/2010/main" Requires="p14">
          <p:contentPart p14:bwMode="auto" r:id="rId2">
            <p14:nvContentPartPr>
              <p14:cNvPr id="9218" name="Ink 20">
                <a:extLst>
                  <a:ext uri="{FF2B5EF4-FFF2-40B4-BE49-F238E27FC236}">
                    <a16:creationId xmlns:a16="http://schemas.microsoft.com/office/drawing/2014/main" id="{0CA37C0E-1FDB-E62A-9B38-F1E2B239389E}"/>
                  </a:ext>
                </a:extLst>
              </p14:cNvPr>
              <p14:cNvContentPartPr>
                <a14:cpLocks xmlns:a14="http://schemas.microsoft.com/office/drawing/2010/main" noRot="1" noChangeAspect="1" noEditPoints="1" noChangeArrowheads="1" noChangeShapeType="1"/>
              </p14:cNvContentPartPr>
              <p14:nvPr/>
            </p14:nvContentPartPr>
            <p14:xfrm>
              <a:off x="6122988" y="4498975"/>
              <a:ext cx="1822450" cy="1816100"/>
            </p14:xfrm>
          </p:contentPart>
        </mc:Choice>
        <mc:Fallback>
          <p:pic>
            <p:nvPicPr>
              <p:cNvPr id="9218" name="Ink 20">
                <a:extLst>
                  <a:ext uri="{FF2B5EF4-FFF2-40B4-BE49-F238E27FC236}">
                    <a16:creationId xmlns:a16="http://schemas.microsoft.com/office/drawing/2014/main" id="{0CA37C0E-1FDB-E62A-9B38-F1E2B239389E}"/>
                  </a:ext>
                </a:extLst>
              </p:cNvPr>
              <p:cNvPicPr>
                <a:picLocks noRot="1" noChangeAspect="1" noEditPoints="1" noChangeArrowheads="1" noChangeShapeType="1"/>
              </p:cNvPicPr>
              <p:nvPr/>
            </p:nvPicPr>
            <p:blipFill>
              <a:blip r:embed="rId3"/>
              <a:stretch>
                <a:fillRect/>
              </a:stretch>
            </p:blipFill>
            <p:spPr>
              <a:xfrm>
                <a:off x="6113627" y="4489612"/>
                <a:ext cx="1841171" cy="1834826"/>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5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705"/>
                                        </p:tgtEl>
                                        <p:attrNameLst>
                                          <p:attrName>style.visibility</p:attrName>
                                        </p:attrNameLst>
                                      </p:cBhvr>
                                      <p:to>
                                        <p:strVal val="visible"/>
                                      </p:to>
                                    </p:set>
                                    <p:animEffect transition="in" filter="fade">
                                      <p:cBhvr>
                                        <p:cTn id="17" dur="500"/>
                                        <p:tgtEl>
                                          <p:spTgt spid="297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fade">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9739"/>
                                        </p:tgtEl>
                                        <p:attrNameLst>
                                          <p:attrName>style.visibility</p:attrName>
                                        </p:attrNameLst>
                                      </p:cBhvr>
                                      <p:to>
                                        <p:strVal val="visible"/>
                                      </p:to>
                                    </p:set>
                                    <p:animEffect transition="in" filter="fade">
                                      <p:cBhvr>
                                        <p:cTn id="32" dur="500"/>
                                        <p:tgtEl>
                                          <p:spTgt spid="297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9749"/>
                                        </p:tgtEl>
                                        <p:attrNameLst>
                                          <p:attrName>style.visibility</p:attrName>
                                        </p:attrNameLst>
                                      </p:cBhvr>
                                      <p:to>
                                        <p:strVal val="visible"/>
                                      </p:to>
                                    </p:set>
                                    <p:animEffect transition="in" filter="fade">
                                      <p:cBhvr>
                                        <p:cTn id="37" dur="500"/>
                                        <p:tgtEl>
                                          <p:spTgt spid="297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9748"/>
                                        </p:tgtEl>
                                        <p:attrNameLst>
                                          <p:attrName>style.visibility</p:attrName>
                                        </p:attrNameLst>
                                      </p:cBhvr>
                                      <p:to>
                                        <p:strVal val="visible"/>
                                      </p:to>
                                    </p:set>
                                    <p:animEffect transition="in" filter="fade">
                                      <p:cBhvr>
                                        <p:cTn id="42" dur="500"/>
                                        <p:tgtEl>
                                          <p:spTgt spid="297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9750"/>
                                        </p:tgtEl>
                                        <p:attrNameLst>
                                          <p:attrName>style.visibility</p:attrName>
                                        </p:attrNameLst>
                                      </p:cBhvr>
                                      <p:to>
                                        <p:strVal val="visible"/>
                                      </p:to>
                                    </p:set>
                                    <p:animEffect transition="in" filter="fade">
                                      <p:cBhvr>
                                        <p:cTn id="47" dur="500"/>
                                        <p:tgtEl>
                                          <p:spTgt spid="2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5" grpId="0"/>
      <p:bldP spid="29739" grpId="0"/>
      <p:bldP spid="29748" grpId="0"/>
      <p:bldP spid="29749" grpId="0"/>
      <p:bldP spid="29750"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34E5B6D-7FB9-0DE6-9B02-D45C660EC1AE}"/>
              </a:ext>
            </a:extLst>
          </p:cNvPr>
          <p:cNvGraphicFramePr>
            <a:graphicFrameLocks noGrp="1"/>
          </p:cNvGraphicFramePr>
          <p:nvPr/>
        </p:nvGraphicFramePr>
        <p:xfrm>
          <a:off x="901700" y="998538"/>
          <a:ext cx="3976689" cy="3113088"/>
        </p:xfrm>
        <a:graphic>
          <a:graphicData uri="http://schemas.openxmlformats.org/drawingml/2006/table">
            <a:tbl>
              <a:tblPr firstRow="1" bandRow="1">
                <a:tableStyleId>{5940675A-B579-460E-94D1-54222C63F5DA}</a:tableStyleId>
              </a:tblPr>
              <a:tblGrid>
                <a:gridCol w="1325563">
                  <a:extLst>
                    <a:ext uri="{9D8B030D-6E8A-4147-A177-3AD203B41FA5}">
                      <a16:colId xmlns:a16="http://schemas.microsoft.com/office/drawing/2014/main" val="20000"/>
                    </a:ext>
                  </a:extLst>
                </a:gridCol>
                <a:gridCol w="1325563">
                  <a:extLst>
                    <a:ext uri="{9D8B030D-6E8A-4147-A177-3AD203B41FA5}">
                      <a16:colId xmlns:a16="http://schemas.microsoft.com/office/drawing/2014/main" val="20001"/>
                    </a:ext>
                  </a:extLst>
                </a:gridCol>
                <a:gridCol w="1325563">
                  <a:extLst>
                    <a:ext uri="{9D8B030D-6E8A-4147-A177-3AD203B41FA5}">
                      <a16:colId xmlns:a16="http://schemas.microsoft.com/office/drawing/2014/main" val="20002"/>
                    </a:ext>
                  </a:extLst>
                </a:gridCol>
              </a:tblGrid>
              <a:tr h="1037696">
                <a:tc>
                  <a:txBody>
                    <a:bodyPr/>
                    <a:lstStyle/>
                    <a:p>
                      <a:endParaRPr lang="en-US" sz="1800" dirty="0"/>
                    </a:p>
                  </a:txBody>
                  <a:tcPr marL="91445" marR="91445" marT="45718" marB="45718"/>
                </a:tc>
                <a:tc>
                  <a:txBody>
                    <a:bodyPr/>
                    <a:lstStyle/>
                    <a:p>
                      <a:endParaRPr lang="en-US" sz="1800"/>
                    </a:p>
                  </a:txBody>
                  <a:tcPr marL="91445" marR="91445" marT="45718" marB="45718"/>
                </a:tc>
                <a:tc>
                  <a:txBody>
                    <a:bodyPr/>
                    <a:lstStyle/>
                    <a:p>
                      <a:endParaRPr lang="en-US" sz="1800"/>
                    </a:p>
                  </a:txBody>
                  <a:tcPr marL="91445" marR="91445" marT="45718" marB="45718"/>
                </a:tc>
                <a:extLst>
                  <a:ext uri="{0D108BD9-81ED-4DB2-BD59-A6C34878D82A}">
                    <a16:rowId xmlns:a16="http://schemas.microsoft.com/office/drawing/2014/main" val="10000"/>
                  </a:ext>
                </a:extLst>
              </a:tr>
              <a:tr h="1037696">
                <a:tc>
                  <a:txBody>
                    <a:bodyPr/>
                    <a:lstStyle/>
                    <a:p>
                      <a:endParaRPr lang="en-US" sz="1800"/>
                    </a:p>
                  </a:txBody>
                  <a:tcPr marL="91445" marR="91445" marT="45718" marB="45718"/>
                </a:tc>
                <a:tc>
                  <a:txBody>
                    <a:bodyPr/>
                    <a:lstStyle/>
                    <a:p>
                      <a:endParaRPr lang="en-US" sz="1800"/>
                    </a:p>
                  </a:txBody>
                  <a:tcPr marL="91445" marR="91445" marT="45718" marB="45718"/>
                </a:tc>
                <a:tc>
                  <a:txBody>
                    <a:bodyPr/>
                    <a:lstStyle/>
                    <a:p>
                      <a:endParaRPr lang="en-US" sz="1800"/>
                    </a:p>
                  </a:txBody>
                  <a:tcPr marL="91445" marR="91445" marT="45718" marB="45718"/>
                </a:tc>
                <a:extLst>
                  <a:ext uri="{0D108BD9-81ED-4DB2-BD59-A6C34878D82A}">
                    <a16:rowId xmlns:a16="http://schemas.microsoft.com/office/drawing/2014/main" val="10001"/>
                  </a:ext>
                </a:extLst>
              </a:tr>
              <a:tr h="1037696">
                <a:tc>
                  <a:txBody>
                    <a:bodyPr/>
                    <a:lstStyle/>
                    <a:p>
                      <a:endParaRPr lang="en-US" sz="1800" dirty="0"/>
                    </a:p>
                  </a:txBody>
                  <a:tcPr marL="91445" marR="91445" marT="45718" marB="45718"/>
                </a:tc>
                <a:tc>
                  <a:txBody>
                    <a:bodyPr/>
                    <a:lstStyle/>
                    <a:p>
                      <a:endParaRPr lang="en-US" sz="1800"/>
                    </a:p>
                  </a:txBody>
                  <a:tcPr marL="91445" marR="91445" marT="45718" marB="45718"/>
                </a:tc>
                <a:tc>
                  <a:txBody>
                    <a:bodyPr/>
                    <a:lstStyle/>
                    <a:p>
                      <a:endParaRPr lang="en-US" sz="1800" dirty="0"/>
                    </a:p>
                  </a:txBody>
                  <a:tcPr marL="91445" marR="91445" marT="45718" marB="45718"/>
                </a:tc>
                <a:extLst>
                  <a:ext uri="{0D108BD9-81ED-4DB2-BD59-A6C34878D82A}">
                    <a16:rowId xmlns:a16="http://schemas.microsoft.com/office/drawing/2014/main" val="10002"/>
                  </a:ext>
                </a:extLst>
              </a:tr>
            </a:tbl>
          </a:graphicData>
        </a:graphic>
      </p:graphicFrame>
      <p:sp>
        <p:nvSpPr>
          <p:cNvPr id="10269" name="TextBox 3">
            <a:extLst>
              <a:ext uri="{FF2B5EF4-FFF2-40B4-BE49-F238E27FC236}">
                <a16:creationId xmlns:a16="http://schemas.microsoft.com/office/drawing/2014/main" id="{52588B24-E142-A320-3EA0-EACDDCD5FCE1}"/>
              </a:ext>
            </a:extLst>
          </p:cNvPr>
          <p:cNvSpPr txBox="1">
            <a:spLocks noChangeArrowheads="1"/>
          </p:cNvSpPr>
          <p:nvPr/>
        </p:nvSpPr>
        <p:spPr bwMode="auto">
          <a:xfrm>
            <a:off x="1335088" y="293688"/>
            <a:ext cx="427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e</a:t>
            </a:r>
          </a:p>
        </p:txBody>
      </p:sp>
      <p:sp>
        <p:nvSpPr>
          <p:cNvPr id="10270" name="TextBox 4">
            <a:extLst>
              <a:ext uri="{FF2B5EF4-FFF2-40B4-BE49-F238E27FC236}">
                <a16:creationId xmlns:a16="http://schemas.microsoft.com/office/drawing/2014/main" id="{30D21ED2-5BAD-CFA8-9940-B6C7CD9EF23D}"/>
              </a:ext>
            </a:extLst>
          </p:cNvPr>
          <p:cNvSpPr txBox="1">
            <a:spLocks noChangeArrowheads="1"/>
          </p:cNvSpPr>
          <p:nvPr/>
        </p:nvSpPr>
        <p:spPr bwMode="auto">
          <a:xfrm>
            <a:off x="2701925" y="296863"/>
            <a:ext cx="428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a</a:t>
            </a:r>
          </a:p>
        </p:txBody>
      </p:sp>
      <p:sp>
        <p:nvSpPr>
          <p:cNvPr id="10271" name="TextBox 5">
            <a:extLst>
              <a:ext uri="{FF2B5EF4-FFF2-40B4-BE49-F238E27FC236}">
                <a16:creationId xmlns:a16="http://schemas.microsoft.com/office/drawing/2014/main" id="{3BE9A5A2-C113-8AFA-4F16-4018AC3A8780}"/>
              </a:ext>
            </a:extLst>
          </p:cNvPr>
          <p:cNvSpPr txBox="1">
            <a:spLocks noChangeArrowheads="1"/>
          </p:cNvSpPr>
          <p:nvPr/>
        </p:nvSpPr>
        <p:spPr bwMode="auto">
          <a:xfrm>
            <a:off x="4068763" y="301625"/>
            <a:ext cx="44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b</a:t>
            </a:r>
          </a:p>
        </p:txBody>
      </p:sp>
      <p:sp>
        <p:nvSpPr>
          <p:cNvPr id="10272" name="TextBox 6">
            <a:extLst>
              <a:ext uri="{FF2B5EF4-FFF2-40B4-BE49-F238E27FC236}">
                <a16:creationId xmlns:a16="http://schemas.microsoft.com/office/drawing/2014/main" id="{3CD2A92B-4803-6D5F-0E80-CC040BC7CFC6}"/>
              </a:ext>
            </a:extLst>
          </p:cNvPr>
          <p:cNvSpPr txBox="1">
            <a:spLocks noChangeArrowheads="1"/>
          </p:cNvSpPr>
          <p:nvPr/>
        </p:nvSpPr>
        <p:spPr bwMode="auto">
          <a:xfrm>
            <a:off x="325438" y="1273175"/>
            <a:ext cx="428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e</a:t>
            </a:r>
          </a:p>
        </p:txBody>
      </p:sp>
      <p:sp>
        <p:nvSpPr>
          <p:cNvPr id="10273" name="TextBox 7">
            <a:extLst>
              <a:ext uri="{FF2B5EF4-FFF2-40B4-BE49-F238E27FC236}">
                <a16:creationId xmlns:a16="http://schemas.microsoft.com/office/drawing/2014/main" id="{74AD9465-AD89-0745-B7C8-4C535150FD0A}"/>
              </a:ext>
            </a:extLst>
          </p:cNvPr>
          <p:cNvSpPr txBox="1">
            <a:spLocks noChangeArrowheads="1"/>
          </p:cNvSpPr>
          <p:nvPr/>
        </p:nvSpPr>
        <p:spPr bwMode="auto">
          <a:xfrm>
            <a:off x="307975" y="2278063"/>
            <a:ext cx="428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a</a:t>
            </a:r>
          </a:p>
        </p:txBody>
      </p:sp>
      <p:sp>
        <p:nvSpPr>
          <p:cNvPr id="10274" name="TextBox 8">
            <a:extLst>
              <a:ext uri="{FF2B5EF4-FFF2-40B4-BE49-F238E27FC236}">
                <a16:creationId xmlns:a16="http://schemas.microsoft.com/office/drawing/2014/main" id="{FF1A97C5-A275-DF67-11E9-DF829FAD57A4}"/>
              </a:ext>
            </a:extLst>
          </p:cNvPr>
          <p:cNvSpPr txBox="1">
            <a:spLocks noChangeArrowheads="1"/>
          </p:cNvSpPr>
          <p:nvPr/>
        </p:nvSpPr>
        <p:spPr bwMode="auto">
          <a:xfrm>
            <a:off x="315913" y="3233738"/>
            <a:ext cx="441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200"/>
              <a:t>b</a:t>
            </a:r>
          </a:p>
        </p:txBody>
      </p:sp>
      <mc:AlternateContent xmlns:mc="http://schemas.openxmlformats.org/markup-compatibility/2006">
        <mc:Choice xmlns:p14="http://schemas.microsoft.com/office/powerpoint/2010/main" Requires="p14">
          <p:contentPart p14:bwMode="auto" r:id="rId2">
            <p14:nvContentPartPr>
              <p14:cNvPr id="10242" name="Ink 26">
                <a:extLst>
                  <a:ext uri="{FF2B5EF4-FFF2-40B4-BE49-F238E27FC236}">
                    <a16:creationId xmlns:a16="http://schemas.microsoft.com/office/drawing/2014/main" id="{5F128EBC-017B-5F4A-A668-6E5B4629BCB2}"/>
                  </a:ext>
                </a:extLst>
              </p14:cNvPr>
              <p14:cNvContentPartPr>
                <a14:cpLocks xmlns:a14="http://schemas.microsoft.com/office/drawing/2010/main" noRot="1" noChangeAspect="1" noEditPoints="1" noChangeArrowheads="1" noChangeShapeType="1"/>
              </p14:cNvContentPartPr>
              <p14:nvPr/>
            </p14:nvContentPartPr>
            <p14:xfrm>
              <a:off x="1506538" y="1454150"/>
              <a:ext cx="290512" cy="284163"/>
            </p14:xfrm>
          </p:contentPart>
        </mc:Choice>
        <mc:Fallback>
          <p:pic>
            <p:nvPicPr>
              <p:cNvPr id="10242" name="Ink 26">
                <a:extLst>
                  <a:ext uri="{FF2B5EF4-FFF2-40B4-BE49-F238E27FC236}">
                    <a16:creationId xmlns:a16="http://schemas.microsoft.com/office/drawing/2014/main" id="{5F128EBC-017B-5F4A-A668-6E5B4629BCB2}"/>
                  </a:ext>
                </a:extLst>
              </p:cNvPr>
              <p:cNvPicPr>
                <a:picLocks noRot="1" noChangeAspect="1" noEditPoints="1" noChangeArrowheads="1" noChangeShapeType="1"/>
              </p:cNvPicPr>
              <p:nvPr/>
            </p:nvPicPr>
            <p:blipFill>
              <a:blip r:embed="rId3"/>
              <a:stretch>
                <a:fillRect/>
              </a:stretch>
            </p:blipFill>
            <p:spPr>
              <a:xfrm>
                <a:off x="1497167" y="1444810"/>
                <a:ext cx="309255" cy="30284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43" name="Ink 27">
                <a:extLst>
                  <a:ext uri="{FF2B5EF4-FFF2-40B4-BE49-F238E27FC236}">
                    <a16:creationId xmlns:a16="http://schemas.microsoft.com/office/drawing/2014/main" id="{5BD9EC99-6BD4-7CC0-53B4-4AA6322056DA}"/>
                  </a:ext>
                </a:extLst>
              </p14:cNvPr>
              <p14:cNvContentPartPr>
                <a14:cpLocks xmlns:a14="http://schemas.microsoft.com/office/drawing/2010/main" noRot="1" noChangeAspect="1" noEditPoints="1" noChangeArrowheads="1" noChangeShapeType="1"/>
              </p14:cNvContentPartPr>
              <p14:nvPr/>
            </p14:nvContentPartPr>
            <p14:xfrm>
              <a:off x="2867025" y="1484313"/>
              <a:ext cx="320675" cy="187325"/>
            </p14:xfrm>
          </p:contentPart>
        </mc:Choice>
        <mc:Fallback>
          <p:pic>
            <p:nvPicPr>
              <p:cNvPr id="10243" name="Ink 27">
                <a:extLst>
                  <a:ext uri="{FF2B5EF4-FFF2-40B4-BE49-F238E27FC236}">
                    <a16:creationId xmlns:a16="http://schemas.microsoft.com/office/drawing/2014/main" id="{5BD9EC99-6BD4-7CC0-53B4-4AA6322056DA}"/>
                  </a:ext>
                </a:extLst>
              </p:cNvPr>
              <p:cNvPicPr>
                <a:picLocks noRot="1" noChangeAspect="1" noEditPoints="1" noChangeArrowheads="1" noChangeShapeType="1"/>
              </p:cNvPicPr>
              <p:nvPr/>
            </p:nvPicPr>
            <p:blipFill>
              <a:blip r:embed="rId5"/>
              <a:stretch>
                <a:fillRect/>
              </a:stretch>
            </p:blipFill>
            <p:spPr>
              <a:xfrm>
                <a:off x="2857646" y="1474965"/>
                <a:ext cx="339432" cy="20602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44" name="Ink 28">
                <a:extLst>
                  <a:ext uri="{FF2B5EF4-FFF2-40B4-BE49-F238E27FC236}">
                    <a16:creationId xmlns:a16="http://schemas.microsoft.com/office/drawing/2014/main" id="{49F31FA3-75EA-FCF3-6229-4F84EE428EC8}"/>
                  </a:ext>
                </a:extLst>
              </p14:cNvPr>
              <p14:cNvContentPartPr>
                <a14:cpLocks xmlns:a14="http://schemas.microsoft.com/office/drawing/2010/main" noRot="1" noChangeAspect="1" noEditPoints="1" noChangeArrowheads="1" noChangeShapeType="1"/>
              </p14:cNvContentPartPr>
              <p14:nvPr/>
            </p14:nvContentPartPr>
            <p14:xfrm>
              <a:off x="2870200" y="2373313"/>
              <a:ext cx="173038" cy="388937"/>
            </p14:xfrm>
          </p:contentPart>
        </mc:Choice>
        <mc:Fallback>
          <p:pic>
            <p:nvPicPr>
              <p:cNvPr id="10244" name="Ink 28">
                <a:extLst>
                  <a:ext uri="{FF2B5EF4-FFF2-40B4-BE49-F238E27FC236}">
                    <a16:creationId xmlns:a16="http://schemas.microsoft.com/office/drawing/2014/main" id="{49F31FA3-75EA-FCF3-6229-4F84EE428EC8}"/>
                  </a:ext>
                </a:extLst>
              </p:cNvPr>
              <p:cNvPicPr>
                <a:picLocks noRot="1" noChangeAspect="1" noEditPoints="1" noChangeArrowheads="1" noChangeShapeType="1"/>
              </p:cNvPicPr>
              <p:nvPr/>
            </p:nvPicPr>
            <p:blipFill>
              <a:blip r:embed="rId7"/>
              <a:stretch>
                <a:fillRect/>
              </a:stretch>
            </p:blipFill>
            <p:spPr>
              <a:xfrm>
                <a:off x="2860981" y="2363984"/>
                <a:ext cx="191476" cy="40759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45" name="Ink 29">
                <a:extLst>
                  <a:ext uri="{FF2B5EF4-FFF2-40B4-BE49-F238E27FC236}">
                    <a16:creationId xmlns:a16="http://schemas.microsoft.com/office/drawing/2014/main" id="{198580D1-F88D-4032-2C07-24686FCCC8F7}"/>
                  </a:ext>
                </a:extLst>
              </p14:cNvPr>
              <p14:cNvContentPartPr>
                <a14:cpLocks xmlns:a14="http://schemas.microsoft.com/office/drawing/2010/main" noRot="1" noChangeAspect="1" noEditPoints="1" noChangeArrowheads="1" noChangeShapeType="1"/>
              </p14:cNvContentPartPr>
              <p14:nvPr/>
            </p14:nvContentPartPr>
            <p14:xfrm>
              <a:off x="2698750" y="3367088"/>
              <a:ext cx="422275" cy="371475"/>
            </p14:xfrm>
          </p:contentPart>
        </mc:Choice>
        <mc:Fallback>
          <p:pic>
            <p:nvPicPr>
              <p:cNvPr id="10245" name="Ink 29">
                <a:extLst>
                  <a:ext uri="{FF2B5EF4-FFF2-40B4-BE49-F238E27FC236}">
                    <a16:creationId xmlns:a16="http://schemas.microsoft.com/office/drawing/2014/main" id="{198580D1-F88D-4032-2C07-24686FCCC8F7}"/>
                  </a:ext>
                </a:extLst>
              </p:cNvPr>
              <p:cNvPicPr>
                <a:picLocks noRot="1" noChangeAspect="1" noEditPoints="1" noChangeArrowheads="1" noChangeShapeType="1"/>
              </p:cNvPicPr>
              <p:nvPr/>
            </p:nvPicPr>
            <p:blipFill>
              <a:blip r:embed="rId9"/>
              <a:stretch>
                <a:fillRect/>
              </a:stretch>
            </p:blipFill>
            <p:spPr>
              <a:xfrm>
                <a:off x="2689382" y="3357792"/>
                <a:ext cx="441011" cy="39006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46" name="Ink 30">
                <a:extLst>
                  <a:ext uri="{FF2B5EF4-FFF2-40B4-BE49-F238E27FC236}">
                    <a16:creationId xmlns:a16="http://schemas.microsoft.com/office/drawing/2014/main" id="{7F5E32E2-4381-783D-B59A-3204E46B3352}"/>
                  </a:ext>
                </a:extLst>
              </p14:cNvPr>
              <p14:cNvContentPartPr>
                <a14:cpLocks xmlns:a14="http://schemas.microsoft.com/office/drawing/2010/main" noRot="1" noChangeAspect="1" noEditPoints="1" noChangeArrowheads="1" noChangeShapeType="1"/>
              </p14:cNvContentPartPr>
              <p14:nvPr/>
            </p14:nvContentPartPr>
            <p14:xfrm>
              <a:off x="4121150" y="1335088"/>
              <a:ext cx="250825" cy="393700"/>
            </p14:xfrm>
          </p:contentPart>
        </mc:Choice>
        <mc:Fallback>
          <p:pic>
            <p:nvPicPr>
              <p:cNvPr id="10246" name="Ink 30">
                <a:extLst>
                  <a:ext uri="{FF2B5EF4-FFF2-40B4-BE49-F238E27FC236}">
                    <a16:creationId xmlns:a16="http://schemas.microsoft.com/office/drawing/2014/main" id="{7F5E32E2-4381-783D-B59A-3204E46B3352}"/>
                  </a:ext>
                </a:extLst>
              </p:cNvPr>
              <p:cNvPicPr>
                <a:picLocks noRot="1" noChangeAspect="1" noEditPoints="1" noChangeArrowheads="1" noChangeShapeType="1"/>
              </p:cNvPicPr>
              <p:nvPr/>
            </p:nvPicPr>
            <p:blipFill>
              <a:blip r:embed="rId11"/>
              <a:stretch>
                <a:fillRect/>
              </a:stretch>
            </p:blipFill>
            <p:spPr>
              <a:xfrm>
                <a:off x="4111780" y="1325619"/>
                <a:ext cx="269565" cy="41263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47" name="Ink 31">
                <a:extLst>
                  <a:ext uri="{FF2B5EF4-FFF2-40B4-BE49-F238E27FC236}">
                    <a16:creationId xmlns:a16="http://schemas.microsoft.com/office/drawing/2014/main" id="{B819C6C3-C656-D724-C741-B6CE9CEFBF59}"/>
                  </a:ext>
                </a:extLst>
              </p14:cNvPr>
              <p14:cNvContentPartPr>
                <a14:cpLocks xmlns:a14="http://schemas.microsoft.com/office/drawing/2010/main" noRot="1" noChangeAspect="1" noEditPoints="1" noChangeArrowheads="1" noChangeShapeType="1"/>
              </p14:cNvContentPartPr>
              <p14:nvPr/>
            </p14:nvContentPartPr>
            <p14:xfrm>
              <a:off x="4092575" y="2490788"/>
              <a:ext cx="315913" cy="330200"/>
            </p14:xfrm>
          </p:contentPart>
        </mc:Choice>
        <mc:Fallback>
          <p:pic>
            <p:nvPicPr>
              <p:cNvPr id="10247" name="Ink 31">
                <a:extLst>
                  <a:ext uri="{FF2B5EF4-FFF2-40B4-BE49-F238E27FC236}">
                    <a16:creationId xmlns:a16="http://schemas.microsoft.com/office/drawing/2014/main" id="{B819C6C3-C656-D724-C741-B6CE9CEFBF59}"/>
                  </a:ext>
                </a:extLst>
              </p:cNvPr>
              <p:cNvPicPr>
                <a:picLocks noRot="1" noChangeAspect="1" noEditPoints="1" noChangeArrowheads="1" noChangeShapeType="1"/>
              </p:cNvPicPr>
              <p:nvPr/>
            </p:nvPicPr>
            <p:blipFill>
              <a:blip r:embed="rId13"/>
              <a:stretch>
                <a:fillRect/>
              </a:stretch>
            </p:blipFill>
            <p:spPr>
              <a:xfrm>
                <a:off x="4083209" y="2481477"/>
                <a:ext cx="334644" cy="34882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248" name="Ink 32">
                <a:extLst>
                  <a:ext uri="{FF2B5EF4-FFF2-40B4-BE49-F238E27FC236}">
                    <a16:creationId xmlns:a16="http://schemas.microsoft.com/office/drawing/2014/main" id="{091B6A18-2F7A-6F92-9DD6-2A7DBE6F79A6}"/>
                  </a:ext>
                </a:extLst>
              </p14:cNvPr>
              <p14:cNvContentPartPr>
                <a14:cpLocks xmlns:a14="http://schemas.microsoft.com/office/drawing/2010/main" noRot="1" noChangeAspect="1" noEditPoints="1" noChangeArrowheads="1" noChangeShapeType="1"/>
              </p14:cNvContentPartPr>
              <p14:nvPr/>
            </p14:nvContentPartPr>
            <p14:xfrm>
              <a:off x="3998913" y="3405188"/>
              <a:ext cx="369887" cy="323850"/>
            </p14:xfrm>
          </p:contentPart>
        </mc:Choice>
        <mc:Fallback>
          <p:pic>
            <p:nvPicPr>
              <p:cNvPr id="10248" name="Ink 32">
                <a:extLst>
                  <a:ext uri="{FF2B5EF4-FFF2-40B4-BE49-F238E27FC236}">
                    <a16:creationId xmlns:a16="http://schemas.microsoft.com/office/drawing/2014/main" id="{091B6A18-2F7A-6F92-9DD6-2A7DBE6F79A6}"/>
                  </a:ext>
                </a:extLst>
              </p:cNvPr>
              <p:cNvPicPr>
                <a:picLocks noRot="1" noChangeAspect="1" noEditPoints="1" noChangeArrowheads="1" noChangeShapeType="1"/>
              </p:cNvPicPr>
              <p:nvPr/>
            </p:nvPicPr>
            <p:blipFill>
              <a:blip r:embed="rId15"/>
              <a:stretch>
                <a:fillRect/>
              </a:stretch>
            </p:blipFill>
            <p:spPr>
              <a:xfrm>
                <a:off x="3989621" y="3395822"/>
                <a:ext cx="388471" cy="34258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249" name="Ink 33">
                <a:extLst>
                  <a:ext uri="{FF2B5EF4-FFF2-40B4-BE49-F238E27FC236}">
                    <a16:creationId xmlns:a16="http://schemas.microsoft.com/office/drawing/2014/main" id="{AE1062C7-7E5C-EF7F-BA56-615EA0539484}"/>
                  </a:ext>
                </a:extLst>
              </p14:cNvPr>
              <p14:cNvContentPartPr>
                <a14:cpLocks xmlns:a14="http://schemas.microsoft.com/office/drawing/2010/main" noRot="1" noChangeAspect="1" noEditPoints="1" noChangeArrowheads="1" noChangeShapeType="1"/>
              </p14:cNvContentPartPr>
              <p14:nvPr/>
            </p14:nvContentPartPr>
            <p14:xfrm>
              <a:off x="1382713" y="2506663"/>
              <a:ext cx="274637" cy="212725"/>
            </p14:xfrm>
          </p:contentPart>
        </mc:Choice>
        <mc:Fallback>
          <p:pic>
            <p:nvPicPr>
              <p:cNvPr id="10249" name="Ink 33">
                <a:extLst>
                  <a:ext uri="{FF2B5EF4-FFF2-40B4-BE49-F238E27FC236}">
                    <a16:creationId xmlns:a16="http://schemas.microsoft.com/office/drawing/2014/main" id="{AE1062C7-7E5C-EF7F-BA56-615EA0539484}"/>
                  </a:ext>
                </a:extLst>
              </p:cNvPr>
              <p:cNvPicPr>
                <a:picLocks noRot="1" noChangeAspect="1" noEditPoints="1" noChangeArrowheads="1" noChangeShapeType="1"/>
              </p:cNvPicPr>
              <p:nvPr/>
            </p:nvPicPr>
            <p:blipFill>
              <a:blip r:embed="rId17"/>
              <a:stretch>
                <a:fillRect/>
              </a:stretch>
            </p:blipFill>
            <p:spPr>
              <a:xfrm>
                <a:off x="1373391" y="2497305"/>
                <a:ext cx="293281" cy="23144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250" name="Ink 34">
                <a:extLst>
                  <a:ext uri="{FF2B5EF4-FFF2-40B4-BE49-F238E27FC236}">
                    <a16:creationId xmlns:a16="http://schemas.microsoft.com/office/drawing/2014/main" id="{117391D1-2684-4F08-4FA7-D0CF5E85F7DD}"/>
                  </a:ext>
                </a:extLst>
              </p14:cNvPr>
              <p14:cNvContentPartPr>
                <a14:cpLocks xmlns:a14="http://schemas.microsoft.com/office/drawing/2010/main" noRot="1" noChangeAspect="1" noEditPoints="1" noChangeArrowheads="1" noChangeShapeType="1"/>
              </p14:cNvContentPartPr>
              <p14:nvPr/>
            </p14:nvContentPartPr>
            <p14:xfrm>
              <a:off x="1498600" y="3206750"/>
              <a:ext cx="265113" cy="539750"/>
            </p14:xfrm>
          </p:contentPart>
        </mc:Choice>
        <mc:Fallback>
          <p:pic>
            <p:nvPicPr>
              <p:cNvPr id="10250" name="Ink 34">
                <a:extLst>
                  <a:ext uri="{FF2B5EF4-FFF2-40B4-BE49-F238E27FC236}">
                    <a16:creationId xmlns:a16="http://schemas.microsoft.com/office/drawing/2014/main" id="{117391D1-2684-4F08-4FA7-D0CF5E85F7DD}"/>
                  </a:ext>
                </a:extLst>
              </p:cNvPr>
              <p:cNvPicPr>
                <a:picLocks noRot="1" noChangeAspect="1" noEditPoints="1" noChangeArrowheads="1" noChangeShapeType="1"/>
              </p:cNvPicPr>
              <p:nvPr/>
            </p:nvPicPr>
            <p:blipFill>
              <a:blip r:embed="rId19"/>
              <a:stretch>
                <a:fillRect/>
              </a:stretch>
            </p:blipFill>
            <p:spPr>
              <a:xfrm>
                <a:off x="1489183" y="3197394"/>
                <a:ext cx="283946" cy="558461"/>
              </a:xfrm>
              <a:prstGeom prst="rect">
                <a:avLst/>
              </a:prstGeom>
            </p:spPr>
          </p:pic>
        </mc:Fallback>
      </mc:AlternateContent>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888AB8BA-ED70-0135-6FF1-9F1D0685DA6F}"/>
              </a:ext>
            </a:extLst>
          </p:cNvPr>
          <p:cNvSpPr txBox="1">
            <a:spLocks noChangeArrowheads="1"/>
          </p:cNvSpPr>
          <p:nvPr/>
        </p:nvSpPr>
        <p:spPr bwMode="auto">
          <a:xfrm>
            <a:off x="2836863" y="282575"/>
            <a:ext cx="3568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Generators</a:t>
            </a:r>
          </a:p>
        </p:txBody>
      </p:sp>
      <p:sp>
        <p:nvSpPr>
          <p:cNvPr id="32774" name="Text Box 6">
            <a:extLst>
              <a:ext uri="{FF2B5EF4-FFF2-40B4-BE49-F238E27FC236}">
                <a16:creationId xmlns:a16="http://schemas.microsoft.com/office/drawing/2014/main" id="{7C7F02B0-7433-573B-73AC-F282FD9A4177}"/>
              </a:ext>
            </a:extLst>
          </p:cNvPr>
          <p:cNvSpPr txBox="1">
            <a:spLocks noChangeArrowheads="1"/>
          </p:cNvSpPr>
          <p:nvPr/>
        </p:nvSpPr>
        <p:spPr bwMode="auto">
          <a:xfrm>
            <a:off x="541338" y="1412875"/>
            <a:ext cx="8061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 set T </a:t>
            </a:r>
            <a:r>
              <a:rPr lang="en-US" altLang="en-US" sz="2400">
                <a:sym typeface="Symbol" panose="05050102010706020507" pitchFamily="18" charset="2"/>
              </a:rPr>
              <a:t> S is said to </a:t>
            </a:r>
            <a:r>
              <a:rPr lang="en-US" altLang="en-US" sz="2400">
                <a:solidFill>
                  <a:srgbClr val="FFFF00"/>
                </a:solidFill>
                <a:sym typeface="Symbol" panose="05050102010706020507" pitchFamily="18" charset="2"/>
              </a:rPr>
              <a:t>generate</a:t>
            </a:r>
            <a:r>
              <a:rPr lang="en-US" altLang="en-US" sz="2400">
                <a:sym typeface="Symbol" panose="05050102010706020507" pitchFamily="18" charset="2"/>
              </a:rPr>
              <a:t> the group G = (S,) </a:t>
            </a:r>
            <a:br>
              <a:rPr lang="en-US" altLang="en-US" sz="2400">
                <a:sym typeface="Symbol" panose="05050102010706020507" pitchFamily="18" charset="2"/>
              </a:rPr>
            </a:br>
            <a:r>
              <a:rPr lang="en-US" altLang="en-US" sz="2400">
                <a:sym typeface="Symbol" panose="05050102010706020507" pitchFamily="18" charset="2"/>
              </a:rPr>
              <a:t>if every element of S can be expressed as a finite “sum” of elements in T</a:t>
            </a:r>
          </a:p>
        </p:txBody>
      </p:sp>
      <p:sp>
        <p:nvSpPr>
          <p:cNvPr id="32775" name="Text Box 7">
            <a:extLst>
              <a:ext uri="{FF2B5EF4-FFF2-40B4-BE49-F238E27FC236}">
                <a16:creationId xmlns:a16="http://schemas.microsoft.com/office/drawing/2014/main" id="{04BE6F0A-F68C-4AE2-1C06-6B2321E0B1CC}"/>
              </a:ext>
            </a:extLst>
          </p:cNvPr>
          <p:cNvSpPr txBox="1">
            <a:spLocks noChangeArrowheads="1"/>
          </p:cNvSpPr>
          <p:nvPr/>
        </p:nvSpPr>
        <p:spPr bwMode="auto">
          <a:xfrm>
            <a:off x="450850" y="2857500"/>
            <a:ext cx="538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Question: Does {R</a:t>
            </a:r>
            <a:r>
              <a:rPr lang="en-US" altLang="en-US" sz="2400" baseline="-25000"/>
              <a:t>90</a:t>
            </a:r>
            <a:r>
              <a:rPr lang="en-US" altLang="en-US" sz="2400"/>
              <a:t>} generate Y</a:t>
            </a:r>
            <a:r>
              <a:rPr lang="en-US" altLang="en-US" sz="2400" baseline="-25000"/>
              <a:t>SQ</a:t>
            </a:r>
            <a:r>
              <a:rPr lang="en-US" altLang="en-US" sz="2400"/>
              <a:t>?</a:t>
            </a:r>
          </a:p>
        </p:txBody>
      </p:sp>
      <p:sp>
        <p:nvSpPr>
          <p:cNvPr id="32776" name="Text Box 8">
            <a:extLst>
              <a:ext uri="{FF2B5EF4-FFF2-40B4-BE49-F238E27FC236}">
                <a16:creationId xmlns:a16="http://schemas.microsoft.com/office/drawing/2014/main" id="{48572F0D-C809-C1EF-C5BA-47E6811C2B01}"/>
              </a:ext>
            </a:extLst>
          </p:cNvPr>
          <p:cNvSpPr txBox="1">
            <a:spLocks noChangeArrowheads="1"/>
          </p:cNvSpPr>
          <p:nvPr/>
        </p:nvSpPr>
        <p:spPr bwMode="auto">
          <a:xfrm>
            <a:off x="450850" y="3651250"/>
            <a:ext cx="580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Question: Does {F</a:t>
            </a:r>
            <a:r>
              <a:rPr lang="en-US" altLang="en-US" sz="2400" baseline="-25000"/>
              <a:t>|</a:t>
            </a:r>
            <a:r>
              <a:rPr lang="en-US" altLang="en-US" sz="2400"/>
              <a:t>, R</a:t>
            </a:r>
            <a:r>
              <a:rPr lang="en-US" altLang="en-US" sz="2400" baseline="-25000"/>
              <a:t>90</a:t>
            </a:r>
            <a:r>
              <a:rPr lang="en-US" altLang="en-US" sz="2400"/>
              <a:t>} generate Y</a:t>
            </a:r>
            <a:r>
              <a:rPr lang="en-US" altLang="en-US" sz="2400" baseline="-25000"/>
              <a:t>SQ</a:t>
            </a:r>
            <a:r>
              <a:rPr lang="en-US" altLang="en-US" sz="2400"/>
              <a:t>?</a:t>
            </a:r>
          </a:p>
        </p:txBody>
      </p:sp>
      <p:sp>
        <p:nvSpPr>
          <p:cNvPr id="32777" name="Text Box 9">
            <a:extLst>
              <a:ext uri="{FF2B5EF4-FFF2-40B4-BE49-F238E27FC236}">
                <a16:creationId xmlns:a16="http://schemas.microsoft.com/office/drawing/2014/main" id="{9FB42725-CBD0-CE5D-13D7-58E94C9DF00B}"/>
              </a:ext>
            </a:extLst>
          </p:cNvPr>
          <p:cNvSpPr txBox="1">
            <a:spLocks noChangeArrowheads="1"/>
          </p:cNvSpPr>
          <p:nvPr/>
        </p:nvSpPr>
        <p:spPr bwMode="auto">
          <a:xfrm>
            <a:off x="450850" y="4445000"/>
            <a:ext cx="7748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An element g </a:t>
            </a:r>
            <a:r>
              <a:rPr lang="en-US" altLang="en-US" sz="2400">
                <a:sym typeface="Symbol" panose="05050102010706020507" pitchFamily="18" charset="2"/>
              </a:rPr>
              <a:t> S is called a generator of G=(S,) </a:t>
            </a:r>
            <a:br>
              <a:rPr lang="en-US" altLang="en-US" sz="2400">
                <a:sym typeface="Symbol" panose="05050102010706020507" pitchFamily="18" charset="2"/>
              </a:rPr>
            </a:br>
            <a:r>
              <a:rPr lang="en-US" altLang="en-US" sz="2400">
                <a:sym typeface="Symbol" panose="05050102010706020507" pitchFamily="18" charset="2"/>
              </a:rPr>
              <a:t>if the set {g} generates G</a:t>
            </a:r>
          </a:p>
        </p:txBody>
      </p:sp>
      <p:sp>
        <p:nvSpPr>
          <p:cNvPr id="32778" name="Text Box 10">
            <a:extLst>
              <a:ext uri="{FF2B5EF4-FFF2-40B4-BE49-F238E27FC236}">
                <a16:creationId xmlns:a16="http://schemas.microsoft.com/office/drawing/2014/main" id="{567E25D7-6BB6-341A-9D2C-D68716486400}"/>
              </a:ext>
            </a:extLst>
          </p:cNvPr>
          <p:cNvSpPr txBox="1">
            <a:spLocks noChangeArrowheads="1"/>
          </p:cNvSpPr>
          <p:nvPr/>
        </p:nvSpPr>
        <p:spPr bwMode="auto">
          <a:xfrm>
            <a:off x="450850" y="5665788"/>
            <a:ext cx="427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Does Y</a:t>
            </a:r>
            <a:r>
              <a:rPr lang="en-US" altLang="en-US" sz="2400" baseline="-25000"/>
              <a:t>SQ</a:t>
            </a:r>
            <a:r>
              <a:rPr lang="en-US" altLang="en-US" sz="2400"/>
              <a:t> have a generator?</a:t>
            </a:r>
          </a:p>
        </p:txBody>
      </p:sp>
      <p:sp>
        <p:nvSpPr>
          <p:cNvPr id="32779" name="Text Box 11">
            <a:extLst>
              <a:ext uri="{FF2B5EF4-FFF2-40B4-BE49-F238E27FC236}">
                <a16:creationId xmlns:a16="http://schemas.microsoft.com/office/drawing/2014/main" id="{2C472C05-5D17-4A7F-B325-ECE2C9A694C2}"/>
              </a:ext>
            </a:extLst>
          </p:cNvPr>
          <p:cNvSpPr txBox="1">
            <a:spLocks noChangeArrowheads="1"/>
          </p:cNvSpPr>
          <p:nvPr/>
        </p:nvSpPr>
        <p:spPr bwMode="auto">
          <a:xfrm>
            <a:off x="6697663" y="2857500"/>
            <a:ext cx="76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NO!</a:t>
            </a:r>
          </a:p>
        </p:txBody>
      </p:sp>
      <p:sp>
        <p:nvSpPr>
          <p:cNvPr id="32780" name="Text Box 12">
            <a:extLst>
              <a:ext uri="{FF2B5EF4-FFF2-40B4-BE49-F238E27FC236}">
                <a16:creationId xmlns:a16="http://schemas.microsoft.com/office/drawing/2014/main" id="{B67428E5-3F00-0767-EEB1-7DA6C785454D}"/>
              </a:ext>
            </a:extLst>
          </p:cNvPr>
          <p:cNvSpPr txBox="1">
            <a:spLocks noChangeArrowheads="1"/>
          </p:cNvSpPr>
          <p:nvPr/>
        </p:nvSpPr>
        <p:spPr bwMode="auto">
          <a:xfrm>
            <a:off x="7181850" y="3651250"/>
            <a:ext cx="89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YES!</a:t>
            </a:r>
          </a:p>
        </p:txBody>
      </p:sp>
      <p:sp>
        <p:nvSpPr>
          <p:cNvPr id="32781" name="Text Box 13">
            <a:extLst>
              <a:ext uri="{FF2B5EF4-FFF2-40B4-BE49-F238E27FC236}">
                <a16:creationId xmlns:a16="http://schemas.microsoft.com/office/drawing/2014/main" id="{5C4DA8E8-4FA7-72CD-C15C-104A1781D221}"/>
              </a:ext>
            </a:extLst>
          </p:cNvPr>
          <p:cNvSpPr txBox="1">
            <a:spLocks noChangeArrowheads="1"/>
          </p:cNvSpPr>
          <p:nvPr/>
        </p:nvSpPr>
        <p:spPr bwMode="auto">
          <a:xfrm>
            <a:off x="5464175" y="5665788"/>
            <a:ext cx="765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NO!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fade">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9"/>
                                        </p:tgtEl>
                                        <p:attrNameLst>
                                          <p:attrName>style.visibility</p:attrName>
                                        </p:attrNameLst>
                                      </p:cBhvr>
                                      <p:to>
                                        <p:strVal val="visible"/>
                                      </p:to>
                                    </p:set>
                                    <p:animEffect transition="in" filter="fade">
                                      <p:cBhvr>
                                        <p:cTn id="17" dur="500"/>
                                        <p:tgtEl>
                                          <p:spTgt spid="32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fade">
                                      <p:cBhvr>
                                        <p:cTn id="22" dur="500"/>
                                        <p:tgtEl>
                                          <p:spTgt spid="327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780"/>
                                        </p:tgtEl>
                                        <p:attrNameLst>
                                          <p:attrName>style.visibility</p:attrName>
                                        </p:attrNameLst>
                                      </p:cBhvr>
                                      <p:to>
                                        <p:strVal val="visible"/>
                                      </p:to>
                                    </p:set>
                                    <p:animEffect transition="in" filter="fade">
                                      <p:cBhvr>
                                        <p:cTn id="27" dur="500"/>
                                        <p:tgtEl>
                                          <p:spTgt spid="327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fade">
                                      <p:cBhvr>
                                        <p:cTn id="32" dur="500"/>
                                        <p:tgtEl>
                                          <p:spTgt spid="327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2778"/>
                                        </p:tgtEl>
                                        <p:attrNameLst>
                                          <p:attrName>style.visibility</p:attrName>
                                        </p:attrNameLst>
                                      </p:cBhvr>
                                      <p:to>
                                        <p:strVal val="visible"/>
                                      </p:to>
                                    </p:set>
                                    <p:animEffect transition="in" filter="fade">
                                      <p:cBhvr>
                                        <p:cTn id="37" dur="500"/>
                                        <p:tgtEl>
                                          <p:spTgt spid="327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2781"/>
                                        </p:tgtEl>
                                        <p:attrNameLst>
                                          <p:attrName>style.visibility</p:attrName>
                                        </p:attrNameLst>
                                      </p:cBhvr>
                                      <p:to>
                                        <p:strVal val="visible"/>
                                      </p:to>
                                    </p:set>
                                    <p:animEffect transition="in" filter="fade">
                                      <p:cBhvr>
                                        <p:cTn id="42"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76" grpId="0"/>
      <p:bldP spid="32777" grpId="0"/>
      <p:bldP spid="32778" grpId="0"/>
      <p:bldP spid="32779" grpId="0"/>
      <p:bldP spid="32780" grpId="0"/>
      <p:bldP spid="3278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4">
            <a:extLst>
              <a:ext uri="{FF2B5EF4-FFF2-40B4-BE49-F238E27FC236}">
                <a16:creationId xmlns:a16="http://schemas.microsoft.com/office/drawing/2014/main" id="{831A6FC8-82A9-1DFA-7F33-D692C6965C32}"/>
              </a:ext>
            </a:extLst>
          </p:cNvPr>
          <p:cNvSpPr txBox="1">
            <a:spLocks noChangeArrowheads="1"/>
          </p:cNvSpPr>
          <p:nvPr/>
        </p:nvSpPr>
        <p:spPr bwMode="auto">
          <a:xfrm>
            <a:off x="1325563" y="285750"/>
            <a:ext cx="6488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Generators For (Z</a:t>
            </a:r>
            <a:r>
              <a:rPr lang="en-US" altLang="en-US" sz="4800" baseline="-25000"/>
              <a:t>n</a:t>
            </a:r>
            <a:r>
              <a:rPr lang="en-US" altLang="en-US" sz="4800"/>
              <a:t>,+)</a:t>
            </a:r>
            <a:endParaRPr lang="en-US" altLang="en-US" sz="4800" baseline="-25000"/>
          </a:p>
        </p:txBody>
      </p:sp>
      <p:sp>
        <p:nvSpPr>
          <p:cNvPr id="33797" name="Text Box 5">
            <a:extLst>
              <a:ext uri="{FF2B5EF4-FFF2-40B4-BE49-F238E27FC236}">
                <a16:creationId xmlns:a16="http://schemas.microsoft.com/office/drawing/2014/main" id="{43D194A5-CFD9-D9A6-431D-8C03EB8FC691}"/>
              </a:ext>
            </a:extLst>
          </p:cNvPr>
          <p:cNvSpPr txBox="1">
            <a:spLocks noChangeArrowheads="1"/>
          </p:cNvSpPr>
          <p:nvPr/>
        </p:nvSpPr>
        <p:spPr bwMode="auto">
          <a:xfrm>
            <a:off x="355600" y="1657350"/>
            <a:ext cx="752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Any a </a:t>
            </a:r>
            <a:r>
              <a:rPr lang="en-US" altLang="en-US" sz="2400">
                <a:sym typeface="Symbol" panose="05050102010706020507" pitchFamily="18" charset="2"/>
              </a:rPr>
              <a:t> Z</a:t>
            </a:r>
            <a:r>
              <a:rPr lang="en-US" altLang="en-US" sz="2400" baseline="-25000">
                <a:sym typeface="Symbol" panose="05050102010706020507" pitchFamily="18" charset="2"/>
              </a:rPr>
              <a:t>n</a:t>
            </a:r>
            <a:r>
              <a:rPr lang="en-US" altLang="en-US" sz="2400">
                <a:sym typeface="Symbol" panose="05050102010706020507" pitchFamily="18" charset="2"/>
              </a:rPr>
              <a:t> such that GCD(a,n)=1 generates (Z</a:t>
            </a:r>
            <a:r>
              <a:rPr lang="en-US" altLang="en-US" sz="2400" baseline="-25000">
                <a:sym typeface="Symbol" panose="05050102010706020507" pitchFamily="18" charset="2"/>
              </a:rPr>
              <a:t>n</a:t>
            </a:r>
            <a:r>
              <a:rPr lang="en-US" altLang="en-US" sz="2400">
                <a:sym typeface="Symbol" panose="05050102010706020507" pitchFamily="18" charset="2"/>
              </a:rPr>
              <a:t>,+) </a:t>
            </a:r>
            <a:endParaRPr lang="en-US" altLang="en-US" sz="2400" baseline="-25000">
              <a:sym typeface="Symbol" panose="05050102010706020507" pitchFamily="18" charset="2"/>
            </a:endParaRPr>
          </a:p>
        </p:txBody>
      </p:sp>
      <p:sp>
        <p:nvSpPr>
          <p:cNvPr id="33799" name="Text Box 7">
            <a:extLst>
              <a:ext uri="{FF2B5EF4-FFF2-40B4-BE49-F238E27FC236}">
                <a16:creationId xmlns:a16="http://schemas.microsoft.com/office/drawing/2014/main" id="{7091A66B-E29A-B441-14A5-BBE2E143D242}"/>
              </a:ext>
            </a:extLst>
          </p:cNvPr>
          <p:cNvSpPr txBox="1">
            <a:spLocks noChangeArrowheads="1"/>
          </p:cNvSpPr>
          <p:nvPr/>
        </p:nvSpPr>
        <p:spPr bwMode="auto">
          <a:xfrm>
            <a:off x="363538" y="2446338"/>
            <a:ext cx="7750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Claim: If GCD(a,n) =1, then the numbers </a:t>
            </a:r>
          </a:p>
          <a:p>
            <a:pPr eaLnBrk="1" hangingPunct="1"/>
            <a:r>
              <a:rPr lang="en-US" altLang="en-US" sz="2400">
                <a:solidFill>
                  <a:schemeClr val="tx2"/>
                </a:solidFill>
              </a:rPr>
              <a:t>a, 2a, …, (n-1)a, na</a:t>
            </a:r>
            <a:r>
              <a:rPr lang="en-US" altLang="en-US" sz="2400"/>
              <a:t> are all distinct modulo n</a:t>
            </a:r>
          </a:p>
        </p:txBody>
      </p:sp>
      <p:sp>
        <p:nvSpPr>
          <p:cNvPr id="33800" name="Text Box 8">
            <a:extLst>
              <a:ext uri="{FF2B5EF4-FFF2-40B4-BE49-F238E27FC236}">
                <a16:creationId xmlns:a16="http://schemas.microsoft.com/office/drawing/2014/main" id="{9B072245-689B-FD7C-79C6-46139A4B289D}"/>
              </a:ext>
            </a:extLst>
          </p:cNvPr>
          <p:cNvSpPr txBox="1">
            <a:spLocks noChangeArrowheads="1"/>
          </p:cNvSpPr>
          <p:nvPr/>
        </p:nvSpPr>
        <p:spPr bwMode="auto">
          <a:xfrm>
            <a:off x="352425" y="3633788"/>
            <a:ext cx="384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Proof (by contradiction):</a:t>
            </a:r>
          </a:p>
        </p:txBody>
      </p:sp>
      <p:sp>
        <p:nvSpPr>
          <p:cNvPr id="33801" name="Text Box 9">
            <a:extLst>
              <a:ext uri="{FF2B5EF4-FFF2-40B4-BE49-F238E27FC236}">
                <a16:creationId xmlns:a16="http://schemas.microsoft.com/office/drawing/2014/main" id="{BDF020AE-473C-114D-8760-251A4F72E7D1}"/>
              </a:ext>
            </a:extLst>
          </p:cNvPr>
          <p:cNvSpPr txBox="1">
            <a:spLocks noChangeArrowheads="1"/>
          </p:cNvSpPr>
          <p:nvPr/>
        </p:nvSpPr>
        <p:spPr bwMode="auto">
          <a:xfrm>
            <a:off x="352425" y="4121150"/>
            <a:ext cx="758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Suppose xa = ya (mod n) for x,y </a:t>
            </a:r>
            <a:r>
              <a:rPr lang="en-US" altLang="en-US" sz="2400">
                <a:sym typeface="Symbol" panose="05050102010706020507" pitchFamily="18" charset="2"/>
              </a:rPr>
              <a:t> {1,…,n} and x ≠ y</a:t>
            </a:r>
            <a:r>
              <a:rPr lang="en-US" altLang="en-US" sz="2400"/>
              <a:t> </a:t>
            </a:r>
          </a:p>
        </p:txBody>
      </p:sp>
      <p:sp>
        <p:nvSpPr>
          <p:cNvPr id="33802" name="Text Box 10">
            <a:extLst>
              <a:ext uri="{FF2B5EF4-FFF2-40B4-BE49-F238E27FC236}">
                <a16:creationId xmlns:a16="http://schemas.microsoft.com/office/drawing/2014/main" id="{F9D1F33F-7A87-2CC6-5C18-409682B81CAA}"/>
              </a:ext>
            </a:extLst>
          </p:cNvPr>
          <p:cNvSpPr txBox="1">
            <a:spLocks noChangeArrowheads="1"/>
          </p:cNvSpPr>
          <p:nvPr/>
        </p:nvSpPr>
        <p:spPr bwMode="auto">
          <a:xfrm>
            <a:off x="354013" y="4724400"/>
            <a:ext cx="226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Then n | a(x-y)</a:t>
            </a:r>
          </a:p>
        </p:txBody>
      </p:sp>
      <p:sp>
        <p:nvSpPr>
          <p:cNvPr id="33803" name="Text Box 11">
            <a:extLst>
              <a:ext uri="{FF2B5EF4-FFF2-40B4-BE49-F238E27FC236}">
                <a16:creationId xmlns:a16="http://schemas.microsoft.com/office/drawing/2014/main" id="{E981745D-279A-28E9-C68E-4ACEF3B88CE6}"/>
              </a:ext>
            </a:extLst>
          </p:cNvPr>
          <p:cNvSpPr txBox="1">
            <a:spLocks noChangeArrowheads="1"/>
          </p:cNvSpPr>
          <p:nvPr/>
        </p:nvSpPr>
        <p:spPr bwMode="auto">
          <a:xfrm>
            <a:off x="354013" y="5292725"/>
            <a:ext cx="757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Since GCD(a,n) = 1, then n | (x-y), which cannot happen</a:t>
            </a:r>
          </a:p>
        </p:txBody>
      </p:sp>
      <mc:AlternateContent xmlns:mc="http://schemas.openxmlformats.org/markup-compatibility/2006">
        <mc:Choice xmlns:p14="http://schemas.microsoft.com/office/powerpoint/2010/main" Requires="p14">
          <p:contentPart p14:bwMode="auto" r:id="rId2">
            <p14:nvContentPartPr>
              <p14:cNvPr id="11266" name="Ink 9">
                <a:extLst>
                  <a:ext uri="{FF2B5EF4-FFF2-40B4-BE49-F238E27FC236}">
                    <a16:creationId xmlns:a16="http://schemas.microsoft.com/office/drawing/2014/main" id="{02F0CAD5-2BD2-6169-5D14-9B081EEACDDE}"/>
                  </a:ext>
                </a:extLst>
              </p14:cNvPr>
              <p14:cNvContentPartPr>
                <a14:cpLocks xmlns:a14="http://schemas.microsoft.com/office/drawing/2010/main" noRot="1" noChangeAspect="1" noEditPoints="1" noChangeArrowheads="1" noChangeShapeType="1"/>
              </p14:cNvContentPartPr>
              <p14:nvPr/>
            </p14:nvContentPartPr>
            <p14:xfrm>
              <a:off x="7626350" y="3425825"/>
              <a:ext cx="184150" cy="263525"/>
            </p14:xfrm>
          </p:contentPart>
        </mc:Choice>
        <mc:Fallback>
          <p:pic>
            <p:nvPicPr>
              <p:cNvPr id="11266" name="Ink 9">
                <a:extLst>
                  <a:ext uri="{FF2B5EF4-FFF2-40B4-BE49-F238E27FC236}">
                    <a16:creationId xmlns:a16="http://schemas.microsoft.com/office/drawing/2014/main" id="{02F0CAD5-2BD2-6169-5D14-9B081EEACDDE}"/>
                  </a:ext>
                </a:extLst>
              </p:cNvPr>
              <p:cNvPicPr>
                <a:picLocks noRot="1" noChangeAspect="1" noEditPoints="1" noChangeArrowheads="1" noChangeShapeType="1"/>
              </p:cNvPicPr>
              <p:nvPr/>
            </p:nvPicPr>
            <p:blipFill>
              <a:blip r:embed="rId3"/>
              <a:stretch>
                <a:fillRect/>
              </a:stretch>
            </p:blipFill>
            <p:spPr>
              <a:xfrm>
                <a:off x="7616962" y="3416282"/>
                <a:ext cx="202926" cy="28261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267" name="Ink 10">
                <a:extLst>
                  <a:ext uri="{FF2B5EF4-FFF2-40B4-BE49-F238E27FC236}">
                    <a16:creationId xmlns:a16="http://schemas.microsoft.com/office/drawing/2014/main" id="{1417C996-CAE3-7A35-C47A-0997A899EF00}"/>
                  </a:ext>
                </a:extLst>
              </p14:cNvPr>
              <p14:cNvContentPartPr>
                <a14:cpLocks xmlns:a14="http://schemas.microsoft.com/office/drawing/2010/main" noRot="1" noChangeAspect="1" noEditPoints="1" noChangeArrowheads="1" noChangeShapeType="1"/>
              </p14:cNvContentPartPr>
              <p14:nvPr/>
            </p14:nvContentPartPr>
            <p14:xfrm>
              <a:off x="7785100" y="3043238"/>
              <a:ext cx="131763" cy="119062"/>
            </p14:xfrm>
          </p:contentPart>
        </mc:Choice>
        <mc:Fallback>
          <p:pic>
            <p:nvPicPr>
              <p:cNvPr id="11267" name="Ink 10">
                <a:extLst>
                  <a:ext uri="{FF2B5EF4-FFF2-40B4-BE49-F238E27FC236}">
                    <a16:creationId xmlns:a16="http://schemas.microsoft.com/office/drawing/2014/main" id="{1417C996-CAE3-7A35-C47A-0997A899EF00}"/>
                  </a:ext>
                </a:extLst>
              </p:cNvPr>
              <p:cNvPicPr>
                <a:picLocks noRot="1" noChangeAspect="1" noEditPoints="1" noChangeArrowheads="1" noChangeShapeType="1"/>
              </p:cNvPicPr>
              <p:nvPr/>
            </p:nvPicPr>
            <p:blipFill>
              <a:blip r:embed="rId5"/>
              <a:stretch>
                <a:fillRect/>
              </a:stretch>
            </p:blipFill>
            <p:spPr>
              <a:xfrm>
                <a:off x="7775816" y="3033886"/>
                <a:ext cx="150331" cy="13776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268" name="Ink 11">
                <a:extLst>
                  <a:ext uri="{FF2B5EF4-FFF2-40B4-BE49-F238E27FC236}">
                    <a16:creationId xmlns:a16="http://schemas.microsoft.com/office/drawing/2014/main" id="{9E1CE37B-2DA7-5E8D-832D-179F69D6A92C}"/>
                  </a:ext>
                </a:extLst>
              </p14:cNvPr>
              <p14:cNvContentPartPr>
                <a14:cpLocks xmlns:a14="http://schemas.microsoft.com/office/drawing/2010/main" noRot="1" noChangeAspect="1" noEditPoints="1" noChangeArrowheads="1" noChangeShapeType="1"/>
              </p14:cNvContentPartPr>
              <p14:nvPr/>
            </p14:nvContentPartPr>
            <p14:xfrm>
              <a:off x="6713538" y="3494088"/>
              <a:ext cx="2019300" cy="2189162"/>
            </p14:xfrm>
          </p:contentPart>
        </mc:Choice>
        <mc:Fallback>
          <p:pic>
            <p:nvPicPr>
              <p:cNvPr id="11268" name="Ink 11">
                <a:extLst>
                  <a:ext uri="{FF2B5EF4-FFF2-40B4-BE49-F238E27FC236}">
                    <a16:creationId xmlns:a16="http://schemas.microsoft.com/office/drawing/2014/main" id="{9E1CE37B-2DA7-5E8D-832D-179F69D6A92C}"/>
                  </a:ext>
                </a:extLst>
              </p:cNvPr>
              <p:cNvPicPr>
                <a:picLocks noRot="1" noChangeAspect="1" noEditPoints="1" noChangeArrowheads="1" noChangeShapeType="1"/>
              </p:cNvPicPr>
              <p:nvPr/>
            </p:nvPicPr>
            <p:blipFill>
              <a:blip r:embed="rId7"/>
              <a:stretch>
                <a:fillRect/>
              </a:stretch>
            </p:blipFill>
            <p:spPr>
              <a:xfrm>
                <a:off x="6704171" y="3484720"/>
                <a:ext cx="2038034" cy="220789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69" name="Ink 12">
                <a:extLst>
                  <a:ext uri="{FF2B5EF4-FFF2-40B4-BE49-F238E27FC236}">
                    <a16:creationId xmlns:a16="http://schemas.microsoft.com/office/drawing/2014/main" id="{874B2078-E81B-D298-941C-2F18906C417A}"/>
                  </a:ext>
                </a:extLst>
              </p14:cNvPr>
              <p14:cNvContentPartPr>
                <a14:cpLocks xmlns:a14="http://schemas.microsoft.com/office/drawing/2010/main" noRot="1" noChangeAspect="1" noEditPoints="1" noChangeArrowheads="1" noChangeShapeType="1"/>
              </p14:cNvContentPartPr>
              <p14:nvPr/>
            </p14:nvContentPartPr>
            <p14:xfrm>
              <a:off x="6827838" y="3503613"/>
              <a:ext cx="1887537" cy="2146300"/>
            </p14:xfrm>
          </p:contentPart>
        </mc:Choice>
        <mc:Fallback>
          <p:pic>
            <p:nvPicPr>
              <p:cNvPr id="11269" name="Ink 12">
                <a:extLst>
                  <a:ext uri="{FF2B5EF4-FFF2-40B4-BE49-F238E27FC236}">
                    <a16:creationId xmlns:a16="http://schemas.microsoft.com/office/drawing/2014/main" id="{874B2078-E81B-D298-941C-2F18906C417A}"/>
                  </a:ext>
                </a:extLst>
              </p:cNvPr>
              <p:cNvPicPr>
                <a:picLocks noRot="1" noChangeAspect="1" noEditPoints="1" noChangeArrowheads="1" noChangeShapeType="1"/>
              </p:cNvPicPr>
              <p:nvPr/>
            </p:nvPicPr>
            <p:blipFill>
              <a:blip r:embed="rId9"/>
              <a:stretch>
                <a:fillRect/>
              </a:stretch>
            </p:blipFill>
            <p:spPr>
              <a:xfrm>
                <a:off x="6818454" y="3494250"/>
                <a:ext cx="1906304" cy="2165026"/>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fade">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animEffect transition="in" filter="fade">
                                      <p:cBhvr>
                                        <p:cTn id="17" dur="500"/>
                                        <p:tgtEl>
                                          <p:spTgt spid="338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801"/>
                                        </p:tgtEl>
                                        <p:attrNameLst>
                                          <p:attrName>style.visibility</p:attrName>
                                        </p:attrNameLst>
                                      </p:cBhvr>
                                      <p:to>
                                        <p:strVal val="visible"/>
                                      </p:to>
                                    </p:set>
                                    <p:animEffect transition="in" filter="fade">
                                      <p:cBhvr>
                                        <p:cTn id="22" dur="500"/>
                                        <p:tgtEl>
                                          <p:spTgt spid="338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802"/>
                                        </p:tgtEl>
                                        <p:attrNameLst>
                                          <p:attrName>style.visibility</p:attrName>
                                        </p:attrNameLst>
                                      </p:cBhvr>
                                      <p:to>
                                        <p:strVal val="visible"/>
                                      </p:to>
                                    </p:set>
                                    <p:animEffect transition="in" filter="fade">
                                      <p:cBhvr>
                                        <p:cTn id="27" dur="500"/>
                                        <p:tgtEl>
                                          <p:spTgt spid="338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803"/>
                                        </p:tgtEl>
                                        <p:attrNameLst>
                                          <p:attrName>style.visibility</p:attrName>
                                        </p:attrNameLst>
                                      </p:cBhvr>
                                      <p:to>
                                        <p:strVal val="visible"/>
                                      </p:to>
                                    </p:set>
                                    <p:animEffect transition="in" filter="fade">
                                      <p:cBhvr>
                                        <p:cTn id="32"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9" grpId="0"/>
      <p:bldP spid="33800" grpId="0"/>
      <p:bldP spid="33801" grpId="0"/>
      <p:bldP spid="33802" grpId="0"/>
      <p:bldP spid="338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BC61473B-CD17-58AF-4381-BC5EDD440EDD}"/>
              </a:ext>
            </a:extLst>
          </p:cNvPr>
          <p:cNvSpPr>
            <a:spLocks noChangeArrowheads="1"/>
          </p:cNvSpPr>
          <p:nvPr/>
        </p:nvSpPr>
        <p:spPr bwMode="auto">
          <a:xfrm>
            <a:off x="666750" y="654050"/>
            <a:ext cx="77851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A </a:t>
            </a:r>
            <a:r>
              <a:rPr lang="en-US" altLang="en-US" sz="3200" u="sng">
                <a:solidFill>
                  <a:schemeClr val="tx2"/>
                </a:solidFill>
              </a:rPr>
              <a:t>Unique</a:t>
            </a:r>
            <a:r>
              <a:rPr lang="en-US" altLang="en-US" sz="3200">
                <a:solidFill>
                  <a:schemeClr val="tx2"/>
                </a:solidFill>
              </a:rPr>
              <a:t> Representation System Modulo n:</a:t>
            </a:r>
          </a:p>
          <a:p>
            <a:endParaRPr lang="en-US" altLang="en-US" sz="3200">
              <a:solidFill>
                <a:schemeClr val="accent2"/>
              </a:solidFill>
            </a:endParaRPr>
          </a:p>
          <a:p>
            <a:r>
              <a:rPr lang="en-US" altLang="en-US"/>
              <a:t>We pick one representative from </a:t>
            </a:r>
            <a:br>
              <a:rPr lang="en-US" altLang="en-US"/>
            </a:br>
            <a:r>
              <a:rPr lang="en-US" altLang="en-US"/>
              <a:t>each residue class and do all our calculations using these representatives.</a:t>
            </a:r>
          </a:p>
        </p:txBody>
      </p:sp>
      <p:sp>
        <p:nvSpPr>
          <p:cNvPr id="15363" name="TextBox 2">
            <a:extLst>
              <a:ext uri="{FF2B5EF4-FFF2-40B4-BE49-F238E27FC236}">
                <a16:creationId xmlns:a16="http://schemas.microsoft.com/office/drawing/2014/main" id="{16107BA3-DD08-163F-49B9-5048941EE848}"/>
              </a:ext>
            </a:extLst>
          </p:cNvPr>
          <p:cNvSpPr txBox="1">
            <a:spLocks noChangeArrowheads="1"/>
          </p:cNvSpPr>
          <p:nvPr/>
        </p:nvSpPr>
        <p:spPr bwMode="auto">
          <a:xfrm>
            <a:off x="842963" y="4478338"/>
            <a:ext cx="7464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Unsurprisingly, we use 0, 1, 2, …, n-1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a:extLst>
              <a:ext uri="{FF2B5EF4-FFF2-40B4-BE49-F238E27FC236}">
                <a16:creationId xmlns:a16="http://schemas.microsoft.com/office/drawing/2014/main" id="{B4AB39F2-56E5-80D3-D47C-68C6915A3602}"/>
              </a:ext>
            </a:extLst>
          </p:cNvPr>
          <p:cNvSpPr txBox="1">
            <a:spLocks noChangeArrowheads="1"/>
          </p:cNvSpPr>
          <p:nvPr/>
        </p:nvSpPr>
        <p:spPr bwMode="auto">
          <a:xfrm>
            <a:off x="488950" y="1016000"/>
            <a:ext cx="683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If G = (S,</a:t>
            </a:r>
            <a:r>
              <a:rPr lang="en-US" altLang="en-US" sz="2400">
                <a:sym typeface="Symbol" panose="05050102010706020507" pitchFamily="18" charset="2"/>
              </a:rPr>
              <a:t>), </a:t>
            </a:r>
            <a:r>
              <a:rPr lang="en-US" altLang="en-US" sz="2400"/>
              <a:t>we use a</a:t>
            </a:r>
            <a:r>
              <a:rPr lang="en-US" altLang="en-US" baseline="30000"/>
              <a:t>t</a:t>
            </a:r>
            <a:r>
              <a:rPr lang="en-US" altLang="en-US" sz="2400"/>
              <a:t> denote (a </a:t>
            </a:r>
            <a:r>
              <a:rPr lang="en-US" altLang="en-US" sz="2400">
                <a:sym typeface="Symbol" panose="05050102010706020507" pitchFamily="18" charset="2"/>
              </a:rPr>
              <a:t> a  …  a)</a:t>
            </a:r>
          </a:p>
        </p:txBody>
      </p:sp>
      <p:sp>
        <p:nvSpPr>
          <p:cNvPr id="53251" name="Text Box 8">
            <a:extLst>
              <a:ext uri="{FF2B5EF4-FFF2-40B4-BE49-F238E27FC236}">
                <a16:creationId xmlns:a16="http://schemas.microsoft.com/office/drawing/2014/main" id="{71D003FD-5A9C-CD69-7C38-DF44D7C93097}"/>
              </a:ext>
            </a:extLst>
          </p:cNvPr>
          <p:cNvSpPr txBox="1">
            <a:spLocks noChangeArrowheads="1"/>
          </p:cNvSpPr>
          <p:nvPr/>
        </p:nvSpPr>
        <p:spPr bwMode="auto">
          <a:xfrm>
            <a:off x="5440363" y="1612900"/>
            <a:ext cx="118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 times</a:t>
            </a:r>
          </a:p>
        </p:txBody>
      </p:sp>
      <p:sp>
        <p:nvSpPr>
          <p:cNvPr id="53252" name="AutoShape 10">
            <a:extLst>
              <a:ext uri="{FF2B5EF4-FFF2-40B4-BE49-F238E27FC236}">
                <a16:creationId xmlns:a16="http://schemas.microsoft.com/office/drawing/2014/main" id="{A4E92AAE-5547-FF2F-7516-4915D28DD50E}"/>
              </a:ext>
            </a:extLst>
          </p:cNvPr>
          <p:cNvSpPr>
            <a:spLocks/>
          </p:cNvSpPr>
          <p:nvPr/>
        </p:nvSpPr>
        <p:spPr bwMode="auto">
          <a:xfrm rot="-5400000">
            <a:off x="5930901" y="404812"/>
            <a:ext cx="285750" cy="2308225"/>
          </a:xfrm>
          <a:prstGeom prst="leftBrace">
            <a:avLst>
              <a:gd name="adj1" fmla="val 68175"/>
              <a:gd name="adj2" fmla="val 48134"/>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sz="2400"/>
          </a:p>
        </p:txBody>
      </p:sp>
      <p:sp>
        <p:nvSpPr>
          <p:cNvPr id="49163" name="Text Box 11">
            <a:extLst>
              <a:ext uri="{FF2B5EF4-FFF2-40B4-BE49-F238E27FC236}">
                <a16:creationId xmlns:a16="http://schemas.microsoft.com/office/drawing/2014/main" id="{8BB44ECA-91EC-0E50-F07B-11380F7F97E8}"/>
              </a:ext>
            </a:extLst>
          </p:cNvPr>
          <p:cNvSpPr txBox="1">
            <a:spLocks noChangeArrowheads="1"/>
          </p:cNvSpPr>
          <p:nvPr/>
        </p:nvSpPr>
        <p:spPr bwMode="auto">
          <a:xfrm>
            <a:off x="515938" y="3767138"/>
            <a:ext cx="811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If G = (Z</a:t>
            </a:r>
            <a:r>
              <a:rPr lang="en-US" altLang="en-US" sz="2400" baseline="-25000"/>
              <a:t>n</a:t>
            </a:r>
            <a:r>
              <a:rPr lang="en-US" altLang="en-US" sz="2400"/>
              <a:t>, +), this means </a:t>
            </a:r>
            <a:r>
              <a:rPr lang="en-US" altLang="en-US" sz="2400">
                <a:solidFill>
                  <a:srgbClr val="FFFF00"/>
                </a:solidFill>
              </a:rPr>
              <a:t>“ a</a:t>
            </a:r>
            <a:r>
              <a:rPr lang="en-US" altLang="en-US" baseline="30000">
                <a:solidFill>
                  <a:srgbClr val="FFFF00"/>
                </a:solidFill>
              </a:rPr>
              <a:t>t</a:t>
            </a:r>
            <a:r>
              <a:rPr lang="en-US" altLang="en-US" sz="2400">
                <a:solidFill>
                  <a:srgbClr val="FFFF00"/>
                </a:solidFill>
              </a:rPr>
              <a:t> ” </a:t>
            </a:r>
            <a:r>
              <a:rPr lang="en-US" altLang="en-US" sz="2400"/>
              <a:t>denotes (a </a:t>
            </a:r>
            <a:r>
              <a:rPr lang="en-US" altLang="en-US" sz="2400">
                <a:sym typeface="Symbol" panose="05050102010706020507" pitchFamily="18" charset="2"/>
              </a:rPr>
              <a:t>+ a + … + a)</a:t>
            </a:r>
          </a:p>
        </p:txBody>
      </p:sp>
      <p:sp>
        <p:nvSpPr>
          <p:cNvPr id="53254" name="TextBox 12">
            <a:extLst>
              <a:ext uri="{FF2B5EF4-FFF2-40B4-BE49-F238E27FC236}">
                <a16:creationId xmlns:a16="http://schemas.microsoft.com/office/drawing/2014/main" id="{76E58897-F0A8-2DE6-EA9C-F8BFA4B23CE7}"/>
              </a:ext>
            </a:extLst>
          </p:cNvPr>
          <p:cNvSpPr txBox="1">
            <a:spLocks noChangeArrowheads="1"/>
          </p:cNvSpPr>
          <p:nvPr/>
        </p:nvSpPr>
        <p:spPr bwMode="auto">
          <a:xfrm>
            <a:off x="2017713" y="252413"/>
            <a:ext cx="468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Order of an element</a:t>
            </a:r>
          </a:p>
        </p:txBody>
      </p:sp>
      <p:sp>
        <p:nvSpPr>
          <p:cNvPr id="14" name="Text Box 11">
            <a:extLst>
              <a:ext uri="{FF2B5EF4-FFF2-40B4-BE49-F238E27FC236}">
                <a16:creationId xmlns:a16="http://schemas.microsoft.com/office/drawing/2014/main" id="{D2719372-B56F-EEB4-53F5-B4F1189E29E0}"/>
              </a:ext>
            </a:extLst>
          </p:cNvPr>
          <p:cNvSpPr txBox="1">
            <a:spLocks noChangeArrowheads="1"/>
          </p:cNvSpPr>
          <p:nvPr/>
        </p:nvSpPr>
        <p:spPr bwMode="auto">
          <a:xfrm>
            <a:off x="503238" y="4943475"/>
            <a:ext cx="811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If G = (Z</a:t>
            </a:r>
            <a:r>
              <a:rPr lang="en-US" altLang="en-US" sz="2400" baseline="-25000"/>
              <a:t>n</a:t>
            </a:r>
            <a:r>
              <a:rPr lang="en-US" altLang="en-US" sz="2400" baseline="30000"/>
              <a:t>*</a:t>
            </a:r>
            <a:r>
              <a:rPr lang="en-US" altLang="en-US" sz="2400"/>
              <a:t>, *), </a:t>
            </a:r>
            <a:r>
              <a:rPr lang="en-US" altLang="en-US" sz="2400">
                <a:solidFill>
                  <a:srgbClr val="FFFF00"/>
                </a:solidFill>
              </a:rPr>
              <a:t>“ a</a:t>
            </a:r>
            <a:r>
              <a:rPr lang="en-US" altLang="en-US" baseline="30000">
                <a:solidFill>
                  <a:srgbClr val="FFFF00"/>
                </a:solidFill>
              </a:rPr>
              <a:t>t</a:t>
            </a:r>
            <a:r>
              <a:rPr lang="en-US" altLang="en-US" sz="2400">
                <a:solidFill>
                  <a:srgbClr val="FFFF00"/>
                </a:solidFill>
              </a:rPr>
              <a:t> ” </a:t>
            </a:r>
            <a:r>
              <a:rPr lang="en-US" altLang="en-US" sz="2400"/>
              <a:t>now denotes a</a:t>
            </a:r>
            <a:r>
              <a:rPr lang="en-US" altLang="en-US" baseline="30000"/>
              <a:t>t</a:t>
            </a:r>
            <a:r>
              <a:rPr lang="en-US" altLang="en-US" sz="2400"/>
              <a:t> mod n</a:t>
            </a:r>
          </a:p>
        </p:txBody>
      </p:sp>
      <p:sp>
        <p:nvSpPr>
          <p:cNvPr id="15" name="Text Box 11">
            <a:extLst>
              <a:ext uri="{FF2B5EF4-FFF2-40B4-BE49-F238E27FC236}">
                <a16:creationId xmlns:a16="http://schemas.microsoft.com/office/drawing/2014/main" id="{875D8F58-89DD-2A29-3161-65EE4D1FF816}"/>
              </a:ext>
            </a:extLst>
          </p:cNvPr>
          <p:cNvSpPr txBox="1">
            <a:spLocks noChangeArrowheads="1"/>
          </p:cNvSpPr>
          <p:nvPr/>
        </p:nvSpPr>
        <p:spPr bwMode="auto">
          <a:xfrm>
            <a:off x="1054100" y="582295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Please be careful when using notation “ a</a:t>
            </a:r>
            <a:r>
              <a:rPr lang="en-US" altLang="en-US" baseline="30000"/>
              <a:t>t</a:t>
            </a:r>
            <a:r>
              <a:rPr lang="en-US" altLang="en-US" sz="2400" baseline="30000"/>
              <a:t> </a:t>
            </a:r>
            <a:r>
              <a:rPr lang="en-US" altLang="en-US" sz="2400"/>
              <a:t>” !</a:t>
            </a:r>
          </a:p>
        </p:txBody>
      </p:sp>
      <p:sp>
        <p:nvSpPr>
          <p:cNvPr id="10" name="TextBox 9">
            <a:extLst>
              <a:ext uri="{FF2B5EF4-FFF2-40B4-BE49-F238E27FC236}">
                <a16:creationId xmlns:a16="http://schemas.microsoft.com/office/drawing/2014/main" id="{CA30BBD6-32E2-2B76-CF20-55EF819BE68E}"/>
              </a:ext>
            </a:extLst>
          </p:cNvPr>
          <p:cNvSpPr txBox="1">
            <a:spLocks noChangeArrowheads="1"/>
          </p:cNvSpPr>
          <p:nvPr/>
        </p:nvSpPr>
        <p:spPr bwMode="auto">
          <a:xfrm>
            <a:off x="1960563" y="2905125"/>
            <a:ext cx="522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Warning: Potential Confusion</a:t>
            </a:r>
          </a:p>
        </p:txBody>
      </p:sp>
      <p:sp>
        <p:nvSpPr>
          <p:cNvPr id="11" name="Rectangle 10">
            <a:extLst>
              <a:ext uri="{FF2B5EF4-FFF2-40B4-BE49-F238E27FC236}">
                <a16:creationId xmlns:a16="http://schemas.microsoft.com/office/drawing/2014/main" id="{41BD62D2-71A3-7A6E-024A-A92415770B39}"/>
              </a:ext>
            </a:extLst>
          </p:cNvPr>
          <p:cNvSpPr>
            <a:spLocks noChangeArrowheads="1"/>
          </p:cNvSpPr>
          <p:nvPr/>
        </p:nvSpPr>
        <p:spPr bwMode="auto">
          <a:xfrm>
            <a:off x="3287713" y="4316413"/>
            <a:ext cx="1858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 t*a mod n</a:t>
            </a:r>
          </a:p>
        </p:txBody>
      </p:sp>
      <p:sp>
        <p:nvSpPr>
          <p:cNvPr id="12" name="Text Box 8">
            <a:extLst>
              <a:ext uri="{FF2B5EF4-FFF2-40B4-BE49-F238E27FC236}">
                <a16:creationId xmlns:a16="http://schemas.microsoft.com/office/drawing/2014/main" id="{D69051F3-F5F1-CF06-7BEE-F02B2991822E}"/>
              </a:ext>
            </a:extLst>
          </p:cNvPr>
          <p:cNvSpPr txBox="1">
            <a:spLocks noChangeArrowheads="1"/>
          </p:cNvSpPr>
          <p:nvPr/>
        </p:nvSpPr>
        <p:spPr bwMode="auto">
          <a:xfrm>
            <a:off x="6716713" y="4335463"/>
            <a:ext cx="1185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 times</a:t>
            </a:r>
          </a:p>
        </p:txBody>
      </p:sp>
      <p:sp>
        <p:nvSpPr>
          <p:cNvPr id="13" name="AutoShape 10">
            <a:extLst>
              <a:ext uri="{FF2B5EF4-FFF2-40B4-BE49-F238E27FC236}">
                <a16:creationId xmlns:a16="http://schemas.microsoft.com/office/drawing/2014/main" id="{7E9F9E6B-46B6-E898-B7E4-52CD77A94B64}"/>
              </a:ext>
            </a:extLst>
          </p:cNvPr>
          <p:cNvSpPr>
            <a:spLocks/>
          </p:cNvSpPr>
          <p:nvPr/>
        </p:nvSpPr>
        <p:spPr bwMode="auto">
          <a:xfrm rot="-5400000">
            <a:off x="7150894" y="3258344"/>
            <a:ext cx="211138" cy="2095500"/>
          </a:xfrm>
          <a:prstGeom prst="leftBrace">
            <a:avLst>
              <a:gd name="adj1" fmla="val 68141"/>
              <a:gd name="adj2" fmla="val 48134"/>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9163"/>
                                        </p:tgtEl>
                                        <p:attrNameLst>
                                          <p:attrName>style.visibility</p:attrName>
                                        </p:attrNameLst>
                                      </p:cBhvr>
                                      <p:to>
                                        <p:strVal val="visible"/>
                                      </p:to>
                                    </p:set>
                                    <p:animEffect transition="in" filter="fade">
                                      <p:cBhvr>
                                        <p:cTn id="11" dur="500"/>
                                        <p:tgtEl>
                                          <p:spTgt spid="49163"/>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14" grpId="0"/>
      <p:bldP spid="15" grpId="0"/>
      <p:bldP spid="10" grpId="0"/>
      <p:bldP spid="11" grpId="0"/>
      <p:bldP spid="12" grpId="0"/>
      <p:bldP spid="1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9">
            <a:extLst>
              <a:ext uri="{FF2B5EF4-FFF2-40B4-BE49-F238E27FC236}">
                <a16:creationId xmlns:a16="http://schemas.microsoft.com/office/drawing/2014/main" id="{9B6EDB93-544D-9EC1-B397-03F339FED6E0}"/>
              </a:ext>
            </a:extLst>
          </p:cNvPr>
          <p:cNvGrpSpPr>
            <a:grpSpLocks/>
          </p:cNvGrpSpPr>
          <p:nvPr/>
        </p:nvGrpSpPr>
        <p:grpSpPr bwMode="auto">
          <a:xfrm>
            <a:off x="488950" y="1016000"/>
            <a:ext cx="6838950" cy="1058863"/>
            <a:chOff x="475" y="412"/>
            <a:chExt cx="4308" cy="667"/>
          </a:xfrm>
        </p:grpSpPr>
        <p:sp>
          <p:nvSpPr>
            <p:cNvPr id="54283" name="Text Box 7">
              <a:extLst>
                <a:ext uri="{FF2B5EF4-FFF2-40B4-BE49-F238E27FC236}">
                  <a16:creationId xmlns:a16="http://schemas.microsoft.com/office/drawing/2014/main" id="{1FF72FF7-8B88-9F50-3143-08B53DE42F6D}"/>
                </a:ext>
              </a:extLst>
            </p:cNvPr>
            <p:cNvSpPr txBox="1">
              <a:spLocks noChangeArrowheads="1"/>
            </p:cNvSpPr>
            <p:nvPr/>
          </p:nvSpPr>
          <p:spPr bwMode="auto">
            <a:xfrm>
              <a:off x="475" y="412"/>
              <a:ext cx="43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If G = (S,</a:t>
              </a:r>
              <a:r>
                <a:rPr lang="en-US" altLang="en-US" sz="2400">
                  <a:sym typeface="Symbol" panose="05050102010706020507" pitchFamily="18" charset="2"/>
                </a:rPr>
                <a:t>), </a:t>
              </a:r>
              <a:r>
                <a:rPr lang="en-US" altLang="en-US" sz="2400"/>
                <a:t>we use a</a:t>
              </a:r>
              <a:r>
                <a:rPr lang="en-US" altLang="en-US" baseline="30000"/>
                <a:t>t</a:t>
              </a:r>
              <a:r>
                <a:rPr lang="en-US" altLang="en-US" sz="2400"/>
                <a:t> denote (a </a:t>
              </a:r>
              <a:r>
                <a:rPr lang="en-US" altLang="en-US" sz="2400">
                  <a:sym typeface="Symbol" panose="05050102010706020507" pitchFamily="18" charset="2"/>
                </a:rPr>
                <a:t> a  …  a)</a:t>
              </a:r>
            </a:p>
          </p:txBody>
        </p:sp>
        <p:sp>
          <p:nvSpPr>
            <p:cNvPr id="54284" name="Text Box 8">
              <a:extLst>
                <a:ext uri="{FF2B5EF4-FFF2-40B4-BE49-F238E27FC236}">
                  <a16:creationId xmlns:a16="http://schemas.microsoft.com/office/drawing/2014/main" id="{A393662D-1008-73CA-09DB-327259E0CCAB}"/>
                </a:ext>
              </a:extLst>
            </p:cNvPr>
            <p:cNvSpPr txBox="1">
              <a:spLocks noChangeArrowheads="1"/>
            </p:cNvSpPr>
            <p:nvPr/>
          </p:nvSpPr>
          <p:spPr bwMode="auto">
            <a:xfrm>
              <a:off x="3594" y="788"/>
              <a:ext cx="7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 times</a:t>
              </a:r>
            </a:p>
          </p:txBody>
        </p:sp>
        <p:sp>
          <p:nvSpPr>
            <p:cNvPr id="54285" name="AutoShape 10">
              <a:extLst>
                <a:ext uri="{FF2B5EF4-FFF2-40B4-BE49-F238E27FC236}">
                  <a16:creationId xmlns:a16="http://schemas.microsoft.com/office/drawing/2014/main" id="{7F86E92A-E808-A760-02AB-C720382D3F14}"/>
                </a:ext>
              </a:extLst>
            </p:cNvPr>
            <p:cNvSpPr>
              <a:spLocks/>
            </p:cNvSpPr>
            <p:nvPr/>
          </p:nvSpPr>
          <p:spPr bwMode="auto">
            <a:xfrm rot="-5400000">
              <a:off x="3903" y="27"/>
              <a:ext cx="180" cy="1454"/>
            </a:xfrm>
            <a:prstGeom prst="leftBrace">
              <a:avLst>
                <a:gd name="adj1" fmla="val 68175"/>
                <a:gd name="adj2" fmla="val 48134"/>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endParaRPr lang="en-US" altLang="en-US" sz="2400"/>
            </a:p>
          </p:txBody>
        </p:sp>
      </p:grpSp>
      <p:sp>
        <p:nvSpPr>
          <p:cNvPr id="49163" name="Text Box 11">
            <a:extLst>
              <a:ext uri="{FF2B5EF4-FFF2-40B4-BE49-F238E27FC236}">
                <a16:creationId xmlns:a16="http://schemas.microsoft.com/office/drawing/2014/main" id="{C2958BDF-0779-CA5B-9766-026176B18CE6}"/>
              </a:ext>
            </a:extLst>
          </p:cNvPr>
          <p:cNvSpPr txBox="1">
            <a:spLocks noChangeArrowheads="1"/>
          </p:cNvSpPr>
          <p:nvPr/>
        </p:nvSpPr>
        <p:spPr bwMode="auto">
          <a:xfrm>
            <a:off x="515938" y="2120900"/>
            <a:ext cx="811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Definition: The </a:t>
            </a:r>
            <a:r>
              <a:rPr lang="en-US" altLang="en-US" sz="2400">
                <a:solidFill>
                  <a:srgbClr val="FFFF00"/>
                </a:solidFill>
              </a:rPr>
              <a:t>order of an element</a:t>
            </a:r>
            <a:r>
              <a:rPr lang="en-US" altLang="en-US" sz="2400"/>
              <a:t> a of G is the smallest positive integer n such that a</a:t>
            </a:r>
            <a:r>
              <a:rPr lang="en-US" altLang="en-US" sz="2400" baseline="30000"/>
              <a:t>n</a:t>
            </a:r>
            <a:r>
              <a:rPr lang="en-US" altLang="en-US" sz="2400"/>
              <a:t> = e</a:t>
            </a:r>
          </a:p>
        </p:txBody>
      </p:sp>
      <p:sp>
        <p:nvSpPr>
          <p:cNvPr id="49164" name="Text Box 12">
            <a:extLst>
              <a:ext uri="{FF2B5EF4-FFF2-40B4-BE49-F238E27FC236}">
                <a16:creationId xmlns:a16="http://schemas.microsoft.com/office/drawing/2014/main" id="{2E02C86C-85D8-5320-9644-63FCE4A3A92A}"/>
              </a:ext>
            </a:extLst>
          </p:cNvPr>
          <p:cNvSpPr txBox="1">
            <a:spLocks noChangeArrowheads="1"/>
          </p:cNvSpPr>
          <p:nvPr/>
        </p:nvSpPr>
        <p:spPr bwMode="auto">
          <a:xfrm>
            <a:off x="544513" y="3586163"/>
            <a:ext cx="604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The order of an element can be infinite!</a:t>
            </a:r>
          </a:p>
        </p:txBody>
      </p:sp>
      <p:sp>
        <p:nvSpPr>
          <p:cNvPr id="49165" name="Text Box 13">
            <a:extLst>
              <a:ext uri="{FF2B5EF4-FFF2-40B4-BE49-F238E27FC236}">
                <a16:creationId xmlns:a16="http://schemas.microsoft.com/office/drawing/2014/main" id="{25F63CD8-8DCB-0403-E65A-9C8089F4F61E}"/>
              </a:ext>
            </a:extLst>
          </p:cNvPr>
          <p:cNvSpPr txBox="1">
            <a:spLocks noChangeArrowheads="1"/>
          </p:cNvSpPr>
          <p:nvPr/>
        </p:nvSpPr>
        <p:spPr bwMode="auto">
          <a:xfrm>
            <a:off x="552450" y="4025900"/>
            <a:ext cx="7507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Example: The order of 1 in the group (Z,+) is infinite</a:t>
            </a:r>
          </a:p>
        </p:txBody>
      </p:sp>
      <p:sp>
        <p:nvSpPr>
          <p:cNvPr id="49166" name="Text Box 14">
            <a:extLst>
              <a:ext uri="{FF2B5EF4-FFF2-40B4-BE49-F238E27FC236}">
                <a16:creationId xmlns:a16="http://schemas.microsoft.com/office/drawing/2014/main" id="{CC4D06BE-CBB9-6524-CCFD-8FE0EF8B42F2}"/>
              </a:ext>
            </a:extLst>
          </p:cNvPr>
          <p:cNvSpPr txBox="1">
            <a:spLocks noChangeArrowheads="1"/>
          </p:cNvSpPr>
          <p:nvPr/>
        </p:nvSpPr>
        <p:spPr bwMode="auto">
          <a:xfrm>
            <a:off x="552450" y="5046663"/>
            <a:ext cx="452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What is the order of F</a:t>
            </a:r>
            <a:r>
              <a:rPr lang="en-US" altLang="en-US" sz="2400" baseline="-25000"/>
              <a:t>|</a:t>
            </a:r>
            <a:r>
              <a:rPr lang="en-US" altLang="en-US" sz="2400"/>
              <a:t> in Y</a:t>
            </a:r>
            <a:r>
              <a:rPr lang="en-US" altLang="en-US" sz="2400" baseline="-25000"/>
              <a:t>SQ</a:t>
            </a:r>
            <a:r>
              <a:rPr lang="en-US" altLang="en-US" sz="2400"/>
              <a:t>?</a:t>
            </a:r>
          </a:p>
        </p:txBody>
      </p:sp>
      <p:sp>
        <p:nvSpPr>
          <p:cNvPr id="49167" name="Text Box 15">
            <a:extLst>
              <a:ext uri="{FF2B5EF4-FFF2-40B4-BE49-F238E27FC236}">
                <a16:creationId xmlns:a16="http://schemas.microsoft.com/office/drawing/2014/main" id="{DED5481C-CECA-F375-C15A-9B9FD85A1ABF}"/>
              </a:ext>
            </a:extLst>
          </p:cNvPr>
          <p:cNvSpPr txBox="1">
            <a:spLocks noChangeArrowheads="1"/>
          </p:cNvSpPr>
          <p:nvPr/>
        </p:nvSpPr>
        <p:spPr bwMode="auto">
          <a:xfrm>
            <a:off x="5824538" y="504666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2</a:t>
            </a:r>
          </a:p>
        </p:txBody>
      </p:sp>
      <p:sp>
        <p:nvSpPr>
          <p:cNvPr id="49169" name="Text Box 17">
            <a:extLst>
              <a:ext uri="{FF2B5EF4-FFF2-40B4-BE49-F238E27FC236}">
                <a16:creationId xmlns:a16="http://schemas.microsoft.com/office/drawing/2014/main" id="{A18B4CB1-7146-F781-0CB5-EED000484C12}"/>
              </a:ext>
            </a:extLst>
          </p:cNvPr>
          <p:cNvSpPr txBox="1">
            <a:spLocks noChangeArrowheads="1"/>
          </p:cNvSpPr>
          <p:nvPr/>
        </p:nvSpPr>
        <p:spPr bwMode="auto">
          <a:xfrm>
            <a:off x="552450" y="5549900"/>
            <a:ext cx="4748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What is the order of R</a:t>
            </a:r>
            <a:r>
              <a:rPr lang="en-US" altLang="en-US" sz="2400" baseline="-25000"/>
              <a:t>90</a:t>
            </a:r>
            <a:r>
              <a:rPr lang="en-US" altLang="en-US" sz="2400"/>
              <a:t> in Y</a:t>
            </a:r>
            <a:r>
              <a:rPr lang="en-US" altLang="en-US" sz="2400" baseline="-25000"/>
              <a:t>SQ</a:t>
            </a:r>
            <a:r>
              <a:rPr lang="en-US" altLang="en-US" sz="2400"/>
              <a:t>?</a:t>
            </a:r>
          </a:p>
        </p:txBody>
      </p:sp>
      <p:sp>
        <p:nvSpPr>
          <p:cNvPr id="49170" name="Text Box 18">
            <a:extLst>
              <a:ext uri="{FF2B5EF4-FFF2-40B4-BE49-F238E27FC236}">
                <a16:creationId xmlns:a16="http://schemas.microsoft.com/office/drawing/2014/main" id="{E2608082-E576-D550-528E-64E638D71ED4}"/>
              </a:ext>
            </a:extLst>
          </p:cNvPr>
          <p:cNvSpPr txBox="1">
            <a:spLocks noChangeArrowheads="1"/>
          </p:cNvSpPr>
          <p:nvPr/>
        </p:nvSpPr>
        <p:spPr bwMode="auto">
          <a:xfrm>
            <a:off x="6151563" y="5549900"/>
            <a:ext cx="36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4</a:t>
            </a:r>
          </a:p>
        </p:txBody>
      </p:sp>
      <p:sp>
        <p:nvSpPr>
          <p:cNvPr id="54282" name="TextBox 12">
            <a:extLst>
              <a:ext uri="{FF2B5EF4-FFF2-40B4-BE49-F238E27FC236}">
                <a16:creationId xmlns:a16="http://schemas.microsoft.com/office/drawing/2014/main" id="{BF659462-2E5E-D650-456A-31AF1D09009F}"/>
              </a:ext>
            </a:extLst>
          </p:cNvPr>
          <p:cNvSpPr txBox="1">
            <a:spLocks noChangeArrowheads="1"/>
          </p:cNvSpPr>
          <p:nvPr/>
        </p:nvSpPr>
        <p:spPr bwMode="auto">
          <a:xfrm>
            <a:off x="2017713" y="252413"/>
            <a:ext cx="468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Order of an element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fade">
                                      <p:cBhvr>
                                        <p:cTn id="7" dur="500"/>
                                        <p:tgtEl>
                                          <p:spTgt spid="49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64"/>
                                        </p:tgtEl>
                                        <p:attrNameLst>
                                          <p:attrName>style.visibility</p:attrName>
                                        </p:attrNameLst>
                                      </p:cBhvr>
                                      <p:to>
                                        <p:strVal val="visible"/>
                                      </p:to>
                                    </p:set>
                                    <p:animEffect transition="in" filter="fade">
                                      <p:cBhvr>
                                        <p:cTn id="12" dur="500"/>
                                        <p:tgtEl>
                                          <p:spTgt spid="49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65"/>
                                        </p:tgtEl>
                                        <p:attrNameLst>
                                          <p:attrName>style.visibility</p:attrName>
                                        </p:attrNameLst>
                                      </p:cBhvr>
                                      <p:to>
                                        <p:strVal val="visible"/>
                                      </p:to>
                                    </p:set>
                                    <p:animEffect transition="in" filter="fade">
                                      <p:cBhvr>
                                        <p:cTn id="17" dur="500"/>
                                        <p:tgtEl>
                                          <p:spTgt spid="491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66"/>
                                        </p:tgtEl>
                                        <p:attrNameLst>
                                          <p:attrName>style.visibility</p:attrName>
                                        </p:attrNameLst>
                                      </p:cBhvr>
                                      <p:to>
                                        <p:strVal val="visible"/>
                                      </p:to>
                                    </p:set>
                                    <p:animEffect transition="in" filter="fade">
                                      <p:cBhvr>
                                        <p:cTn id="22" dur="500"/>
                                        <p:tgtEl>
                                          <p:spTgt spid="491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167"/>
                                        </p:tgtEl>
                                        <p:attrNameLst>
                                          <p:attrName>style.visibility</p:attrName>
                                        </p:attrNameLst>
                                      </p:cBhvr>
                                      <p:to>
                                        <p:strVal val="visible"/>
                                      </p:to>
                                    </p:set>
                                    <p:animEffect transition="in" filter="fade">
                                      <p:cBhvr>
                                        <p:cTn id="27" dur="500"/>
                                        <p:tgtEl>
                                          <p:spTgt spid="491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9169"/>
                                        </p:tgtEl>
                                        <p:attrNameLst>
                                          <p:attrName>style.visibility</p:attrName>
                                        </p:attrNameLst>
                                      </p:cBhvr>
                                      <p:to>
                                        <p:strVal val="visible"/>
                                      </p:to>
                                    </p:set>
                                    <p:animEffect transition="in" filter="fade">
                                      <p:cBhvr>
                                        <p:cTn id="32" dur="500"/>
                                        <p:tgtEl>
                                          <p:spTgt spid="491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9170"/>
                                        </p:tgtEl>
                                        <p:attrNameLst>
                                          <p:attrName>style.visibility</p:attrName>
                                        </p:attrNameLst>
                                      </p:cBhvr>
                                      <p:to>
                                        <p:strVal val="visible"/>
                                      </p:to>
                                    </p:set>
                                    <p:animEffect transition="in" filter="fade">
                                      <p:cBhvr>
                                        <p:cTn id="37" dur="500"/>
                                        <p:tgtEl>
                                          <p:spTgt spid="49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4" grpId="0"/>
      <p:bldP spid="49165" grpId="0"/>
      <p:bldP spid="49166" grpId="0"/>
      <p:bldP spid="49167" grpId="0"/>
      <p:bldP spid="49169" grpId="0"/>
      <p:bldP spid="49170"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a:extLst>
              <a:ext uri="{FF2B5EF4-FFF2-40B4-BE49-F238E27FC236}">
                <a16:creationId xmlns:a16="http://schemas.microsoft.com/office/drawing/2014/main" id="{203B1992-DE45-DE3C-4ED8-CB9F36294230}"/>
              </a:ext>
            </a:extLst>
          </p:cNvPr>
          <p:cNvSpPr txBox="1">
            <a:spLocks noChangeArrowheads="1"/>
          </p:cNvSpPr>
          <p:nvPr/>
        </p:nvSpPr>
        <p:spPr bwMode="auto">
          <a:xfrm>
            <a:off x="3527425" y="1557338"/>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Remember</a:t>
            </a:r>
          </a:p>
        </p:txBody>
      </p:sp>
      <p:sp>
        <p:nvSpPr>
          <p:cNvPr id="3" name="TextBox 2">
            <a:extLst>
              <a:ext uri="{FF2B5EF4-FFF2-40B4-BE49-F238E27FC236}">
                <a16:creationId xmlns:a16="http://schemas.microsoft.com/office/drawing/2014/main" id="{0784667C-2D78-2F24-5F0E-4A06C812BCB4}"/>
              </a:ext>
            </a:extLst>
          </p:cNvPr>
          <p:cNvSpPr txBox="1">
            <a:spLocks noChangeArrowheads="1"/>
          </p:cNvSpPr>
          <p:nvPr/>
        </p:nvSpPr>
        <p:spPr bwMode="auto">
          <a:xfrm>
            <a:off x="1036638" y="2700338"/>
            <a:ext cx="707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 of a group G = size of the group G</a:t>
            </a:r>
          </a:p>
        </p:txBody>
      </p:sp>
      <p:sp>
        <p:nvSpPr>
          <p:cNvPr id="4" name="TextBox 3">
            <a:extLst>
              <a:ext uri="{FF2B5EF4-FFF2-40B4-BE49-F238E27FC236}">
                <a16:creationId xmlns:a16="http://schemas.microsoft.com/office/drawing/2014/main" id="{A1349DCC-553E-B507-3BFA-CCE42C701DD7}"/>
              </a:ext>
            </a:extLst>
          </p:cNvPr>
          <p:cNvSpPr txBox="1">
            <a:spLocks noChangeArrowheads="1"/>
          </p:cNvSpPr>
          <p:nvPr/>
        </p:nvSpPr>
        <p:spPr bwMode="auto">
          <a:xfrm>
            <a:off x="354013" y="3843338"/>
            <a:ext cx="8293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 of an element g in group G</a:t>
            </a:r>
            <a:br>
              <a:rPr lang="en-US" altLang="en-US"/>
            </a:br>
            <a:r>
              <a:rPr lang="en-US" altLang="en-US"/>
              <a:t>				= (smallest n&gt;0 s.t. g</a:t>
            </a:r>
            <a:r>
              <a:rPr lang="en-US" altLang="en-US" baseline="30000"/>
              <a:t>n</a:t>
            </a:r>
            <a:r>
              <a:rPr lang="en-US" altLang="en-US"/>
              <a:t> = 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a:extLst>
              <a:ext uri="{FF2B5EF4-FFF2-40B4-BE49-F238E27FC236}">
                <a16:creationId xmlns:a16="http://schemas.microsoft.com/office/drawing/2014/main" id="{99C5F396-B492-864E-A52B-A761FAF725B8}"/>
              </a:ext>
            </a:extLst>
          </p:cNvPr>
          <p:cNvSpPr txBox="1">
            <a:spLocks noChangeArrowheads="1"/>
          </p:cNvSpPr>
          <p:nvPr/>
        </p:nvSpPr>
        <p:spPr bwMode="auto">
          <a:xfrm>
            <a:off x="787400" y="1281113"/>
            <a:ext cx="7380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olidFill>
                  <a:schemeClr val="tx2"/>
                </a:solidFill>
              </a:rPr>
              <a:t>Theorem:</a:t>
            </a:r>
            <a:r>
              <a:rPr lang="en-US" altLang="en-US" sz="2400"/>
              <a:t> If G is a finite group, then for all g in G, order(g) is finite.</a:t>
            </a:r>
          </a:p>
        </p:txBody>
      </p:sp>
      <p:sp>
        <p:nvSpPr>
          <p:cNvPr id="12292" name="Text Box 5">
            <a:extLst>
              <a:ext uri="{FF2B5EF4-FFF2-40B4-BE49-F238E27FC236}">
                <a16:creationId xmlns:a16="http://schemas.microsoft.com/office/drawing/2014/main" id="{9FDE0E31-E65B-319D-1588-1DC05B87A88C}"/>
              </a:ext>
            </a:extLst>
          </p:cNvPr>
          <p:cNvSpPr txBox="1">
            <a:spLocks noChangeArrowheads="1"/>
          </p:cNvSpPr>
          <p:nvPr/>
        </p:nvSpPr>
        <p:spPr bwMode="auto">
          <a:xfrm>
            <a:off x="3536950" y="268288"/>
            <a:ext cx="22733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Orders</a:t>
            </a:r>
          </a:p>
        </p:txBody>
      </p:sp>
      <p:sp>
        <p:nvSpPr>
          <p:cNvPr id="5" name="TextBox 4">
            <a:extLst>
              <a:ext uri="{FF2B5EF4-FFF2-40B4-BE49-F238E27FC236}">
                <a16:creationId xmlns:a16="http://schemas.microsoft.com/office/drawing/2014/main" id="{4C9ECD57-1474-498E-3482-1CB8C745C993}"/>
              </a:ext>
            </a:extLst>
          </p:cNvPr>
          <p:cNvSpPr txBox="1">
            <a:spLocks noChangeArrowheads="1"/>
          </p:cNvSpPr>
          <p:nvPr/>
        </p:nvSpPr>
        <p:spPr bwMode="auto">
          <a:xfrm>
            <a:off x="1125538" y="2413000"/>
            <a:ext cx="540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Proof: Consider g, g</a:t>
            </a:r>
            <a:r>
              <a:rPr lang="en-US" altLang="en-US" sz="2000">
                <a:sym typeface="Symbol" panose="05050102010706020507" pitchFamily="18" charset="2"/>
              </a:rPr>
              <a:t>g, ggg = g</a:t>
            </a:r>
            <a:r>
              <a:rPr lang="en-US" altLang="en-US" sz="2000" baseline="30000">
                <a:sym typeface="Symbol" panose="05050102010706020507" pitchFamily="18" charset="2"/>
              </a:rPr>
              <a:t>3</a:t>
            </a:r>
            <a:r>
              <a:rPr lang="en-US" altLang="en-US" sz="2000">
                <a:sym typeface="Symbol" panose="05050102010706020507" pitchFamily="18" charset="2"/>
              </a:rPr>
              <a:t>, g</a:t>
            </a:r>
            <a:r>
              <a:rPr lang="en-US" altLang="en-US" sz="2000" baseline="30000">
                <a:sym typeface="Symbol" panose="05050102010706020507" pitchFamily="18" charset="2"/>
              </a:rPr>
              <a:t>4</a:t>
            </a:r>
            <a:r>
              <a:rPr lang="en-US" altLang="en-US" sz="2000">
                <a:sym typeface="Symbol" panose="05050102010706020507" pitchFamily="18" charset="2"/>
              </a:rPr>
              <a:t>, …</a:t>
            </a:r>
            <a:endParaRPr lang="en-US" altLang="en-US" sz="2000"/>
          </a:p>
        </p:txBody>
      </p:sp>
      <p:sp>
        <p:nvSpPr>
          <p:cNvPr id="6" name="TextBox 5">
            <a:extLst>
              <a:ext uri="{FF2B5EF4-FFF2-40B4-BE49-F238E27FC236}">
                <a16:creationId xmlns:a16="http://schemas.microsoft.com/office/drawing/2014/main" id="{85488907-91C1-9480-B1E5-F213517C3DD6}"/>
              </a:ext>
            </a:extLst>
          </p:cNvPr>
          <p:cNvSpPr txBox="1">
            <a:spLocks noChangeArrowheads="1"/>
          </p:cNvSpPr>
          <p:nvPr/>
        </p:nvSpPr>
        <p:spPr bwMode="auto">
          <a:xfrm>
            <a:off x="1922463" y="2919413"/>
            <a:ext cx="470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Since G is finite, g</a:t>
            </a:r>
            <a:r>
              <a:rPr lang="en-US" altLang="en-US" sz="2000" baseline="30000"/>
              <a:t>j</a:t>
            </a:r>
            <a:r>
              <a:rPr lang="en-US" altLang="en-US" sz="2000"/>
              <a:t> = g</a:t>
            </a:r>
            <a:r>
              <a:rPr lang="en-US" altLang="en-US" sz="2000" baseline="30000"/>
              <a:t>k</a:t>
            </a:r>
            <a:r>
              <a:rPr lang="en-US" altLang="en-US" sz="2000"/>
              <a:t> for some j &lt; k</a:t>
            </a:r>
          </a:p>
        </p:txBody>
      </p:sp>
      <p:sp>
        <p:nvSpPr>
          <p:cNvPr id="7" name="TextBox 6">
            <a:extLst>
              <a:ext uri="{FF2B5EF4-FFF2-40B4-BE49-F238E27FC236}">
                <a16:creationId xmlns:a16="http://schemas.microsoft.com/office/drawing/2014/main" id="{4D594B55-549A-41AF-1499-2B1322E2C541}"/>
              </a:ext>
            </a:extLst>
          </p:cNvPr>
          <p:cNvSpPr txBox="1">
            <a:spLocks noChangeArrowheads="1"/>
          </p:cNvSpPr>
          <p:nvPr/>
        </p:nvSpPr>
        <p:spPr bwMode="auto">
          <a:xfrm>
            <a:off x="3259138" y="3429000"/>
            <a:ext cx="174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sym typeface="Symbol" panose="05050102010706020507" pitchFamily="18" charset="2"/>
              </a:rPr>
              <a:t></a:t>
            </a:r>
            <a:r>
              <a:rPr lang="en-US" altLang="en-US" sz="2000"/>
              <a:t> g</a:t>
            </a:r>
            <a:r>
              <a:rPr lang="en-US" altLang="en-US" sz="2000" baseline="30000"/>
              <a:t>j</a:t>
            </a:r>
            <a:r>
              <a:rPr lang="en-US" altLang="en-US" sz="2000"/>
              <a:t> = g</a:t>
            </a:r>
            <a:r>
              <a:rPr lang="en-US" altLang="en-US" sz="2000" baseline="30000"/>
              <a:t>j</a:t>
            </a:r>
            <a:r>
              <a:rPr lang="en-US" altLang="en-US" sz="2000">
                <a:sym typeface="Symbol" panose="05050102010706020507" pitchFamily="18" charset="2"/>
              </a:rPr>
              <a:t></a:t>
            </a:r>
            <a:r>
              <a:rPr lang="en-US" altLang="en-US" sz="2000"/>
              <a:t>g</a:t>
            </a:r>
            <a:r>
              <a:rPr lang="en-US" altLang="en-US" sz="2000" baseline="30000"/>
              <a:t>k-j</a:t>
            </a:r>
            <a:endParaRPr lang="en-US" altLang="en-US" sz="2000"/>
          </a:p>
        </p:txBody>
      </p:sp>
      <p:sp>
        <p:nvSpPr>
          <p:cNvPr id="9" name="TextBox 8">
            <a:extLst>
              <a:ext uri="{FF2B5EF4-FFF2-40B4-BE49-F238E27FC236}">
                <a16:creationId xmlns:a16="http://schemas.microsoft.com/office/drawing/2014/main" id="{FBC2FD33-C2D7-57B8-7644-0E79AE7BD792}"/>
              </a:ext>
            </a:extLst>
          </p:cNvPr>
          <p:cNvSpPr txBox="1">
            <a:spLocks noChangeArrowheads="1"/>
          </p:cNvSpPr>
          <p:nvPr/>
        </p:nvSpPr>
        <p:spPr bwMode="auto">
          <a:xfrm>
            <a:off x="3278188" y="4343400"/>
            <a:ext cx="1293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sym typeface="Symbol" panose="05050102010706020507" pitchFamily="18" charset="2"/>
              </a:rPr>
              <a:t></a:t>
            </a:r>
            <a:r>
              <a:rPr lang="en-US" altLang="en-US" sz="2000"/>
              <a:t> e = g</a:t>
            </a:r>
            <a:r>
              <a:rPr lang="en-US" altLang="en-US" sz="2000" baseline="30000"/>
              <a:t>k-j</a:t>
            </a:r>
            <a:endParaRPr lang="en-US" altLang="en-US" sz="2000"/>
          </a:p>
        </p:txBody>
      </p:sp>
      <p:sp>
        <p:nvSpPr>
          <p:cNvPr id="10" name="TextBox 9">
            <a:extLst>
              <a:ext uri="{FF2B5EF4-FFF2-40B4-BE49-F238E27FC236}">
                <a16:creationId xmlns:a16="http://schemas.microsoft.com/office/drawing/2014/main" id="{54973492-4115-8897-90F0-C6FAE4FB1820}"/>
              </a:ext>
            </a:extLst>
          </p:cNvPr>
          <p:cNvSpPr txBox="1">
            <a:spLocks noChangeArrowheads="1"/>
          </p:cNvSpPr>
          <p:nvPr/>
        </p:nvSpPr>
        <p:spPr bwMode="auto">
          <a:xfrm>
            <a:off x="2481263" y="3903663"/>
            <a:ext cx="3935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Multiplying both sides by (g</a:t>
            </a:r>
            <a:r>
              <a:rPr lang="en-US" altLang="en-US" sz="2000" baseline="30000"/>
              <a:t>j</a:t>
            </a:r>
            <a:r>
              <a:rPr lang="en-US" altLang="en-US" sz="2000"/>
              <a:t>)</a:t>
            </a:r>
            <a:r>
              <a:rPr lang="en-US" altLang="en-US" sz="2000" baseline="30000"/>
              <a:t>-1</a:t>
            </a:r>
          </a:p>
        </p:txBody>
      </p:sp>
      <mc:AlternateContent xmlns:mc="http://schemas.openxmlformats.org/markup-compatibility/2006">
        <mc:Choice xmlns:p14="http://schemas.microsoft.com/office/powerpoint/2010/main" Requires="p14">
          <p:contentPart p14:bwMode="auto" r:id="rId2">
            <p14:nvContentPartPr>
              <p14:cNvPr id="12290" name="Ink 9">
                <a:extLst>
                  <a:ext uri="{FF2B5EF4-FFF2-40B4-BE49-F238E27FC236}">
                    <a16:creationId xmlns:a16="http://schemas.microsoft.com/office/drawing/2014/main" id="{50EB5966-954C-9507-D19F-231BC300EF71}"/>
                  </a:ext>
                </a:extLst>
              </p14:cNvPr>
              <p14:cNvContentPartPr>
                <a14:cpLocks xmlns:a14="http://schemas.microsoft.com/office/drawing/2010/main" noRot="1" noChangeAspect="1" noEditPoints="1" noChangeArrowheads="1" noChangeShapeType="1"/>
              </p14:cNvContentPartPr>
              <p14:nvPr/>
            </p14:nvContentPartPr>
            <p14:xfrm>
              <a:off x="4125913" y="4311650"/>
              <a:ext cx="484187" cy="403225"/>
            </p14:xfrm>
          </p:contentPart>
        </mc:Choice>
        <mc:Fallback>
          <p:pic>
            <p:nvPicPr>
              <p:cNvPr id="12290" name="Ink 9">
                <a:extLst>
                  <a:ext uri="{FF2B5EF4-FFF2-40B4-BE49-F238E27FC236}">
                    <a16:creationId xmlns:a16="http://schemas.microsoft.com/office/drawing/2014/main" id="{50EB5966-954C-9507-D19F-231BC300EF71}"/>
                  </a:ext>
                </a:extLst>
              </p:cNvPr>
              <p:cNvPicPr>
                <a:picLocks noRot="1" noChangeAspect="1" noEditPoints="1" noChangeArrowheads="1" noChangeShapeType="1"/>
              </p:cNvPicPr>
              <p:nvPr/>
            </p:nvPicPr>
            <p:blipFill>
              <a:blip r:embed="rId3"/>
              <a:stretch>
                <a:fillRect/>
              </a:stretch>
            </p:blipFill>
            <p:spPr>
              <a:xfrm>
                <a:off x="4116567" y="4302273"/>
                <a:ext cx="502879" cy="4219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 grpId="0"/>
      <p:bldP spid="6" grpId="0"/>
      <p:bldP spid="7" grpId="0"/>
      <p:bldP spid="9" grpId="0"/>
      <p:bldP spid="1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
            <a:extLst>
              <a:ext uri="{FF2B5EF4-FFF2-40B4-BE49-F238E27FC236}">
                <a16:creationId xmlns:a16="http://schemas.microsoft.com/office/drawing/2014/main" id="{3414B47F-EBC6-1C88-CDCF-178E7D3661ED}"/>
              </a:ext>
            </a:extLst>
          </p:cNvPr>
          <p:cNvSpPr txBox="1">
            <a:spLocks noChangeArrowheads="1"/>
          </p:cNvSpPr>
          <p:nvPr/>
        </p:nvSpPr>
        <p:spPr bwMode="auto">
          <a:xfrm>
            <a:off x="3527425" y="1270000"/>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Remember</a:t>
            </a:r>
          </a:p>
        </p:txBody>
      </p:sp>
      <p:sp>
        <p:nvSpPr>
          <p:cNvPr id="13316" name="TextBox 2">
            <a:extLst>
              <a:ext uri="{FF2B5EF4-FFF2-40B4-BE49-F238E27FC236}">
                <a16:creationId xmlns:a16="http://schemas.microsoft.com/office/drawing/2014/main" id="{53149F1F-0540-DCC4-E787-410C720C231B}"/>
              </a:ext>
            </a:extLst>
          </p:cNvPr>
          <p:cNvSpPr txBox="1">
            <a:spLocks noChangeArrowheads="1"/>
          </p:cNvSpPr>
          <p:nvPr/>
        </p:nvSpPr>
        <p:spPr bwMode="auto">
          <a:xfrm>
            <a:off x="1036638" y="2413000"/>
            <a:ext cx="707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 of a group G = size of the group G</a:t>
            </a:r>
          </a:p>
        </p:txBody>
      </p:sp>
      <p:sp>
        <p:nvSpPr>
          <p:cNvPr id="13317" name="TextBox 3">
            <a:extLst>
              <a:ext uri="{FF2B5EF4-FFF2-40B4-BE49-F238E27FC236}">
                <a16:creationId xmlns:a16="http://schemas.microsoft.com/office/drawing/2014/main" id="{05805532-0031-6D2C-CDBD-89F27B1324EA}"/>
              </a:ext>
            </a:extLst>
          </p:cNvPr>
          <p:cNvSpPr txBox="1">
            <a:spLocks noChangeArrowheads="1"/>
          </p:cNvSpPr>
          <p:nvPr/>
        </p:nvSpPr>
        <p:spPr bwMode="auto">
          <a:xfrm>
            <a:off x="354013" y="3556000"/>
            <a:ext cx="843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 of an element g = (smallest n&gt;0 s.t. g</a:t>
            </a:r>
            <a:r>
              <a:rPr lang="en-US" altLang="en-US" baseline="30000"/>
              <a:t>n</a:t>
            </a:r>
            <a:r>
              <a:rPr lang="en-US" altLang="en-US"/>
              <a:t> = e)</a:t>
            </a:r>
          </a:p>
        </p:txBody>
      </p:sp>
      <p:sp>
        <p:nvSpPr>
          <p:cNvPr id="5" name="TextBox 4">
            <a:extLst>
              <a:ext uri="{FF2B5EF4-FFF2-40B4-BE49-F238E27FC236}">
                <a16:creationId xmlns:a16="http://schemas.microsoft.com/office/drawing/2014/main" id="{3F8F64C0-B387-8E83-0C1F-1D38F60066CE}"/>
              </a:ext>
            </a:extLst>
          </p:cNvPr>
          <p:cNvSpPr txBox="1">
            <a:spLocks noChangeArrowheads="1"/>
          </p:cNvSpPr>
          <p:nvPr/>
        </p:nvSpPr>
        <p:spPr bwMode="auto">
          <a:xfrm>
            <a:off x="1247775" y="4749800"/>
            <a:ext cx="5695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g is a generator of group G</a:t>
            </a:r>
            <a:br>
              <a:rPr lang="en-US" altLang="en-US"/>
            </a:br>
            <a:r>
              <a:rPr lang="en-US" altLang="en-US"/>
              <a:t>		if order(g) = order(G)</a:t>
            </a:r>
          </a:p>
        </p:txBody>
      </p:sp>
      <mc:AlternateContent xmlns:mc="http://schemas.openxmlformats.org/markup-compatibility/2006">
        <mc:Choice xmlns:p14="http://schemas.microsoft.com/office/powerpoint/2010/main" Requires="p14">
          <p:contentPart p14:bwMode="auto" r:id="rId2">
            <p14:nvContentPartPr>
              <p14:cNvPr id="13314" name="Ink 6">
                <a:extLst>
                  <a:ext uri="{FF2B5EF4-FFF2-40B4-BE49-F238E27FC236}">
                    <a16:creationId xmlns:a16="http://schemas.microsoft.com/office/drawing/2014/main" id="{453B8CAB-D374-CF42-1603-11B01981A6E0}"/>
                  </a:ext>
                </a:extLst>
              </p14:cNvPr>
              <p14:cNvContentPartPr>
                <a14:cpLocks xmlns:a14="http://schemas.microsoft.com/office/drawing/2010/main" noRot="1" noChangeAspect="1" noEditPoints="1" noChangeArrowheads="1" noChangeShapeType="1"/>
              </p14:cNvContentPartPr>
              <p14:nvPr/>
            </p14:nvContentPartPr>
            <p14:xfrm>
              <a:off x="541338" y="4789488"/>
              <a:ext cx="655637" cy="531812"/>
            </p14:xfrm>
          </p:contentPart>
        </mc:Choice>
        <mc:Fallback>
          <p:pic>
            <p:nvPicPr>
              <p:cNvPr id="13314" name="Ink 6">
                <a:extLst>
                  <a:ext uri="{FF2B5EF4-FFF2-40B4-BE49-F238E27FC236}">
                    <a16:creationId xmlns:a16="http://schemas.microsoft.com/office/drawing/2014/main" id="{453B8CAB-D374-CF42-1603-11B01981A6E0}"/>
                  </a:ext>
                </a:extLst>
              </p:cNvPr>
              <p:cNvPicPr>
                <a:picLocks noRot="1" noChangeAspect="1" noEditPoints="1" noChangeArrowheads="1" noChangeShapeType="1"/>
              </p:cNvPicPr>
              <p:nvPr/>
            </p:nvPicPr>
            <p:blipFill>
              <a:blip r:embed="rId3"/>
              <a:stretch>
                <a:fillRect/>
              </a:stretch>
            </p:blipFill>
            <p:spPr>
              <a:xfrm>
                <a:off x="531977" y="4780133"/>
                <a:ext cx="674359" cy="550523"/>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a:extLst>
              <a:ext uri="{FF2B5EF4-FFF2-40B4-BE49-F238E27FC236}">
                <a16:creationId xmlns:a16="http://schemas.microsoft.com/office/drawing/2014/main" id="{1169340A-DA0C-2E3E-F121-34C0A6D4FA8B}"/>
              </a:ext>
            </a:extLst>
          </p:cNvPr>
          <p:cNvSpPr txBox="1">
            <a:spLocks noChangeArrowheads="1"/>
          </p:cNvSpPr>
          <p:nvPr/>
        </p:nvSpPr>
        <p:spPr bwMode="auto">
          <a:xfrm>
            <a:off x="723900" y="1863725"/>
            <a:ext cx="7380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What is order(Z</a:t>
            </a:r>
            <a:r>
              <a:rPr lang="en-US" altLang="en-US" baseline="-25000"/>
              <a:t>n</a:t>
            </a:r>
            <a:r>
              <a:rPr lang="en-US" altLang="en-US"/>
              <a:t>, +</a:t>
            </a:r>
            <a:r>
              <a:rPr lang="en-US" altLang="en-US" baseline="-25000"/>
              <a:t>n</a:t>
            </a:r>
            <a:r>
              <a:rPr lang="en-US" altLang="en-US"/>
              <a:t>)?</a:t>
            </a:r>
          </a:p>
        </p:txBody>
      </p:sp>
      <p:sp>
        <p:nvSpPr>
          <p:cNvPr id="56323" name="Text Box 5">
            <a:extLst>
              <a:ext uri="{FF2B5EF4-FFF2-40B4-BE49-F238E27FC236}">
                <a16:creationId xmlns:a16="http://schemas.microsoft.com/office/drawing/2014/main" id="{0F95E705-E6A3-9C7C-9442-6BBB88C4E4A7}"/>
              </a:ext>
            </a:extLst>
          </p:cNvPr>
          <p:cNvSpPr txBox="1">
            <a:spLocks noChangeArrowheads="1"/>
          </p:cNvSpPr>
          <p:nvPr/>
        </p:nvSpPr>
        <p:spPr bwMode="auto">
          <a:xfrm>
            <a:off x="3536950" y="268288"/>
            <a:ext cx="22733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Orders</a:t>
            </a:r>
          </a:p>
        </p:txBody>
      </p:sp>
      <p:sp>
        <p:nvSpPr>
          <p:cNvPr id="8" name="Text Box 4">
            <a:extLst>
              <a:ext uri="{FF2B5EF4-FFF2-40B4-BE49-F238E27FC236}">
                <a16:creationId xmlns:a16="http://schemas.microsoft.com/office/drawing/2014/main" id="{6923B713-238F-F767-C53D-73950E03CA86}"/>
              </a:ext>
            </a:extLst>
          </p:cNvPr>
          <p:cNvSpPr txBox="1">
            <a:spLocks noChangeArrowheads="1"/>
          </p:cNvSpPr>
          <p:nvPr/>
        </p:nvSpPr>
        <p:spPr bwMode="auto">
          <a:xfrm>
            <a:off x="5435600" y="1868488"/>
            <a:ext cx="541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n</a:t>
            </a:r>
          </a:p>
        </p:txBody>
      </p:sp>
      <p:sp>
        <p:nvSpPr>
          <p:cNvPr id="5" name="Text Box 4">
            <a:extLst>
              <a:ext uri="{FF2B5EF4-FFF2-40B4-BE49-F238E27FC236}">
                <a16:creationId xmlns:a16="http://schemas.microsoft.com/office/drawing/2014/main" id="{B032A9DA-5F1C-44BB-823E-B44D06F14248}"/>
              </a:ext>
            </a:extLst>
          </p:cNvPr>
          <p:cNvSpPr txBox="1">
            <a:spLocks noChangeArrowheads="1"/>
          </p:cNvSpPr>
          <p:nvPr/>
        </p:nvSpPr>
        <p:spPr bwMode="auto">
          <a:xfrm>
            <a:off x="730250" y="3494088"/>
            <a:ext cx="7380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 x in (Z</a:t>
            </a:r>
            <a:r>
              <a:rPr lang="en-US" altLang="en-US" baseline="-25000"/>
              <a:t>n</a:t>
            </a:r>
            <a:r>
              <a:rPr lang="en-US" altLang="en-US"/>
              <a:t>, +</a:t>
            </a:r>
            <a:r>
              <a:rPr lang="en-US" altLang="en-US" baseline="-25000"/>
              <a:t>n</a:t>
            </a:r>
            <a:r>
              <a:rPr lang="en-US" altLang="en-US"/>
              <a:t>), what is order(x)?</a:t>
            </a:r>
          </a:p>
        </p:txBody>
      </p:sp>
      <p:sp>
        <p:nvSpPr>
          <p:cNvPr id="6" name="TextBox 5">
            <a:extLst>
              <a:ext uri="{FF2B5EF4-FFF2-40B4-BE49-F238E27FC236}">
                <a16:creationId xmlns:a16="http://schemas.microsoft.com/office/drawing/2014/main" id="{D05D6906-C631-9355-DFCD-8C80F3BE8986}"/>
              </a:ext>
            </a:extLst>
          </p:cNvPr>
          <p:cNvSpPr txBox="1">
            <a:spLocks noChangeArrowheads="1"/>
          </p:cNvSpPr>
          <p:nvPr/>
        </p:nvSpPr>
        <p:spPr bwMode="auto">
          <a:xfrm>
            <a:off x="4902200" y="4284663"/>
            <a:ext cx="3876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order(x) = n/GCD(x,n)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8" grpId="0"/>
      <p:bldP spid="5" grpId="0"/>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5">
            <a:extLst>
              <a:ext uri="{FF2B5EF4-FFF2-40B4-BE49-F238E27FC236}">
                <a16:creationId xmlns:a16="http://schemas.microsoft.com/office/drawing/2014/main" id="{A872AEEC-027E-7C12-F6C1-D47892D66ED6}"/>
              </a:ext>
            </a:extLst>
          </p:cNvPr>
          <p:cNvSpPr txBox="1">
            <a:spLocks noChangeArrowheads="1"/>
          </p:cNvSpPr>
          <p:nvPr/>
        </p:nvSpPr>
        <p:spPr bwMode="auto">
          <a:xfrm>
            <a:off x="3536950" y="268288"/>
            <a:ext cx="22733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Orders</a:t>
            </a:r>
          </a:p>
        </p:txBody>
      </p:sp>
      <p:sp>
        <p:nvSpPr>
          <p:cNvPr id="8" name="Text Box 4">
            <a:extLst>
              <a:ext uri="{FF2B5EF4-FFF2-40B4-BE49-F238E27FC236}">
                <a16:creationId xmlns:a16="http://schemas.microsoft.com/office/drawing/2014/main" id="{8ACBDE5E-6B6F-D221-EBAC-55347CD3EC1D}"/>
              </a:ext>
            </a:extLst>
          </p:cNvPr>
          <p:cNvSpPr txBox="1">
            <a:spLocks noChangeArrowheads="1"/>
          </p:cNvSpPr>
          <p:nvPr/>
        </p:nvSpPr>
        <p:spPr bwMode="auto">
          <a:xfrm>
            <a:off x="695325" y="1801813"/>
            <a:ext cx="7380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order(Z</a:t>
            </a:r>
            <a:r>
              <a:rPr lang="en-US" altLang="en-US" baseline="-25000"/>
              <a:t>n</a:t>
            </a:r>
            <a:r>
              <a:rPr lang="en-US" altLang="en-US" baseline="15000"/>
              <a:t>*</a:t>
            </a:r>
            <a:r>
              <a:rPr lang="en-US" altLang="en-US"/>
              <a:t>, *</a:t>
            </a:r>
            <a:r>
              <a:rPr lang="en-US" altLang="en-US" baseline="-25000"/>
              <a:t>n</a:t>
            </a:r>
            <a:r>
              <a:rPr lang="en-US" altLang="en-US"/>
              <a:t>)?</a:t>
            </a:r>
          </a:p>
        </p:txBody>
      </p:sp>
      <p:sp>
        <p:nvSpPr>
          <p:cNvPr id="6" name="Rectangle 5">
            <a:extLst>
              <a:ext uri="{FF2B5EF4-FFF2-40B4-BE49-F238E27FC236}">
                <a16:creationId xmlns:a16="http://schemas.microsoft.com/office/drawing/2014/main" id="{266409ED-7B92-DD08-EBC1-8D0714B9D388}"/>
              </a:ext>
            </a:extLst>
          </p:cNvPr>
          <p:cNvSpPr>
            <a:spLocks noChangeArrowheads="1"/>
          </p:cNvSpPr>
          <p:nvPr/>
        </p:nvSpPr>
        <p:spPr bwMode="auto">
          <a:xfrm>
            <a:off x="4572000" y="1795463"/>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latin typeface="cmmi10" pitchFamily="34" charset="0"/>
              </a:rPr>
              <a:t>Á</a:t>
            </a:r>
            <a:r>
              <a:rPr lang="en-US" altLang="en-US"/>
              <a:t>(n)</a:t>
            </a:r>
          </a:p>
        </p:txBody>
      </p:sp>
      <p:sp>
        <p:nvSpPr>
          <p:cNvPr id="7" name="Text Box 4">
            <a:extLst>
              <a:ext uri="{FF2B5EF4-FFF2-40B4-BE49-F238E27FC236}">
                <a16:creationId xmlns:a16="http://schemas.microsoft.com/office/drawing/2014/main" id="{635A3D68-9FC9-6A78-AB53-BBACFAE7FB78}"/>
              </a:ext>
            </a:extLst>
          </p:cNvPr>
          <p:cNvSpPr txBox="1">
            <a:spLocks noChangeArrowheads="1"/>
          </p:cNvSpPr>
          <p:nvPr/>
        </p:nvSpPr>
        <p:spPr bwMode="auto">
          <a:xfrm>
            <a:off x="661988" y="3544888"/>
            <a:ext cx="7380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For x in (Z</a:t>
            </a:r>
            <a:r>
              <a:rPr lang="en-US" altLang="en-US" baseline="-25000"/>
              <a:t>n</a:t>
            </a:r>
            <a:r>
              <a:rPr lang="en-US" altLang="en-US"/>
              <a:t>, *</a:t>
            </a:r>
            <a:r>
              <a:rPr lang="en-US" altLang="en-US" baseline="-25000"/>
              <a:t>n</a:t>
            </a:r>
            <a:r>
              <a:rPr lang="en-US" altLang="en-US"/>
              <a:t>), what is order(x)?</a:t>
            </a:r>
          </a:p>
        </p:txBody>
      </p:sp>
      <p:sp>
        <p:nvSpPr>
          <p:cNvPr id="9" name="TextBox 8">
            <a:extLst>
              <a:ext uri="{FF2B5EF4-FFF2-40B4-BE49-F238E27FC236}">
                <a16:creationId xmlns:a16="http://schemas.microsoft.com/office/drawing/2014/main" id="{EB750D16-4CAD-D601-86BC-931B4C6F7261}"/>
              </a:ext>
            </a:extLst>
          </p:cNvPr>
          <p:cNvSpPr txBox="1">
            <a:spLocks noChangeArrowheads="1"/>
          </p:cNvSpPr>
          <p:nvPr/>
        </p:nvSpPr>
        <p:spPr bwMode="auto">
          <a:xfrm>
            <a:off x="4902200" y="4284663"/>
            <a:ext cx="233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At most </a:t>
            </a:r>
            <a:r>
              <a:rPr lang="en-US" altLang="en-US">
                <a:latin typeface="cmmi10" pitchFamily="34" charset="0"/>
              </a:rPr>
              <a:t>Á</a:t>
            </a:r>
            <a:r>
              <a:rPr lang="en-US" altLang="en-US"/>
              <a:t>(n)</a:t>
            </a:r>
          </a:p>
        </p:txBody>
      </p:sp>
      <p:sp>
        <p:nvSpPr>
          <p:cNvPr id="10" name="TextBox 9">
            <a:extLst>
              <a:ext uri="{FF2B5EF4-FFF2-40B4-BE49-F238E27FC236}">
                <a16:creationId xmlns:a16="http://schemas.microsoft.com/office/drawing/2014/main" id="{4B71AB79-8C85-A8CF-8677-D14954D3C86D}"/>
              </a:ext>
            </a:extLst>
          </p:cNvPr>
          <p:cNvSpPr txBox="1">
            <a:spLocks noChangeArrowheads="1"/>
          </p:cNvSpPr>
          <p:nvPr/>
        </p:nvSpPr>
        <p:spPr bwMode="auto">
          <a:xfrm>
            <a:off x="5545138" y="4884738"/>
            <a:ext cx="3195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(Euler’s theorem)</a:t>
            </a:r>
          </a:p>
        </p:txBody>
      </p:sp>
      <mc:AlternateContent xmlns:mc="http://schemas.openxmlformats.org/markup-compatibility/2006">
        <mc:Choice xmlns:p14="http://schemas.microsoft.com/office/powerpoint/2010/main" Requires="p14">
          <p:contentPart p14:bwMode="auto" r:id="rId2">
            <p14:nvContentPartPr>
              <p14:cNvPr id="14338" name="Ink 8">
                <a:extLst>
                  <a:ext uri="{FF2B5EF4-FFF2-40B4-BE49-F238E27FC236}">
                    <a16:creationId xmlns:a16="http://schemas.microsoft.com/office/drawing/2014/main" id="{E9A84C1B-F654-6EAE-E7D8-49DFF2839C56}"/>
                  </a:ext>
                </a:extLst>
              </p14:cNvPr>
              <p14:cNvContentPartPr>
                <a14:cpLocks xmlns:a14="http://schemas.microsoft.com/office/drawing/2010/main" noRot="1" noChangeAspect="1" noEditPoints="1" noChangeArrowheads="1" noChangeShapeType="1"/>
              </p14:cNvContentPartPr>
              <p14:nvPr/>
            </p14:nvContentPartPr>
            <p14:xfrm>
              <a:off x="2471738" y="3548063"/>
              <a:ext cx="185737" cy="203200"/>
            </p14:xfrm>
          </p:contentPart>
        </mc:Choice>
        <mc:Fallback>
          <p:pic>
            <p:nvPicPr>
              <p:cNvPr id="14338" name="Ink 8">
                <a:extLst>
                  <a:ext uri="{FF2B5EF4-FFF2-40B4-BE49-F238E27FC236}">
                    <a16:creationId xmlns:a16="http://schemas.microsoft.com/office/drawing/2014/main" id="{E9A84C1B-F654-6EAE-E7D8-49DFF2839C56}"/>
                  </a:ext>
                </a:extLst>
              </p:cNvPr>
              <p:cNvPicPr>
                <a:picLocks noRot="1" noChangeAspect="1" noEditPoints="1" noChangeArrowheads="1" noChangeShapeType="1"/>
              </p:cNvPicPr>
              <p:nvPr/>
            </p:nvPicPr>
            <p:blipFill>
              <a:blip r:embed="rId3"/>
              <a:stretch>
                <a:fillRect/>
              </a:stretch>
            </p:blipFill>
            <p:spPr>
              <a:xfrm>
                <a:off x="2462343" y="3538679"/>
                <a:ext cx="204528" cy="22196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339" name="Ink 9">
                <a:extLst>
                  <a:ext uri="{FF2B5EF4-FFF2-40B4-BE49-F238E27FC236}">
                    <a16:creationId xmlns:a16="http://schemas.microsoft.com/office/drawing/2014/main" id="{AF26CAD0-14A6-B467-5902-0C4EF50CFE08}"/>
                  </a:ext>
                </a:extLst>
              </p14:cNvPr>
              <p14:cNvContentPartPr>
                <a14:cpLocks xmlns:a14="http://schemas.microsoft.com/office/drawing/2010/main" noRot="1" noChangeAspect="1" noEditPoints="1" noChangeArrowheads="1" noChangeShapeType="1"/>
              </p14:cNvContentPartPr>
              <p14:nvPr/>
            </p14:nvContentPartPr>
            <p14:xfrm>
              <a:off x="5238750" y="4857750"/>
              <a:ext cx="3838575" cy="1585913"/>
            </p14:xfrm>
          </p:contentPart>
        </mc:Choice>
        <mc:Fallback>
          <p:pic>
            <p:nvPicPr>
              <p:cNvPr id="14339" name="Ink 9">
                <a:extLst>
                  <a:ext uri="{FF2B5EF4-FFF2-40B4-BE49-F238E27FC236}">
                    <a16:creationId xmlns:a16="http://schemas.microsoft.com/office/drawing/2014/main" id="{AF26CAD0-14A6-B467-5902-0C4EF50CFE08}"/>
                  </a:ext>
                </a:extLst>
              </p:cNvPr>
              <p:cNvPicPr>
                <a:picLocks noRot="1" noChangeAspect="1" noEditPoints="1" noChangeArrowheads="1" noChangeShapeType="1"/>
              </p:cNvPicPr>
              <p:nvPr/>
            </p:nvPicPr>
            <p:blipFill>
              <a:blip r:embed="rId5"/>
              <a:stretch>
                <a:fillRect/>
              </a:stretch>
            </p:blipFill>
            <p:spPr>
              <a:xfrm>
                <a:off x="5229395" y="4848385"/>
                <a:ext cx="3857286" cy="160464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340" name="Ink 10">
                <a:extLst>
                  <a:ext uri="{FF2B5EF4-FFF2-40B4-BE49-F238E27FC236}">
                    <a16:creationId xmlns:a16="http://schemas.microsoft.com/office/drawing/2014/main" id="{A8F1A510-118A-283F-61DF-7D1B4667D0A1}"/>
                  </a:ext>
                </a:extLst>
              </p14:cNvPr>
              <p14:cNvContentPartPr>
                <a14:cpLocks xmlns:a14="http://schemas.microsoft.com/office/drawing/2010/main" noRot="1" noChangeAspect="1" noEditPoints="1" noChangeArrowheads="1" noChangeShapeType="1"/>
              </p14:cNvContentPartPr>
              <p14:nvPr/>
            </p14:nvContentPartPr>
            <p14:xfrm>
              <a:off x="322263" y="4516438"/>
              <a:ext cx="1831975" cy="750887"/>
            </p14:xfrm>
          </p:contentPart>
        </mc:Choice>
        <mc:Fallback>
          <p:pic>
            <p:nvPicPr>
              <p:cNvPr id="14340" name="Ink 10">
                <a:extLst>
                  <a:ext uri="{FF2B5EF4-FFF2-40B4-BE49-F238E27FC236}">
                    <a16:creationId xmlns:a16="http://schemas.microsoft.com/office/drawing/2014/main" id="{A8F1A510-118A-283F-61DF-7D1B4667D0A1}"/>
                  </a:ext>
                </a:extLst>
              </p:cNvPr>
              <p:cNvPicPr>
                <a:picLocks noRot="1" noChangeAspect="1" noEditPoints="1" noChangeArrowheads="1" noChangeShapeType="1"/>
              </p:cNvPicPr>
              <p:nvPr/>
            </p:nvPicPr>
            <p:blipFill>
              <a:blip r:embed="rId7"/>
              <a:stretch>
                <a:fillRect/>
              </a:stretch>
            </p:blipFill>
            <p:spPr>
              <a:xfrm>
                <a:off x="312883" y="4507061"/>
                <a:ext cx="1850735" cy="76964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341" name="Ink 11">
                <a:extLst>
                  <a:ext uri="{FF2B5EF4-FFF2-40B4-BE49-F238E27FC236}">
                    <a16:creationId xmlns:a16="http://schemas.microsoft.com/office/drawing/2014/main" id="{0EB90EDC-0E8F-EFF5-A81E-3B8B34F30F90}"/>
                  </a:ext>
                </a:extLst>
              </p14:cNvPr>
              <p14:cNvContentPartPr>
                <a14:cpLocks xmlns:a14="http://schemas.microsoft.com/office/drawing/2010/main" noRot="1" noChangeAspect="1" noEditPoints="1" noChangeArrowheads="1" noChangeShapeType="1"/>
              </p14:cNvContentPartPr>
              <p14:nvPr/>
            </p14:nvContentPartPr>
            <p14:xfrm>
              <a:off x="838200" y="5100638"/>
              <a:ext cx="1168400" cy="719137"/>
            </p14:xfrm>
          </p:contentPart>
        </mc:Choice>
        <mc:Fallback>
          <p:pic>
            <p:nvPicPr>
              <p:cNvPr id="14341" name="Ink 11">
                <a:extLst>
                  <a:ext uri="{FF2B5EF4-FFF2-40B4-BE49-F238E27FC236}">
                    <a16:creationId xmlns:a16="http://schemas.microsoft.com/office/drawing/2014/main" id="{0EB90EDC-0E8F-EFF5-A81E-3B8B34F30F90}"/>
                  </a:ext>
                </a:extLst>
              </p:cNvPr>
              <p:cNvPicPr>
                <a:picLocks noRot="1" noChangeAspect="1" noEditPoints="1" noChangeArrowheads="1" noChangeShapeType="1"/>
              </p:cNvPicPr>
              <p:nvPr/>
            </p:nvPicPr>
            <p:blipFill>
              <a:blip r:embed="rId9"/>
              <a:stretch>
                <a:fillRect/>
              </a:stretch>
            </p:blipFill>
            <p:spPr>
              <a:xfrm>
                <a:off x="828833" y="5091280"/>
                <a:ext cx="1187135" cy="737853"/>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342" name="Ink 12">
                <a:extLst>
                  <a:ext uri="{FF2B5EF4-FFF2-40B4-BE49-F238E27FC236}">
                    <a16:creationId xmlns:a16="http://schemas.microsoft.com/office/drawing/2014/main" id="{5C72AADA-951D-CD3E-46DB-CA2E5A853ABB}"/>
                  </a:ext>
                </a:extLst>
              </p14:cNvPr>
              <p14:cNvContentPartPr>
                <a14:cpLocks xmlns:a14="http://schemas.microsoft.com/office/drawing/2010/main" noRot="1" noChangeAspect="1" noEditPoints="1" noChangeArrowheads="1" noChangeShapeType="1"/>
              </p14:cNvContentPartPr>
              <p14:nvPr/>
            </p14:nvContentPartPr>
            <p14:xfrm>
              <a:off x="2054225" y="4894263"/>
              <a:ext cx="266700" cy="565150"/>
            </p14:xfrm>
          </p:contentPart>
        </mc:Choice>
        <mc:Fallback>
          <p:pic>
            <p:nvPicPr>
              <p:cNvPr id="14342" name="Ink 12">
                <a:extLst>
                  <a:ext uri="{FF2B5EF4-FFF2-40B4-BE49-F238E27FC236}">
                    <a16:creationId xmlns:a16="http://schemas.microsoft.com/office/drawing/2014/main" id="{5C72AADA-951D-CD3E-46DB-CA2E5A853ABB}"/>
                  </a:ext>
                </a:extLst>
              </p:cNvPr>
              <p:cNvPicPr>
                <a:picLocks noRot="1" noChangeAspect="1" noEditPoints="1" noChangeArrowheads="1" noChangeShapeType="1"/>
              </p:cNvPicPr>
              <p:nvPr/>
            </p:nvPicPr>
            <p:blipFill>
              <a:blip r:embed="rId11"/>
              <a:stretch>
                <a:fillRect/>
              </a:stretch>
            </p:blipFill>
            <p:spPr>
              <a:xfrm>
                <a:off x="2044867" y="4884795"/>
                <a:ext cx="285416" cy="58408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343" name="Ink 13">
                <a:extLst>
                  <a:ext uri="{FF2B5EF4-FFF2-40B4-BE49-F238E27FC236}">
                    <a16:creationId xmlns:a16="http://schemas.microsoft.com/office/drawing/2014/main" id="{A31AB40F-EC2D-3E8F-5CC1-738D80CB8B17}"/>
                  </a:ext>
                </a:extLst>
              </p14:cNvPr>
              <p14:cNvContentPartPr>
                <a14:cpLocks xmlns:a14="http://schemas.microsoft.com/office/drawing/2010/main" noRot="1" noChangeAspect="1" noEditPoints="1" noChangeArrowheads="1" noChangeShapeType="1"/>
              </p14:cNvContentPartPr>
              <p14:nvPr/>
            </p14:nvContentPartPr>
            <p14:xfrm>
              <a:off x="2398713" y="4691063"/>
              <a:ext cx="625475" cy="522287"/>
            </p14:xfrm>
          </p:contentPart>
        </mc:Choice>
        <mc:Fallback>
          <p:pic>
            <p:nvPicPr>
              <p:cNvPr id="14343" name="Ink 13">
                <a:extLst>
                  <a:ext uri="{FF2B5EF4-FFF2-40B4-BE49-F238E27FC236}">
                    <a16:creationId xmlns:a16="http://schemas.microsoft.com/office/drawing/2014/main" id="{A31AB40F-EC2D-3E8F-5CC1-738D80CB8B17}"/>
                  </a:ext>
                </a:extLst>
              </p:cNvPr>
              <p:cNvPicPr>
                <a:picLocks noRot="1" noChangeAspect="1" noEditPoints="1" noChangeArrowheads="1" noChangeShapeType="1"/>
              </p:cNvPicPr>
              <p:nvPr/>
            </p:nvPicPr>
            <p:blipFill>
              <a:blip r:embed="rId13"/>
              <a:stretch>
                <a:fillRect/>
              </a:stretch>
            </p:blipFill>
            <p:spPr>
              <a:xfrm>
                <a:off x="2389361" y="4681646"/>
                <a:ext cx="644178" cy="54112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344" name="Ink 14">
                <a:extLst>
                  <a:ext uri="{FF2B5EF4-FFF2-40B4-BE49-F238E27FC236}">
                    <a16:creationId xmlns:a16="http://schemas.microsoft.com/office/drawing/2014/main" id="{3A4FAA13-AFAB-C1B0-7E36-3C5FF85DF609}"/>
                  </a:ext>
                </a:extLst>
              </p14:cNvPr>
              <p14:cNvContentPartPr>
                <a14:cpLocks xmlns:a14="http://schemas.microsoft.com/office/drawing/2010/main" noRot="1" noChangeAspect="1" noEditPoints="1" noChangeArrowheads="1" noChangeShapeType="1"/>
              </p14:cNvContentPartPr>
              <p14:nvPr/>
            </p14:nvContentPartPr>
            <p14:xfrm>
              <a:off x="1660525" y="5345113"/>
              <a:ext cx="1577975" cy="976312"/>
            </p14:xfrm>
          </p:contentPart>
        </mc:Choice>
        <mc:Fallback>
          <p:pic>
            <p:nvPicPr>
              <p:cNvPr id="14344" name="Ink 14">
                <a:extLst>
                  <a:ext uri="{FF2B5EF4-FFF2-40B4-BE49-F238E27FC236}">
                    <a16:creationId xmlns:a16="http://schemas.microsoft.com/office/drawing/2014/main" id="{3A4FAA13-AFAB-C1B0-7E36-3C5FF85DF609}"/>
                  </a:ext>
                </a:extLst>
              </p:cNvPr>
              <p:cNvPicPr>
                <a:picLocks noRot="1" noChangeAspect="1" noEditPoints="1" noChangeArrowheads="1" noChangeShapeType="1"/>
              </p:cNvPicPr>
              <p:nvPr/>
            </p:nvPicPr>
            <p:blipFill>
              <a:blip r:embed="rId15"/>
              <a:stretch>
                <a:fillRect/>
              </a:stretch>
            </p:blipFill>
            <p:spPr>
              <a:xfrm>
                <a:off x="1651162" y="5335757"/>
                <a:ext cx="1596700" cy="995025"/>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4">
            <a:extLst>
              <a:ext uri="{FF2B5EF4-FFF2-40B4-BE49-F238E27FC236}">
                <a16:creationId xmlns:a16="http://schemas.microsoft.com/office/drawing/2014/main" id="{2D02B8C6-5FE8-DC60-A058-430309E14AE9}"/>
              </a:ext>
            </a:extLst>
          </p:cNvPr>
          <p:cNvSpPr txBox="1">
            <a:spLocks noChangeArrowheads="1"/>
          </p:cNvSpPr>
          <p:nvPr/>
        </p:nvSpPr>
        <p:spPr bwMode="auto">
          <a:xfrm>
            <a:off x="881063" y="1535113"/>
            <a:ext cx="7381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Theorem:</a:t>
            </a:r>
            <a:r>
              <a:rPr lang="en-US" altLang="en-US"/>
              <a:t> Let x be an element of G. The order of x divides the order of G</a:t>
            </a:r>
          </a:p>
        </p:txBody>
      </p:sp>
      <p:sp>
        <p:nvSpPr>
          <p:cNvPr id="15371" name="Text Box 5">
            <a:extLst>
              <a:ext uri="{FF2B5EF4-FFF2-40B4-BE49-F238E27FC236}">
                <a16:creationId xmlns:a16="http://schemas.microsoft.com/office/drawing/2014/main" id="{693BEE91-00DB-49A4-4AF1-0A042970E6B8}"/>
              </a:ext>
            </a:extLst>
          </p:cNvPr>
          <p:cNvSpPr txBox="1">
            <a:spLocks noChangeArrowheads="1"/>
          </p:cNvSpPr>
          <p:nvPr/>
        </p:nvSpPr>
        <p:spPr bwMode="auto">
          <a:xfrm>
            <a:off x="3536950" y="268288"/>
            <a:ext cx="22733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4800"/>
              <a:t>Orders</a:t>
            </a:r>
          </a:p>
        </p:txBody>
      </p:sp>
      <p:sp>
        <p:nvSpPr>
          <p:cNvPr id="50183" name="Text Box 7">
            <a:extLst>
              <a:ext uri="{FF2B5EF4-FFF2-40B4-BE49-F238E27FC236}">
                <a16:creationId xmlns:a16="http://schemas.microsoft.com/office/drawing/2014/main" id="{4F369F4E-4FDC-FCE9-BCD9-41708AC4F818}"/>
              </a:ext>
            </a:extLst>
          </p:cNvPr>
          <p:cNvSpPr txBox="1">
            <a:spLocks noChangeArrowheads="1"/>
          </p:cNvSpPr>
          <p:nvPr/>
        </p:nvSpPr>
        <p:spPr bwMode="auto">
          <a:xfrm>
            <a:off x="787400" y="2863850"/>
            <a:ext cx="6777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chemeClr val="tx2"/>
                </a:solidFill>
              </a:rPr>
              <a:t>Corollary:</a:t>
            </a:r>
            <a:r>
              <a:rPr lang="en-US" altLang="en-US"/>
              <a:t> If p is prime, a</a:t>
            </a:r>
            <a:r>
              <a:rPr lang="en-US" altLang="en-US" baseline="30000"/>
              <a:t>p-1</a:t>
            </a:r>
            <a:r>
              <a:rPr lang="en-US" altLang="en-US"/>
              <a:t> = 1 (mod p)</a:t>
            </a:r>
          </a:p>
        </p:txBody>
      </p:sp>
      <p:sp>
        <p:nvSpPr>
          <p:cNvPr id="50184" name="Text Box 8">
            <a:extLst>
              <a:ext uri="{FF2B5EF4-FFF2-40B4-BE49-F238E27FC236}">
                <a16:creationId xmlns:a16="http://schemas.microsoft.com/office/drawing/2014/main" id="{0D87416F-BDCB-CB00-6B7C-F155F0EB9C3A}"/>
              </a:ext>
            </a:extLst>
          </p:cNvPr>
          <p:cNvSpPr txBox="1">
            <a:spLocks noChangeArrowheads="1"/>
          </p:cNvSpPr>
          <p:nvPr/>
        </p:nvSpPr>
        <p:spPr bwMode="auto">
          <a:xfrm>
            <a:off x="873125" y="3476625"/>
            <a:ext cx="7634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(remember, this is Fermat’s Little Theorem)</a:t>
            </a:r>
          </a:p>
        </p:txBody>
      </p:sp>
      <p:sp>
        <p:nvSpPr>
          <p:cNvPr id="50185" name="Text Box 9">
            <a:extLst>
              <a:ext uri="{FF2B5EF4-FFF2-40B4-BE49-F238E27FC236}">
                <a16:creationId xmlns:a16="http://schemas.microsoft.com/office/drawing/2014/main" id="{9D880836-C723-B458-624A-41D5E55AE221}"/>
              </a:ext>
            </a:extLst>
          </p:cNvPr>
          <p:cNvSpPr txBox="1">
            <a:spLocks noChangeArrowheads="1"/>
          </p:cNvSpPr>
          <p:nvPr/>
        </p:nvSpPr>
        <p:spPr bwMode="auto">
          <a:xfrm>
            <a:off x="1296988" y="4846638"/>
            <a:ext cx="6550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What group did we use for the corollary?</a:t>
            </a:r>
          </a:p>
        </p:txBody>
      </p:sp>
      <p:sp>
        <p:nvSpPr>
          <p:cNvPr id="7" name="Rectangle 6">
            <a:extLst>
              <a:ext uri="{FF2B5EF4-FFF2-40B4-BE49-F238E27FC236}">
                <a16:creationId xmlns:a16="http://schemas.microsoft.com/office/drawing/2014/main" id="{EDA3501A-5774-8D34-2154-8584B0783D00}"/>
              </a:ext>
            </a:extLst>
          </p:cNvPr>
          <p:cNvSpPr>
            <a:spLocks noChangeArrowheads="1"/>
          </p:cNvSpPr>
          <p:nvPr/>
        </p:nvSpPr>
        <p:spPr bwMode="auto">
          <a:xfrm>
            <a:off x="2998788" y="5405438"/>
            <a:ext cx="409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G = (Z</a:t>
            </a:r>
            <a:r>
              <a:rPr lang="en-US" altLang="en-US" sz="2400" baseline="-25000"/>
              <a:t>p</a:t>
            </a:r>
            <a:r>
              <a:rPr lang="en-US" altLang="en-US" sz="2400"/>
              <a:t>*, *),  order(G) = p-1</a:t>
            </a:r>
          </a:p>
        </p:txBody>
      </p:sp>
      <mc:AlternateContent xmlns:mc="http://schemas.openxmlformats.org/markup-compatibility/2006">
        <mc:Choice xmlns:p14="http://schemas.microsoft.com/office/powerpoint/2010/main" Requires="p14">
          <p:contentPart p14:bwMode="auto" r:id="rId2">
            <p14:nvContentPartPr>
              <p14:cNvPr id="15362" name="Ink 8">
                <a:extLst>
                  <a:ext uri="{FF2B5EF4-FFF2-40B4-BE49-F238E27FC236}">
                    <a16:creationId xmlns:a16="http://schemas.microsoft.com/office/drawing/2014/main" id="{CA5B6266-E20E-0232-802C-B99AC8DD908F}"/>
                  </a:ext>
                </a:extLst>
              </p14:cNvPr>
              <p14:cNvContentPartPr>
                <a14:cpLocks xmlns:a14="http://schemas.microsoft.com/office/drawing/2010/main" noRot="1" noChangeAspect="1" noEditPoints="1" noChangeArrowheads="1" noChangeShapeType="1"/>
              </p14:cNvContentPartPr>
              <p14:nvPr/>
            </p14:nvContentPartPr>
            <p14:xfrm>
              <a:off x="2624138" y="6097588"/>
              <a:ext cx="1522412" cy="393700"/>
            </p14:xfrm>
          </p:contentPart>
        </mc:Choice>
        <mc:Fallback>
          <p:pic>
            <p:nvPicPr>
              <p:cNvPr id="15362" name="Ink 8">
                <a:extLst>
                  <a:ext uri="{FF2B5EF4-FFF2-40B4-BE49-F238E27FC236}">
                    <a16:creationId xmlns:a16="http://schemas.microsoft.com/office/drawing/2014/main" id="{CA5B6266-E20E-0232-802C-B99AC8DD908F}"/>
                  </a:ext>
                </a:extLst>
              </p:cNvPr>
              <p:cNvPicPr>
                <a:picLocks noRot="1" noChangeAspect="1" noEditPoints="1" noChangeArrowheads="1" noChangeShapeType="1"/>
              </p:cNvPicPr>
              <p:nvPr/>
            </p:nvPicPr>
            <p:blipFill>
              <a:blip r:embed="rId3"/>
              <a:stretch>
                <a:fillRect/>
              </a:stretch>
            </p:blipFill>
            <p:spPr>
              <a:xfrm>
                <a:off x="2614772" y="6088214"/>
                <a:ext cx="1541145" cy="41244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363" name="Ink 9">
                <a:extLst>
                  <a:ext uri="{FF2B5EF4-FFF2-40B4-BE49-F238E27FC236}">
                    <a16:creationId xmlns:a16="http://schemas.microsoft.com/office/drawing/2014/main" id="{31C124B0-E30F-654D-5F6D-7A806DB8A38A}"/>
                  </a:ext>
                </a:extLst>
              </p14:cNvPr>
              <p14:cNvContentPartPr>
                <a14:cpLocks xmlns:a14="http://schemas.microsoft.com/office/drawing/2010/main" noRot="1" noChangeAspect="1" noEditPoints="1" noChangeArrowheads="1" noChangeShapeType="1"/>
              </p14:cNvContentPartPr>
              <p14:nvPr/>
            </p14:nvContentPartPr>
            <p14:xfrm>
              <a:off x="4329113" y="6229350"/>
              <a:ext cx="280987" cy="277813"/>
            </p14:xfrm>
          </p:contentPart>
        </mc:Choice>
        <mc:Fallback>
          <p:pic>
            <p:nvPicPr>
              <p:cNvPr id="15363" name="Ink 9">
                <a:extLst>
                  <a:ext uri="{FF2B5EF4-FFF2-40B4-BE49-F238E27FC236}">
                    <a16:creationId xmlns:a16="http://schemas.microsoft.com/office/drawing/2014/main" id="{31C124B0-E30F-654D-5F6D-7A806DB8A38A}"/>
                  </a:ext>
                </a:extLst>
              </p:cNvPr>
              <p:cNvPicPr>
                <a:picLocks noRot="1" noChangeAspect="1" noEditPoints="1" noChangeArrowheads="1" noChangeShapeType="1"/>
              </p:cNvPicPr>
              <p:nvPr/>
            </p:nvPicPr>
            <p:blipFill>
              <a:blip r:embed="rId5"/>
              <a:stretch>
                <a:fillRect/>
              </a:stretch>
            </p:blipFill>
            <p:spPr>
              <a:xfrm>
                <a:off x="4319795" y="6219994"/>
                <a:ext cx="299624" cy="29652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364" name="Ink 10">
                <a:extLst>
                  <a:ext uri="{FF2B5EF4-FFF2-40B4-BE49-F238E27FC236}">
                    <a16:creationId xmlns:a16="http://schemas.microsoft.com/office/drawing/2014/main" id="{BB6D6801-0312-092E-43A1-7CCB307BB2FE}"/>
                  </a:ext>
                </a:extLst>
              </p14:cNvPr>
              <p14:cNvContentPartPr>
                <a14:cpLocks xmlns:a14="http://schemas.microsoft.com/office/drawing/2010/main" noRot="1" noChangeAspect="1" noEditPoints="1" noChangeArrowheads="1" noChangeShapeType="1"/>
              </p14:cNvContentPartPr>
              <p14:nvPr/>
            </p14:nvContentPartPr>
            <p14:xfrm>
              <a:off x="4781550" y="6164263"/>
              <a:ext cx="9525" cy="260350"/>
            </p14:xfrm>
          </p:contentPart>
        </mc:Choice>
        <mc:Fallback>
          <p:pic>
            <p:nvPicPr>
              <p:cNvPr id="15364" name="Ink 10">
                <a:extLst>
                  <a:ext uri="{FF2B5EF4-FFF2-40B4-BE49-F238E27FC236}">
                    <a16:creationId xmlns:a16="http://schemas.microsoft.com/office/drawing/2014/main" id="{BB6D6801-0312-092E-43A1-7CCB307BB2FE}"/>
                  </a:ext>
                </a:extLst>
              </p:cNvPr>
              <p:cNvPicPr>
                <a:picLocks noRot="1" noChangeAspect="1" noEditPoints="1" noChangeArrowheads="1" noChangeShapeType="1"/>
              </p:cNvPicPr>
              <p:nvPr/>
            </p:nvPicPr>
            <p:blipFill>
              <a:blip r:embed="rId7"/>
              <a:stretch>
                <a:fillRect/>
              </a:stretch>
            </p:blipFill>
            <p:spPr>
              <a:xfrm>
                <a:off x="4772705" y="6154939"/>
                <a:ext cx="27214" cy="27899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365" name="Ink 11">
                <a:extLst>
                  <a:ext uri="{FF2B5EF4-FFF2-40B4-BE49-F238E27FC236}">
                    <a16:creationId xmlns:a16="http://schemas.microsoft.com/office/drawing/2014/main" id="{5696F64E-7337-6B2F-B5C0-A3950823C201}"/>
                  </a:ext>
                </a:extLst>
              </p14:cNvPr>
              <p14:cNvContentPartPr>
                <a14:cpLocks xmlns:a14="http://schemas.microsoft.com/office/drawing/2010/main" noRot="1" noChangeAspect="1" noEditPoints="1" noChangeArrowheads="1" noChangeShapeType="1"/>
              </p14:cNvContentPartPr>
              <p14:nvPr/>
            </p14:nvContentPartPr>
            <p14:xfrm>
              <a:off x="5251450" y="6235700"/>
              <a:ext cx="350838" cy="160338"/>
            </p14:xfrm>
          </p:contentPart>
        </mc:Choice>
        <mc:Fallback>
          <p:pic>
            <p:nvPicPr>
              <p:cNvPr id="15365" name="Ink 11">
                <a:extLst>
                  <a:ext uri="{FF2B5EF4-FFF2-40B4-BE49-F238E27FC236}">
                    <a16:creationId xmlns:a16="http://schemas.microsoft.com/office/drawing/2014/main" id="{5696F64E-7337-6B2F-B5C0-A3950823C201}"/>
                  </a:ext>
                </a:extLst>
              </p:cNvPr>
              <p:cNvPicPr>
                <a:picLocks noRot="1" noChangeAspect="1" noEditPoints="1" noChangeArrowheads="1" noChangeShapeType="1"/>
              </p:cNvPicPr>
              <p:nvPr/>
            </p:nvPicPr>
            <p:blipFill>
              <a:blip r:embed="rId9"/>
              <a:stretch>
                <a:fillRect/>
              </a:stretch>
            </p:blipFill>
            <p:spPr>
              <a:xfrm>
                <a:off x="5242104" y="6226290"/>
                <a:ext cx="369530" cy="17915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366" name="Ink 12">
                <a:extLst>
                  <a:ext uri="{FF2B5EF4-FFF2-40B4-BE49-F238E27FC236}">
                    <a16:creationId xmlns:a16="http://schemas.microsoft.com/office/drawing/2014/main" id="{81D6515E-9428-F428-D852-5946A8EAE9B0}"/>
                  </a:ext>
                </a:extLst>
              </p14:cNvPr>
              <p14:cNvContentPartPr>
                <a14:cpLocks xmlns:a14="http://schemas.microsoft.com/office/drawing/2010/main" noRot="1" noChangeAspect="1" noEditPoints="1" noChangeArrowheads="1" noChangeShapeType="1"/>
              </p14:cNvContentPartPr>
              <p14:nvPr/>
            </p14:nvContentPartPr>
            <p14:xfrm>
              <a:off x="6043613" y="6045200"/>
              <a:ext cx="546100" cy="384175"/>
            </p14:xfrm>
          </p:contentPart>
        </mc:Choice>
        <mc:Fallback>
          <p:pic>
            <p:nvPicPr>
              <p:cNvPr id="15366" name="Ink 12">
                <a:extLst>
                  <a:ext uri="{FF2B5EF4-FFF2-40B4-BE49-F238E27FC236}">
                    <a16:creationId xmlns:a16="http://schemas.microsoft.com/office/drawing/2014/main" id="{81D6515E-9428-F428-D852-5946A8EAE9B0}"/>
                  </a:ext>
                </a:extLst>
              </p:cNvPr>
              <p:cNvPicPr>
                <a:picLocks noRot="1" noChangeAspect="1" noEditPoints="1" noChangeArrowheads="1" noChangeShapeType="1"/>
              </p:cNvPicPr>
              <p:nvPr/>
            </p:nvPicPr>
            <p:blipFill>
              <a:blip r:embed="rId11"/>
              <a:stretch>
                <a:fillRect/>
              </a:stretch>
            </p:blipFill>
            <p:spPr>
              <a:xfrm>
                <a:off x="6034229" y="6035856"/>
                <a:ext cx="564869" cy="40286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367" name="Ink 13">
                <a:extLst>
                  <a:ext uri="{FF2B5EF4-FFF2-40B4-BE49-F238E27FC236}">
                    <a16:creationId xmlns:a16="http://schemas.microsoft.com/office/drawing/2014/main" id="{61660E1B-A0FD-A227-E8B0-810CA7378C13}"/>
                  </a:ext>
                </a:extLst>
              </p14:cNvPr>
              <p14:cNvContentPartPr>
                <a14:cpLocks xmlns:a14="http://schemas.microsoft.com/office/drawing/2010/main" noRot="1" noChangeAspect="1" noEditPoints="1" noChangeArrowheads="1" noChangeShapeType="1"/>
              </p14:cNvContentPartPr>
              <p14:nvPr/>
            </p14:nvContentPartPr>
            <p14:xfrm>
              <a:off x="6780213" y="6216650"/>
              <a:ext cx="233362" cy="160338"/>
            </p14:xfrm>
          </p:contentPart>
        </mc:Choice>
        <mc:Fallback>
          <p:pic>
            <p:nvPicPr>
              <p:cNvPr id="15367" name="Ink 13">
                <a:extLst>
                  <a:ext uri="{FF2B5EF4-FFF2-40B4-BE49-F238E27FC236}">
                    <a16:creationId xmlns:a16="http://schemas.microsoft.com/office/drawing/2014/main" id="{61660E1B-A0FD-A227-E8B0-810CA7378C13}"/>
                  </a:ext>
                </a:extLst>
              </p:cNvPr>
              <p:cNvPicPr>
                <a:picLocks noRot="1" noChangeAspect="1" noEditPoints="1" noChangeArrowheads="1" noChangeShapeType="1"/>
              </p:cNvPicPr>
              <p:nvPr/>
            </p:nvPicPr>
            <p:blipFill>
              <a:blip r:embed="rId13"/>
              <a:stretch>
                <a:fillRect/>
              </a:stretch>
            </p:blipFill>
            <p:spPr>
              <a:xfrm>
                <a:off x="6770806" y="6207324"/>
                <a:ext cx="252176" cy="17899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368" name="Ink 14">
                <a:extLst>
                  <a:ext uri="{FF2B5EF4-FFF2-40B4-BE49-F238E27FC236}">
                    <a16:creationId xmlns:a16="http://schemas.microsoft.com/office/drawing/2014/main" id="{2E3D27CD-8E8A-4C70-40CA-8A00A83B4B94}"/>
                  </a:ext>
                </a:extLst>
              </p14:cNvPr>
              <p14:cNvContentPartPr>
                <a14:cpLocks xmlns:a14="http://schemas.microsoft.com/office/drawing/2010/main" noRot="1" noChangeAspect="1" noEditPoints="1" noChangeArrowheads="1" noChangeShapeType="1"/>
              </p14:cNvContentPartPr>
              <p14:nvPr/>
            </p14:nvContentPartPr>
            <p14:xfrm>
              <a:off x="7186613" y="6129338"/>
              <a:ext cx="12700" cy="214312"/>
            </p14:xfrm>
          </p:contentPart>
        </mc:Choice>
        <mc:Fallback>
          <p:pic>
            <p:nvPicPr>
              <p:cNvPr id="15368" name="Ink 14">
                <a:extLst>
                  <a:ext uri="{FF2B5EF4-FFF2-40B4-BE49-F238E27FC236}">
                    <a16:creationId xmlns:a16="http://schemas.microsoft.com/office/drawing/2014/main" id="{2E3D27CD-8E8A-4C70-40CA-8A00A83B4B94}"/>
                  </a:ext>
                </a:extLst>
              </p:cNvPr>
              <p:cNvPicPr>
                <a:picLocks noRot="1" noChangeAspect="1" noEditPoints="1" noChangeArrowheads="1" noChangeShapeType="1"/>
              </p:cNvPicPr>
              <p:nvPr/>
            </p:nvPicPr>
            <p:blipFill>
              <a:blip r:embed="rId15"/>
              <a:stretch>
                <a:fillRect/>
              </a:stretch>
            </p:blipFill>
            <p:spPr>
              <a:xfrm>
                <a:off x="7173913" y="6119957"/>
                <a:ext cx="38100" cy="23307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369" name="Ink 15">
                <a:extLst>
                  <a:ext uri="{FF2B5EF4-FFF2-40B4-BE49-F238E27FC236}">
                    <a16:creationId xmlns:a16="http://schemas.microsoft.com/office/drawing/2014/main" id="{648318A9-8D86-92D9-9016-CDBDBE005385}"/>
                  </a:ext>
                </a:extLst>
              </p14:cNvPr>
              <p14:cNvContentPartPr>
                <a14:cpLocks xmlns:a14="http://schemas.microsoft.com/office/drawing/2010/main" noRot="1" noChangeAspect="1" noEditPoints="1" noChangeArrowheads="1" noChangeShapeType="1"/>
              </p14:cNvContentPartPr>
              <p14:nvPr/>
            </p14:nvContentPartPr>
            <p14:xfrm>
              <a:off x="7489825" y="6032500"/>
              <a:ext cx="917575" cy="434975"/>
            </p14:xfrm>
          </p:contentPart>
        </mc:Choice>
        <mc:Fallback>
          <p:pic>
            <p:nvPicPr>
              <p:cNvPr id="15369" name="Ink 15">
                <a:extLst>
                  <a:ext uri="{FF2B5EF4-FFF2-40B4-BE49-F238E27FC236}">
                    <a16:creationId xmlns:a16="http://schemas.microsoft.com/office/drawing/2014/main" id="{648318A9-8D86-92D9-9016-CDBDBE005385}"/>
                  </a:ext>
                </a:extLst>
              </p:cNvPr>
              <p:cNvPicPr>
                <a:picLocks noRot="1" noChangeAspect="1" noEditPoints="1" noChangeArrowheads="1" noChangeShapeType="1"/>
              </p:cNvPicPr>
              <p:nvPr/>
            </p:nvPicPr>
            <p:blipFill>
              <a:blip r:embed="rId17"/>
              <a:stretch>
                <a:fillRect/>
              </a:stretch>
            </p:blipFill>
            <p:spPr>
              <a:xfrm>
                <a:off x="7480480" y="6023146"/>
                <a:ext cx="936264" cy="453684"/>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85"/>
                                        </p:tgtEl>
                                        <p:attrNameLst>
                                          <p:attrName>style.visibility</p:attrName>
                                        </p:attrNameLst>
                                      </p:cBhvr>
                                      <p:to>
                                        <p:strVal val="visible"/>
                                      </p:to>
                                    </p:set>
                                    <p:animEffect transition="in" filter="fade">
                                      <p:cBhvr>
                                        <p:cTn id="17" dur="500"/>
                                        <p:tgtEl>
                                          <p:spTgt spid="50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P spid="50185" grpId="0"/>
      <p:bldP spid="7"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a:extLst>
              <a:ext uri="{FF2B5EF4-FFF2-40B4-BE49-F238E27FC236}">
                <a16:creationId xmlns:a16="http://schemas.microsoft.com/office/drawing/2014/main" id="{FC44FC12-1CA2-C490-B0CC-9166C2869289}"/>
              </a:ext>
            </a:extLst>
          </p:cNvPr>
          <p:cNvSpPr txBox="1">
            <a:spLocks noChangeArrowheads="1"/>
          </p:cNvSpPr>
          <p:nvPr/>
        </p:nvSpPr>
        <p:spPr bwMode="auto">
          <a:xfrm>
            <a:off x="3027363" y="2900363"/>
            <a:ext cx="5341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Groups and Subgroups</a:t>
            </a:r>
          </a:p>
        </p:txBody>
      </p:sp>
    </p:spTree>
  </p:cSld>
  <p:clrMapOvr>
    <a:masterClrMapping/>
  </p:clrMapOvr>
  <p:transition spd="med"/>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37CADD0-D0F3-4C54-8EC3-048CC2F841BE}"/>
              </a:ext>
            </a:extLst>
          </p:cNvPr>
          <p:cNvSpPr>
            <a:spLocks noGrp="1"/>
          </p:cNvSpPr>
          <p:nvPr>
            <p:ph type="title"/>
          </p:nvPr>
        </p:nvSpPr>
        <p:spPr/>
        <p:txBody>
          <a:bodyPr/>
          <a:lstStyle/>
          <a:p>
            <a:r>
              <a:rPr lang="en-US" altLang="en-US"/>
              <a:t>Subgroups</a:t>
            </a:r>
          </a:p>
        </p:txBody>
      </p:sp>
      <p:sp>
        <p:nvSpPr>
          <p:cNvPr id="3" name="Content Placeholder 2">
            <a:extLst>
              <a:ext uri="{FF2B5EF4-FFF2-40B4-BE49-F238E27FC236}">
                <a16:creationId xmlns:a16="http://schemas.microsoft.com/office/drawing/2014/main" id="{DC989444-696D-3EDB-C402-759EF501214D}"/>
              </a:ext>
            </a:extLst>
          </p:cNvPr>
          <p:cNvSpPr>
            <a:spLocks noGrp="1"/>
          </p:cNvSpPr>
          <p:nvPr>
            <p:ph idx="1"/>
          </p:nvPr>
        </p:nvSpPr>
        <p:spPr/>
        <p:txBody>
          <a:bodyPr/>
          <a:lstStyle/>
          <a:p>
            <a:pPr>
              <a:buFontTx/>
              <a:buNone/>
            </a:pPr>
            <a:endParaRPr lang="en-US" altLang="en-US" sz="2400"/>
          </a:p>
          <a:p>
            <a:pPr>
              <a:buFontTx/>
              <a:buNone/>
            </a:pPr>
            <a:r>
              <a:rPr lang="en-US" altLang="en-US" sz="2400"/>
              <a:t>Suppose G = (S,</a:t>
            </a:r>
            <a:r>
              <a:rPr lang="en-US" altLang="en-US" sz="2400">
                <a:sym typeface="Symbol" panose="05050102010706020507" pitchFamily="18" charset="2"/>
              </a:rPr>
              <a:t>) is a group.</a:t>
            </a:r>
          </a:p>
          <a:p>
            <a:pPr>
              <a:buFontTx/>
              <a:buNone/>
            </a:pPr>
            <a:endParaRPr lang="en-US" altLang="en-US" sz="2400">
              <a:sym typeface="Symbol" panose="05050102010706020507" pitchFamily="18" charset="2"/>
            </a:endParaRPr>
          </a:p>
          <a:p>
            <a:pPr>
              <a:buFontTx/>
              <a:buNone/>
            </a:pPr>
            <a:r>
              <a:rPr lang="en-US" altLang="en-US" sz="2400">
                <a:sym typeface="Symbol" panose="05050102010706020507" pitchFamily="18" charset="2"/>
              </a:rPr>
              <a:t>If  T </a:t>
            </a:r>
            <a:r>
              <a:rPr lang="en-US" altLang="en-US" sz="2400">
                <a:latin typeface="cmsy10" pitchFamily="34" charset="0"/>
                <a:sym typeface="Symbol" panose="05050102010706020507" pitchFamily="18" charset="2"/>
              </a:rPr>
              <a:t>µ</a:t>
            </a:r>
            <a:r>
              <a:rPr lang="en-US" altLang="en-US" sz="2400">
                <a:sym typeface="Symbol" panose="05050102010706020507" pitchFamily="18" charset="2"/>
              </a:rPr>
              <a:t> S, and if H = (T, ) is also a group,</a:t>
            </a:r>
          </a:p>
          <a:p>
            <a:pPr>
              <a:buFontTx/>
              <a:buNone/>
            </a:pPr>
            <a:r>
              <a:rPr lang="en-US" altLang="en-US" sz="2400">
                <a:sym typeface="Symbol" panose="05050102010706020507" pitchFamily="18" charset="2"/>
              </a:rPr>
              <a:t>	then H is called a </a:t>
            </a:r>
            <a:r>
              <a:rPr lang="en-US" altLang="en-US" sz="2400">
                <a:solidFill>
                  <a:srgbClr val="FFFF00"/>
                </a:solidFill>
                <a:sym typeface="Symbol" panose="05050102010706020507" pitchFamily="18" charset="2"/>
              </a:rPr>
              <a:t>subgroup </a:t>
            </a:r>
            <a:r>
              <a:rPr lang="en-US" altLang="en-US" sz="2400">
                <a:sym typeface="Symbol" panose="05050102010706020507" pitchFamily="18" charset="2"/>
              </a:rPr>
              <a:t>of G.</a:t>
            </a:r>
            <a:endParaRPr lang="en-US" alt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848A496-42A2-FDFB-5747-81396700BD9E}"/>
              </a:ext>
            </a:extLst>
          </p:cNvPr>
          <p:cNvSpPr>
            <a:spLocks noChangeArrowheads="1"/>
          </p:cNvSpPr>
          <p:nvPr/>
        </p:nvSpPr>
        <p:spPr bwMode="auto">
          <a:xfrm>
            <a:off x="669925" y="630238"/>
            <a:ext cx="7810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3</a:t>
            </a:r>
          </a:p>
          <a:p>
            <a:endParaRPr lang="en-US" altLang="en-US" sz="3200">
              <a:solidFill>
                <a:schemeClr val="tx2"/>
              </a:solidFill>
            </a:endParaRPr>
          </a:p>
          <a:p>
            <a:pPr>
              <a:lnSpc>
                <a:spcPct val="90000"/>
              </a:lnSpc>
            </a:pPr>
            <a:r>
              <a:rPr lang="en-US" altLang="en-US" sz="3200"/>
              <a:t>Finite set S = {0, 1, 2}</a:t>
            </a:r>
          </a:p>
          <a:p>
            <a:pPr>
              <a:lnSpc>
                <a:spcPct val="90000"/>
              </a:lnSpc>
            </a:pPr>
            <a:endParaRPr lang="en-US" altLang="en-US"/>
          </a:p>
          <a:p>
            <a:pPr>
              <a:lnSpc>
                <a:spcPct val="90000"/>
              </a:lnSpc>
            </a:pPr>
            <a:endParaRPr lang="en-US" altLang="en-US"/>
          </a:p>
          <a:p>
            <a:pPr>
              <a:lnSpc>
                <a:spcPct val="90000"/>
              </a:lnSpc>
            </a:pPr>
            <a:r>
              <a:rPr lang="en-US" altLang="en-US"/>
              <a:t>+ and * defined on S:</a:t>
            </a:r>
          </a:p>
        </p:txBody>
      </p:sp>
      <p:graphicFrame>
        <p:nvGraphicFramePr>
          <p:cNvPr id="17466" name="Group 58">
            <a:extLst>
              <a:ext uri="{FF2B5EF4-FFF2-40B4-BE49-F238E27FC236}">
                <a16:creationId xmlns:a16="http://schemas.microsoft.com/office/drawing/2014/main" id="{66FE6E2B-4101-C22C-B125-EC7D6343AA05}"/>
              </a:ext>
            </a:extLst>
          </p:cNvPr>
          <p:cNvGraphicFramePr>
            <a:graphicFrameLocks noGrp="1"/>
          </p:cNvGraphicFramePr>
          <p:nvPr/>
        </p:nvGraphicFramePr>
        <p:xfrm>
          <a:off x="1243013" y="3656013"/>
          <a:ext cx="3038476" cy="2073276"/>
        </p:xfrm>
        <a:graphic>
          <a:graphicData uri="http://schemas.openxmlformats.org/drawingml/2006/table">
            <a:tbl>
              <a:tblPr/>
              <a:tblGrid>
                <a:gridCol w="759619">
                  <a:extLst>
                    <a:ext uri="{9D8B030D-6E8A-4147-A177-3AD203B41FA5}">
                      <a16:colId xmlns:a16="http://schemas.microsoft.com/office/drawing/2014/main" val="20000"/>
                    </a:ext>
                  </a:extLst>
                </a:gridCol>
                <a:gridCol w="759619">
                  <a:extLst>
                    <a:ext uri="{9D8B030D-6E8A-4147-A177-3AD203B41FA5}">
                      <a16:colId xmlns:a16="http://schemas.microsoft.com/office/drawing/2014/main" val="20001"/>
                    </a:ext>
                  </a:extLst>
                </a:gridCol>
                <a:gridCol w="759619">
                  <a:extLst>
                    <a:ext uri="{9D8B030D-6E8A-4147-A177-3AD203B41FA5}">
                      <a16:colId xmlns:a16="http://schemas.microsoft.com/office/drawing/2014/main" val="20002"/>
                    </a:ext>
                  </a:extLst>
                </a:gridCol>
                <a:gridCol w="759619">
                  <a:extLst>
                    <a:ext uri="{9D8B030D-6E8A-4147-A177-3AD203B41FA5}">
                      <a16:colId xmlns:a16="http://schemas.microsoft.com/office/drawing/2014/main" val="20003"/>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a:t>
                      </a:r>
                    </a:p>
                  </a:txBody>
                  <a:tcPr marL="274286" marR="274286"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86" marR="274286"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2</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86" marR="274286"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86" marR="274286"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286" marR="274286"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graphicFrame>
        <p:nvGraphicFramePr>
          <p:cNvPr id="17465" name="Group 57">
            <a:extLst>
              <a:ext uri="{FF2B5EF4-FFF2-40B4-BE49-F238E27FC236}">
                <a16:creationId xmlns:a16="http://schemas.microsoft.com/office/drawing/2014/main" id="{77C9A62B-84FC-DF6F-E9D8-0EE5115F5F0D}"/>
              </a:ext>
            </a:extLst>
          </p:cNvPr>
          <p:cNvGraphicFramePr>
            <a:graphicFrameLocks noGrp="1"/>
          </p:cNvGraphicFramePr>
          <p:nvPr/>
        </p:nvGraphicFramePr>
        <p:xfrm>
          <a:off x="5357813" y="3656013"/>
          <a:ext cx="3275012" cy="2073276"/>
        </p:xfrm>
        <a:graphic>
          <a:graphicData uri="http://schemas.openxmlformats.org/drawingml/2006/table">
            <a:tbl>
              <a:tblPr/>
              <a:tblGrid>
                <a:gridCol w="818753">
                  <a:extLst>
                    <a:ext uri="{9D8B030D-6E8A-4147-A177-3AD203B41FA5}">
                      <a16:colId xmlns:a16="http://schemas.microsoft.com/office/drawing/2014/main" val="20000"/>
                    </a:ext>
                  </a:extLst>
                </a:gridCol>
                <a:gridCol w="818753">
                  <a:extLst>
                    <a:ext uri="{9D8B030D-6E8A-4147-A177-3AD203B41FA5}">
                      <a16:colId xmlns:a16="http://schemas.microsoft.com/office/drawing/2014/main" val="20001"/>
                    </a:ext>
                  </a:extLst>
                </a:gridCol>
                <a:gridCol w="818753">
                  <a:extLst>
                    <a:ext uri="{9D8B030D-6E8A-4147-A177-3AD203B41FA5}">
                      <a16:colId xmlns:a16="http://schemas.microsoft.com/office/drawing/2014/main" val="20002"/>
                    </a:ext>
                  </a:extLst>
                </a:gridCol>
                <a:gridCol w="818753">
                  <a:extLst>
                    <a:ext uri="{9D8B030D-6E8A-4147-A177-3AD203B41FA5}">
                      <a16:colId xmlns:a16="http://schemas.microsoft.com/office/drawing/2014/main" val="20003"/>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a:t>
                      </a:r>
                    </a:p>
                  </a:txBody>
                  <a:tcPr marL="274359" marR="27435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1"/>
                          </a:solidFill>
                          <a:effectLst/>
                          <a:latin typeface="Arial Rounded MT Bold" charset="0"/>
                        </a:rPr>
                        <a:t>0</a:t>
                      </a:r>
                    </a:p>
                  </a:txBody>
                  <a:tcPr marL="274359" marR="27435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359" marR="27435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359" marR="27435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359" marR="27435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2F83DA4-1AE0-4E0E-CF05-7CEB0B4A30D9}"/>
              </a:ext>
            </a:extLst>
          </p:cNvPr>
          <p:cNvSpPr>
            <a:spLocks noGrp="1"/>
          </p:cNvSpPr>
          <p:nvPr>
            <p:ph type="title"/>
          </p:nvPr>
        </p:nvSpPr>
        <p:spPr/>
        <p:txBody>
          <a:bodyPr/>
          <a:lstStyle/>
          <a:p>
            <a:r>
              <a:rPr lang="en-US" altLang="en-US"/>
              <a:t>Examples</a:t>
            </a:r>
          </a:p>
        </p:txBody>
      </p:sp>
      <p:sp>
        <p:nvSpPr>
          <p:cNvPr id="3" name="Content Placeholder 2">
            <a:extLst>
              <a:ext uri="{FF2B5EF4-FFF2-40B4-BE49-F238E27FC236}">
                <a16:creationId xmlns:a16="http://schemas.microsoft.com/office/drawing/2014/main" id="{FF279474-BF8D-B0C5-267F-1366A61EC9B1}"/>
              </a:ext>
            </a:extLst>
          </p:cNvPr>
          <p:cNvSpPr>
            <a:spLocks noGrp="1"/>
          </p:cNvSpPr>
          <p:nvPr>
            <p:ph idx="1"/>
          </p:nvPr>
        </p:nvSpPr>
        <p:spPr/>
        <p:txBody>
          <a:bodyPr/>
          <a:lstStyle/>
          <a:p>
            <a:pPr>
              <a:buFontTx/>
              <a:buNone/>
            </a:pPr>
            <a:r>
              <a:rPr lang="en-US" altLang="en-US" sz="2400"/>
              <a:t>(Z, +) is a group</a:t>
            </a:r>
          </a:p>
          <a:p>
            <a:pPr>
              <a:buFontTx/>
              <a:buNone/>
            </a:pPr>
            <a:r>
              <a:rPr lang="en-US" altLang="en-US" sz="2400"/>
              <a:t>	and (Evens, +) is a subgroup.</a:t>
            </a:r>
          </a:p>
          <a:p>
            <a:pPr>
              <a:buFontTx/>
              <a:buNone/>
            </a:pPr>
            <a:r>
              <a:rPr lang="en-US" altLang="en-US" sz="2400"/>
              <a:t>	In fact, (Multiples of k, +) is also a subgroup.</a:t>
            </a:r>
          </a:p>
          <a:p>
            <a:pPr>
              <a:buFontTx/>
              <a:buNone/>
            </a:pPr>
            <a:endParaRPr lang="en-US" altLang="en-US" sz="2400"/>
          </a:p>
          <a:p>
            <a:pPr>
              <a:buFontTx/>
              <a:buNone/>
            </a:pPr>
            <a:endParaRPr lang="en-US" altLang="en-US" sz="2400"/>
          </a:p>
          <a:p>
            <a:pPr>
              <a:buFontTx/>
              <a:buNone/>
            </a:pPr>
            <a:endParaRPr lang="en-US" altLang="en-US" sz="2400"/>
          </a:p>
          <a:p>
            <a:pPr>
              <a:buFontTx/>
              <a:buNone/>
            </a:pPr>
            <a:r>
              <a:rPr lang="en-US" altLang="en-US" sz="2400"/>
              <a:t>Is (Odds, +) a subgroup of (Z,+) ?</a:t>
            </a:r>
          </a:p>
        </p:txBody>
      </p:sp>
      <p:sp>
        <p:nvSpPr>
          <p:cNvPr id="4" name="TextBox 3">
            <a:extLst>
              <a:ext uri="{FF2B5EF4-FFF2-40B4-BE49-F238E27FC236}">
                <a16:creationId xmlns:a16="http://schemas.microsoft.com/office/drawing/2014/main" id="{A1E71010-0556-8C85-E058-25A964C7278C}"/>
              </a:ext>
            </a:extLst>
          </p:cNvPr>
          <p:cNvSpPr txBox="1">
            <a:spLocks noChangeArrowheads="1"/>
          </p:cNvSpPr>
          <p:nvPr/>
        </p:nvSpPr>
        <p:spPr bwMode="auto">
          <a:xfrm>
            <a:off x="3716338" y="4902200"/>
            <a:ext cx="5043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No! (Odds,+) is not even a group!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FEF88DF5-5536-6B53-0D93-F90A6706A38E}"/>
              </a:ext>
            </a:extLst>
          </p:cNvPr>
          <p:cNvSpPr>
            <a:spLocks noGrp="1"/>
          </p:cNvSpPr>
          <p:nvPr>
            <p:ph type="title"/>
          </p:nvPr>
        </p:nvSpPr>
        <p:spPr/>
        <p:txBody>
          <a:bodyPr/>
          <a:lstStyle/>
          <a:p>
            <a:r>
              <a:rPr lang="en-US" altLang="en-US"/>
              <a:t>Examples</a:t>
            </a:r>
          </a:p>
        </p:txBody>
      </p:sp>
      <p:sp>
        <p:nvSpPr>
          <p:cNvPr id="3" name="Content Placeholder 2">
            <a:extLst>
              <a:ext uri="{FF2B5EF4-FFF2-40B4-BE49-F238E27FC236}">
                <a16:creationId xmlns:a16="http://schemas.microsoft.com/office/drawing/2014/main" id="{2FBBFAE5-2C86-FD31-F6EE-93AB1E45C062}"/>
              </a:ext>
            </a:extLst>
          </p:cNvPr>
          <p:cNvSpPr>
            <a:spLocks noGrp="1"/>
          </p:cNvSpPr>
          <p:nvPr>
            <p:ph idx="1"/>
          </p:nvPr>
        </p:nvSpPr>
        <p:spPr>
          <a:xfrm>
            <a:off x="685800" y="1752600"/>
            <a:ext cx="8331200" cy="4114800"/>
          </a:xfrm>
        </p:spPr>
        <p:txBody>
          <a:bodyPr/>
          <a:lstStyle/>
          <a:p>
            <a:pPr>
              <a:buFontTx/>
              <a:buNone/>
            </a:pPr>
            <a:r>
              <a:rPr lang="en-US" altLang="en-US" sz="2400"/>
              <a:t>(Z</a:t>
            </a:r>
            <a:r>
              <a:rPr lang="en-US" altLang="en-US" sz="2400" baseline="-25000"/>
              <a:t>n</a:t>
            </a:r>
            <a:r>
              <a:rPr lang="en-US" altLang="en-US" sz="2400"/>
              <a:t>, +</a:t>
            </a:r>
            <a:r>
              <a:rPr lang="en-US" altLang="en-US" sz="2400" baseline="-25000"/>
              <a:t>n</a:t>
            </a:r>
            <a:r>
              <a:rPr lang="en-US" altLang="en-US" sz="2400"/>
              <a:t>) is a group and if k | n, </a:t>
            </a:r>
          </a:p>
          <a:p>
            <a:pPr>
              <a:buFontTx/>
              <a:buNone/>
            </a:pPr>
            <a:r>
              <a:rPr lang="en-US" altLang="en-US" sz="2400"/>
              <a:t>	Is (</a:t>
            </a:r>
            <a:r>
              <a:rPr lang="en-US" altLang="en-US" sz="2400">
                <a:solidFill>
                  <a:srgbClr val="FFFF00"/>
                </a:solidFill>
              </a:rPr>
              <a:t>{0, k, 2k, 3k, …, (n/k-1)k}</a:t>
            </a:r>
            <a:r>
              <a:rPr lang="en-US" altLang="en-US" sz="2400"/>
              <a:t>, +</a:t>
            </a:r>
            <a:r>
              <a:rPr lang="en-US" altLang="en-US" sz="2400" baseline="-25000"/>
              <a:t>n</a:t>
            </a:r>
            <a:r>
              <a:rPr lang="en-US" altLang="en-US" sz="2400"/>
              <a:t>) subgroup of (Z</a:t>
            </a:r>
            <a:r>
              <a:rPr lang="en-US" altLang="en-US" sz="2400" baseline="-25000"/>
              <a:t>n</a:t>
            </a:r>
            <a:r>
              <a:rPr lang="en-US" altLang="en-US" sz="2400"/>
              <a:t>,+</a:t>
            </a:r>
            <a:r>
              <a:rPr lang="en-US" altLang="en-US" sz="2400" baseline="-25000"/>
              <a:t>n</a:t>
            </a:r>
            <a:r>
              <a:rPr lang="en-US" altLang="en-US" sz="2400"/>
              <a:t>) ?</a:t>
            </a:r>
          </a:p>
          <a:p>
            <a:pPr>
              <a:buFontTx/>
              <a:buNone/>
            </a:pPr>
            <a:endParaRPr lang="en-US" altLang="en-US" sz="2400"/>
          </a:p>
          <a:p>
            <a:pPr>
              <a:buFontTx/>
              <a:buNone/>
            </a:pPr>
            <a:endParaRPr lang="en-US" altLang="en-US" sz="2400"/>
          </a:p>
          <a:p>
            <a:pPr>
              <a:buFontTx/>
              <a:buNone/>
            </a:pPr>
            <a:r>
              <a:rPr lang="en-US" altLang="en-US" sz="2400"/>
              <a:t>Is (Z</a:t>
            </a:r>
            <a:r>
              <a:rPr lang="en-US" altLang="en-US" sz="2400" baseline="-25000"/>
              <a:t>k</a:t>
            </a:r>
            <a:r>
              <a:rPr lang="en-US" altLang="en-US" sz="2400"/>
              <a:t>, +</a:t>
            </a:r>
            <a:r>
              <a:rPr lang="en-US" altLang="en-US" sz="2400" baseline="-25000"/>
              <a:t>k</a:t>
            </a:r>
            <a:r>
              <a:rPr lang="en-US" altLang="en-US" sz="2400"/>
              <a:t>) a subgroup of (Z</a:t>
            </a:r>
            <a:r>
              <a:rPr lang="en-US" altLang="en-US" sz="2400" baseline="-25000"/>
              <a:t>n</a:t>
            </a:r>
            <a:r>
              <a:rPr lang="en-US" altLang="en-US" sz="2400"/>
              <a:t>, +</a:t>
            </a:r>
            <a:r>
              <a:rPr lang="en-US" altLang="en-US" sz="2400" baseline="-25000"/>
              <a:t>n</a:t>
            </a:r>
            <a:r>
              <a:rPr lang="en-US" altLang="en-US" sz="2400"/>
              <a:t>)?</a:t>
            </a:r>
          </a:p>
          <a:p>
            <a:pPr>
              <a:buFontTx/>
              <a:buNone/>
            </a:pPr>
            <a:endParaRPr lang="en-US" altLang="en-US" sz="2400"/>
          </a:p>
          <a:p>
            <a:pPr>
              <a:buFontTx/>
              <a:buNone/>
            </a:pPr>
            <a:endParaRPr lang="en-US" altLang="en-US" sz="2400"/>
          </a:p>
          <a:p>
            <a:pPr>
              <a:buFontTx/>
              <a:buNone/>
            </a:pPr>
            <a:r>
              <a:rPr lang="en-US" altLang="en-US" sz="2400"/>
              <a:t>Is (Z</a:t>
            </a:r>
            <a:r>
              <a:rPr lang="en-US" altLang="en-US" sz="2400" baseline="-25000"/>
              <a:t>k</a:t>
            </a:r>
            <a:r>
              <a:rPr lang="en-US" altLang="en-US" sz="2400"/>
              <a:t>, +</a:t>
            </a:r>
            <a:r>
              <a:rPr lang="en-US" altLang="en-US" sz="2400" baseline="-25000"/>
              <a:t>n</a:t>
            </a:r>
            <a:r>
              <a:rPr lang="en-US" altLang="en-US" sz="2400"/>
              <a:t>) a subgroup of (Z</a:t>
            </a:r>
            <a:r>
              <a:rPr lang="en-US" altLang="en-US" sz="2400" baseline="-25000"/>
              <a:t>n</a:t>
            </a:r>
            <a:r>
              <a:rPr lang="en-US" altLang="en-US" sz="2400"/>
              <a:t>, +</a:t>
            </a:r>
            <a:r>
              <a:rPr lang="en-US" altLang="en-US" sz="2400" baseline="-25000"/>
              <a:t>n</a:t>
            </a:r>
            <a:r>
              <a:rPr lang="en-US" altLang="en-US" sz="2400"/>
              <a:t>)?</a:t>
            </a:r>
          </a:p>
        </p:txBody>
      </p:sp>
      <p:sp>
        <p:nvSpPr>
          <p:cNvPr id="4" name="TextBox 3">
            <a:extLst>
              <a:ext uri="{FF2B5EF4-FFF2-40B4-BE49-F238E27FC236}">
                <a16:creationId xmlns:a16="http://schemas.microsoft.com/office/drawing/2014/main" id="{9FC310A1-B548-D132-31AA-FC4E089A4D8B}"/>
              </a:ext>
            </a:extLst>
          </p:cNvPr>
          <p:cNvSpPr txBox="1">
            <a:spLocks noChangeArrowheads="1"/>
          </p:cNvSpPr>
          <p:nvPr/>
        </p:nvSpPr>
        <p:spPr bwMode="auto">
          <a:xfrm>
            <a:off x="3065463" y="4030663"/>
            <a:ext cx="5608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No! it doesn’t even have the same operation</a:t>
            </a:r>
          </a:p>
        </p:txBody>
      </p:sp>
      <p:sp>
        <p:nvSpPr>
          <p:cNvPr id="5" name="TextBox 4">
            <a:extLst>
              <a:ext uri="{FF2B5EF4-FFF2-40B4-BE49-F238E27FC236}">
                <a16:creationId xmlns:a16="http://schemas.microsoft.com/office/drawing/2014/main" id="{27B1549E-25B2-375F-F19D-BDB281C6A81B}"/>
              </a:ext>
            </a:extLst>
          </p:cNvPr>
          <p:cNvSpPr txBox="1">
            <a:spLocks noChangeArrowheads="1"/>
          </p:cNvSpPr>
          <p:nvPr/>
        </p:nvSpPr>
        <p:spPr bwMode="auto">
          <a:xfrm>
            <a:off x="3116263" y="5478463"/>
            <a:ext cx="489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No! (Z</a:t>
            </a:r>
            <a:r>
              <a:rPr lang="en-US" altLang="en-US" sz="2000" baseline="-25000"/>
              <a:t>k</a:t>
            </a:r>
            <a:r>
              <a:rPr lang="en-US" altLang="en-US" sz="2000"/>
              <a:t>, +</a:t>
            </a:r>
            <a:r>
              <a:rPr lang="en-US" altLang="en-US" sz="2000" baseline="-25000"/>
              <a:t>n</a:t>
            </a:r>
            <a:r>
              <a:rPr lang="en-US" altLang="en-US" sz="2000"/>
              <a:t>) is not a group! (not closed)</a:t>
            </a:r>
          </a:p>
        </p:txBody>
      </p:sp>
      <p:sp>
        <p:nvSpPr>
          <p:cNvPr id="6" name="TextBox 5">
            <a:extLst>
              <a:ext uri="{FF2B5EF4-FFF2-40B4-BE49-F238E27FC236}">
                <a16:creationId xmlns:a16="http://schemas.microsoft.com/office/drawing/2014/main" id="{55E67ADE-FBB4-71F5-276A-D16089AD739E}"/>
              </a:ext>
            </a:extLst>
          </p:cNvPr>
          <p:cNvSpPr txBox="1">
            <a:spLocks noChangeArrowheads="1"/>
          </p:cNvSpPr>
          <p:nvPr/>
        </p:nvSpPr>
        <p:spPr bwMode="auto">
          <a:xfrm>
            <a:off x="3116263" y="2760663"/>
            <a:ext cx="324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000"/>
              <a:t>Only if k is a divisor of n.</a:t>
            </a:r>
          </a:p>
        </p:txBody>
      </p:sp>
      <mc:AlternateContent xmlns:mc="http://schemas.openxmlformats.org/markup-compatibility/2006">
        <mc:Choice xmlns:p14="http://schemas.microsoft.com/office/powerpoint/2010/main" Requires="p14">
          <p:contentPart p14:bwMode="auto" r:id="rId2">
            <p14:nvContentPartPr>
              <p14:cNvPr id="16386" name="Ink 7">
                <a:extLst>
                  <a:ext uri="{FF2B5EF4-FFF2-40B4-BE49-F238E27FC236}">
                    <a16:creationId xmlns:a16="http://schemas.microsoft.com/office/drawing/2014/main" id="{06DEF0B2-6AD9-CBD6-F783-85C27D2AAE98}"/>
                  </a:ext>
                </a:extLst>
              </p14:cNvPr>
              <p14:cNvContentPartPr>
                <a14:cpLocks xmlns:a14="http://schemas.microsoft.com/office/drawing/2010/main" noRot="1" noChangeAspect="1" noEditPoints="1" noChangeArrowheads="1" noChangeShapeType="1"/>
              </p14:cNvContentPartPr>
              <p14:nvPr/>
            </p14:nvContentPartPr>
            <p14:xfrm>
              <a:off x="3849688" y="1693863"/>
              <a:ext cx="1152525" cy="133350"/>
            </p14:xfrm>
          </p:contentPart>
        </mc:Choice>
        <mc:Fallback>
          <p:pic>
            <p:nvPicPr>
              <p:cNvPr id="16386" name="Ink 7">
                <a:extLst>
                  <a:ext uri="{FF2B5EF4-FFF2-40B4-BE49-F238E27FC236}">
                    <a16:creationId xmlns:a16="http://schemas.microsoft.com/office/drawing/2014/main" id="{06DEF0B2-6AD9-CBD6-F783-85C27D2AAE98}"/>
                  </a:ext>
                </a:extLst>
              </p:cNvPr>
              <p:cNvPicPr>
                <a:picLocks noRot="1" noChangeAspect="1" noEditPoints="1" noChangeArrowheads="1" noChangeShapeType="1"/>
              </p:cNvPicPr>
              <p:nvPr/>
            </p:nvPicPr>
            <p:blipFill>
              <a:blip r:embed="rId3"/>
              <a:stretch>
                <a:fillRect/>
              </a:stretch>
            </p:blipFill>
            <p:spPr>
              <a:xfrm>
                <a:off x="3840291" y="1684467"/>
                <a:ext cx="1171318" cy="152142"/>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9F1B58D-EB36-F4A2-E463-EAA472E0B182}"/>
              </a:ext>
            </a:extLst>
          </p:cNvPr>
          <p:cNvSpPr>
            <a:spLocks noGrp="1"/>
          </p:cNvSpPr>
          <p:nvPr>
            <p:ph type="title"/>
          </p:nvPr>
        </p:nvSpPr>
        <p:spPr/>
        <p:txBody>
          <a:bodyPr/>
          <a:lstStyle/>
          <a:p>
            <a:r>
              <a:rPr lang="en-US" altLang="en-US"/>
              <a:t>Subgroup facts (identity)</a:t>
            </a:r>
          </a:p>
        </p:txBody>
      </p:sp>
      <p:sp>
        <p:nvSpPr>
          <p:cNvPr id="60419" name="Content Placeholder 2">
            <a:extLst>
              <a:ext uri="{FF2B5EF4-FFF2-40B4-BE49-F238E27FC236}">
                <a16:creationId xmlns:a16="http://schemas.microsoft.com/office/drawing/2014/main" id="{C037EE45-0A33-9294-E4DA-19F82E60AE6B}"/>
              </a:ext>
            </a:extLst>
          </p:cNvPr>
          <p:cNvSpPr>
            <a:spLocks noGrp="1"/>
          </p:cNvSpPr>
          <p:nvPr>
            <p:ph idx="1"/>
          </p:nvPr>
        </p:nvSpPr>
        <p:spPr/>
        <p:txBody>
          <a:bodyPr/>
          <a:lstStyle/>
          <a:p>
            <a:pPr>
              <a:buFontTx/>
              <a:buNone/>
            </a:pPr>
            <a:r>
              <a:rPr lang="en-US" altLang="en-US" sz="2800"/>
              <a:t>If e is the identity in G = (S,</a:t>
            </a:r>
            <a:r>
              <a:rPr lang="en-US" altLang="en-US" sz="2800">
                <a:sym typeface="Symbol" panose="05050102010706020507" pitchFamily="18" charset="2"/>
              </a:rPr>
              <a:t>),</a:t>
            </a:r>
          </a:p>
          <a:p>
            <a:pPr>
              <a:buFontTx/>
              <a:buNone/>
            </a:pPr>
            <a:r>
              <a:rPr lang="en-US" altLang="en-US" sz="2800">
                <a:sym typeface="Symbol" panose="05050102010706020507" pitchFamily="18" charset="2"/>
              </a:rPr>
              <a:t>	what is the identity in H</a:t>
            </a:r>
            <a:r>
              <a:rPr lang="en-US" altLang="en-US" sz="2800"/>
              <a:t> = (T,</a:t>
            </a:r>
            <a:r>
              <a:rPr lang="en-US" altLang="en-US" sz="2800">
                <a:sym typeface="Symbol" panose="05050102010706020507" pitchFamily="18" charset="2"/>
              </a:rPr>
              <a:t>)?</a:t>
            </a:r>
            <a:endParaRPr lang="en-US" altLang="en-US" sz="2800"/>
          </a:p>
        </p:txBody>
      </p:sp>
      <p:sp>
        <p:nvSpPr>
          <p:cNvPr id="4" name="TextBox 3">
            <a:extLst>
              <a:ext uri="{FF2B5EF4-FFF2-40B4-BE49-F238E27FC236}">
                <a16:creationId xmlns:a16="http://schemas.microsoft.com/office/drawing/2014/main" id="{9DE5106F-6513-3453-763F-5D2C5BE5F317}"/>
              </a:ext>
            </a:extLst>
          </p:cNvPr>
          <p:cNvSpPr txBox="1">
            <a:spLocks noChangeArrowheads="1"/>
          </p:cNvSpPr>
          <p:nvPr/>
        </p:nvSpPr>
        <p:spPr bwMode="auto">
          <a:xfrm>
            <a:off x="7289800" y="2905125"/>
            <a:ext cx="458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3600"/>
              <a:t>e</a:t>
            </a:r>
          </a:p>
        </p:txBody>
      </p:sp>
      <p:sp>
        <p:nvSpPr>
          <p:cNvPr id="5" name="TextBox 4">
            <a:extLst>
              <a:ext uri="{FF2B5EF4-FFF2-40B4-BE49-F238E27FC236}">
                <a16:creationId xmlns:a16="http://schemas.microsoft.com/office/drawing/2014/main" id="{328DF603-F945-A705-F8F6-3DBB4FA6F99D}"/>
              </a:ext>
            </a:extLst>
          </p:cNvPr>
          <p:cNvSpPr txBox="1">
            <a:spLocks noChangeArrowheads="1"/>
          </p:cNvSpPr>
          <p:nvPr/>
        </p:nvSpPr>
        <p:spPr bwMode="auto">
          <a:xfrm>
            <a:off x="779463" y="3708400"/>
            <a:ext cx="447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Proof: Clearly, e satisfies</a:t>
            </a:r>
          </a:p>
        </p:txBody>
      </p:sp>
      <p:sp>
        <p:nvSpPr>
          <p:cNvPr id="6" name="TextBox 5">
            <a:extLst>
              <a:ext uri="{FF2B5EF4-FFF2-40B4-BE49-F238E27FC236}">
                <a16:creationId xmlns:a16="http://schemas.microsoft.com/office/drawing/2014/main" id="{E9CA345E-DD33-5544-5D75-269DA94622E3}"/>
              </a:ext>
            </a:extLst>
          </p:cNvPr>
          <p:cNvSpPr txBox="1">
            <a:spLocks noChangeArrowheads="1"/>
          </p:cNvSpPr>
          <p:nvPr/>
        </p:nvSpPr>
        <p:spPr bwMode="auto">
          <a:xfrm>
            <a:off x="750888" y="4876800"/>
            <a:ext cx="7529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But we saw there is a unique such element</a:t>
            </a:r>
            <a:br>
              <a:rPr lang="en-US" altLang="en-US"/>
            </a:br>
            <a:r>
              <a:rPr lang="en-US" altLang="en-US"/>
              <a:t>	in any group.</a:t>
            </a:r>
          </a:p>
        </p:txBody>
      </p:sp>
      <p:sp>
        <p:nvSpPr>
          <p:cNvPr id="7" name="TextBox 6">
            <a:extLst>
              <a:ext uri="{FF2B5EF4-FFF2-40B4-BE49-F238E27FC236}">
                <a16:creationId xmlns:a16="http://schemas.microsoft.com/office/drawing/2014/main" id="{11390191-A4FD-9BD8-464E-74778A29E0F3}"/>
              </a:ext>
            </a:extLst>
          </p:cNvPr>
          <p:cNvSpPr txBox="1">
            <a:spLocks noChangeArrowheads="1"/>
          </p:cNvSpPr>
          <p:nvPr/>
        </p:nvSpPr>
        <p:spPr bwMode="auto">
          <a:xfrm>
            <a:off x="2692400" y="4259263"/>
            <a:ext cx="5545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ym typeface="Symbol" panose="05050102010706020507" pitchFamily="18" charset="2"/>
              </a:rPr>
              <a:t>e  a = a  e = a      for all a in T.</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CBC4D8C-CB63-0688-E7F7-5C71AD52A1F6}"/>
              </a:ext>
            </a:extLst>
          </p:cNvPr>
          <p:cNvSpPr>
            <a:spLocks noGrp="1"/>
          </p:cNvSpPr>
          <p:nvPr>
            <p:ph type="title"/>
          </p:nvPr>
        </p:nvSpPr>
        <p:spPr/>
        <p:txBody>
          <a:bodyPr/>
          <a:lstStyle/>
          <a:p>
            <a:r>
              <a:rPr lang="en-US" altLang="en-US"/>
              <a:t>Subgroup facts (inverse)</a:t>
            </a:r>
          </a:p>
        </p:txBody>
      </p:sp>
      <p:sp>
        <p:nvSpPr>
          <p:cNvPr id="61443" name="Content Placeholder 2">
            <a:extLst>
              <a:ext uri="{FF2B5EF4-FFF2-40B4-BE49-F238E27FC236}">
                <a16:creationId xmlns:a16="http://schemas.microsoft.com/office/drawing/2014/main" id="{60B6B5EA-EF6C-32DD-6EE5-9C781C0F4841}"/>
              </a:ext>
            </a:extLst>
          </p:cNvPr>
          <p:cNvSpPr>
            <a:spLocks noGrp="1"/>
          </p:cNvSpPr>
          <p:nvPr>
            <p:ph idx="1"/>
          </p:nvPr>
        </p:nvSpPr>
        <p:spPr/>
        <p:txBody>
          <a:bodyPr/>
          <a:lstStyle/>
          <a:p>
            <a:pPr>
              <a:buFontTx/>
              <a:buNone/>
            </a:pPr>
            <a:r>
              <a:rPr lang="en-US" altLang="en-US" sz="2800"/>
              <a:t>If b is a’s inverse in G = (S,</a:t>
            </a:r>
            <a:r>
              <a:rPr lang="en-US" altLang="en-US" sz="2800">
                <a:sym typeface="Symbol" panose="05050102010706020507" pitchFamily="18" charset="2"/>
              </a:rPr>
              <a:t>),</a:t>
            </a:r>
          </a:p>
          <a:p>
            <a:pPr>
              <a:buFontTx/>
              <a:buNone/>
            </a:pPr>
            <a:r>
              <a:rPr lang="en-US" altLang="en-US" sz="2800">
                <a:sym typeface="Symbol" panose="05050102010706020507" pitchFamily="18" charset="2"/>
              </a:rPr>
              <a:t>	what is a’s inverse in H</a:t>
            </a:r>
            <a:r>
              <a:rPr lang="en-US" altLang="en-US" sz="2800"/>
              <a:t> = (T,</a:t>
            </a:r>
            <a:r>
              <a:rPr lang="en-US" altLang="en-US" sz="2800">
                <a:sym typeface="Symbol" panose="05050102010706020507" pitchFamily="18" charset="2"/>
              </a:rPr>
              <a:t>)?</a:t>
            </a:r>
            <a:endParaRPr lang="en-US" altLang="en-US" sz="2800"/>
          </a:p>
        </p:txBody>
      </p:sp>
      <p:sp>
        <p:nvSpPr>
          <p:cNvPr id="4" name="TextBox 3">
            <a:extLst>
              <a:ext uri="{FF2B5EF4-FFF2-40B4-BE49-F238E27FC236}">
                <a16:creationId xmlns:a16="http://schemas.microsoft.com/office/drawing/2014/main" id="{61BF3275-E14B-6666-B41A-665DF4B87565}"/>
              </a:ext>
            </a:extLst>
          </p:cNvPr>
          <p:cNvSpPr txBox="1">
            <a:spLocks noChangeArrowheads="1"/>
          </p:cNvSpPr>
          <p:nvPr/>
        </p:nvSpPr>
        <p:spPr bwMode="auto">
          <a:xfrm>
            <a:off x="7754938" y="2565400"/>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b</a:t>
            </a:r>
          </a:p>
        </p:txBody>
      </p:sp>
      <p:sp>
        <p:nvSpPr>
          <p:cNvPr id="5" name="TextBox 4">
            <a:extLst>
              <a:ext uri="{FF2B5EF4-FFF2-40B4-BE49-F238E27FC236}">
                <a16:creationId xmlns:a16="http://schemas.microsoft.com/office/drawing/2014/main" id="{06ED1746-23DA-754E-3A6F-4E287EDB73E2}"/>
              </a:ext>
            </a:extLst>
          </p:cNvPr>
          <p:cNvSpPr txBox="1">
            <a:spLocks noChangeArrowheads="1"/>
          </p:cNvSpPr>
          <p:nvPr/>
        </p:nvSpPr>
        <p:spPr bwMode="auto">
          <a:xfrm>
            <a:off x="779463" y="3708400"/>
            <a:ext cx="541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Proof: let c be a’s inverse in H.</a:t>
            </a:r>
          </a:p>
        </p:txBody>
      </p:sp>
      <p:sp>
        <p:nvSpPr>
          <p:cNvPr id="6" name="TextBox 5">
            <a:extLst>
              <a:ext uri="{FF2B5EF4-FFF2-40B4-BE49-F238E27FC236}">
                <a16:creationId xmlns:a16="http://schemas.microsoft.com/office/drawing/2014/main" id="{BA0E1774-D36F-6961-184E-00D250B9C9EA}"/>
              </a:ext>
            </a:extLst>
          </p:cNvPr>
          <p:cNvSpPr txBox="1">
            <a:spLocks noChangeArrowheads="1"/>
          </p:cNvSpPr>
          <p:nvPr/>
        </p:nvSpPr>
        <p:spPr bwMode="auto">
          <a:xfrm>
            <a:off x="1236663" y="4452938"/>
            <a:ext cx="261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Then c</a:t>
            </a:r>
            <a:r>
              <a:rPr lang="en-US" altLang="en-US">
                <a:sym typeface="Symbol" panose="05050102010706020507" pitchFamily="18" charset="2"/>
              </a:rPr>
              <a:t>  a = e</a:t>
            </a:r>
            <a:endParaRPr lang="en-US" altLang="en-US"/>
          </a:p>
        </p:txBody>
      </p:sp>
      <p:sp>
        <p:nvSpPr>
          <p:cNvPr id="7" name="Rectangle 6">
            <a:extLst>
              <a:ext uri="{FF2B5EF4-FFF2-40B4-BE49-F238E27FC236}">
                <a16:creationId xmlns:a16="http://schemas.microsoft.com/office/drawing/2014/main" id="{3221A5C8-A606-2D26-4E32-9E35F4E259FD}"/>
              </a:ext>
            </a:extLst>
          </p:cNvPr>
          <p:cNvSpPr>
            <a:spLocks noChangeArrowheads="1"/>
          </p:cNvSpPr>
          <p:nvPr/>
        </p:nvSpPr>
        <p:spPr bwMode="auto">
          <a:xfrm>
            <a:off x="1973263" y="49879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buFont typeface="Symbol" panose="05050102010706020507" pitchFamily="18" charset="2"/>
              <a:buChar char="Þ"/>
            </a:pPr>
            <a:r>
              <a:rPr lang="en-US" altLang="en-US">
                <a:sym typeface="Symbol" panose="05050102010706020507" pitchFamily="18" charset="2"/>
              </a:rPr>
              <a:t> c  a  b = e  b</a:t>
            </a:r>
          </a:p>
        </p:txBody>
      </p:sp>
      <p:sp>
        <p:nvSpPr>
          <p:cNvPr id="8" name="Rectangle 7">
            <a:extLst>
              <a:ext uri="{FF2B5EF4-FFF2-40B4-BE49-F238E27FC236}">
                <a16:creationId xmlns:a16="http://schemas.microsoft.com/office/drawing/2014/main" id="{990671ED-6F30-113B-244D-57C0A90BA200}"/>
              </a:ext>
            </a:extLst>
          </p:cNvPr>
          <p:cNvSpPr>
            <a:spLocks noChangeArrowheads="1"/>
          </p:cNvSpPr>
          <p:nvPr/>
        </p:nvSpPr>
        <p:spPr bwMode="auto">
          <a:xfrm>
            <a:off x="1973263" y="5478463"/>
            <a:ext cx="211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buFont typeface="Symbol" panose="05050102010706020507" pitchFamily="18" charset="2"/>
              <a:buChar char="Þ"/>
            </a:pPr>
            <a:r>
              <a:rPr lang="en-US" altLang="en-US">
                <a:sym typeface="Symbol" panose="05050102010706020507" pitchFamily="18" charset="2"/>
              </a:rPr>
              <a:t> c  e = b</a:t>
            </a:r>
            <a:endParaRPr lang="en-US" altLang="en-US"/>
          </a:p>
        </p:txBody>
      </p:sp>
      <p:sp>
        <p:nvSpPr>
          <p:cNvPr id="9" name="Rectangle 8">
            <a:extLst>
              <a:ext uri="{FF2B5EF4-FFF2-40B4-BE49-F238E27FC236}">
                <a16:creationId xmlns:a16="http://schemas.microsoft.com/office/drawing/2014/main" id="{5275D051-6A46-3CDA-F507-BC64CF9923D6}"/>
              </a:ext>
            </a:extLst>
          </p:cNvPr>
          <p:cNvSpPr>
            <a:spLocks noChangeArrowheads="1"/>
          </p:cNvSpPr>
          <p:nvPr/>
        </p:nvSpPr>
        <p:spPr bwMode="auto">
          <a:xfrm>
            <a:off x="1990725" y="5995988"/>
            <a:ext cx="1455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buFont typeface="Symbol" panose="05050102010706020507" pitchFamily="18" charset="2"/>
              <a:buChar char="Þ"/>
            </a:pPr>
            <a:r>
              <a:rPr lang="en-US" altLang="en-US">
                <a:sym typeface="Symbol" panose="05050102010706020507" pitchFamily="18" charset="2"/>
              </a:rPr>
              <a:t> c = 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a:extLst>
              <a:ext uri="{FF2B5EF4-FFF2-40B4-BE49-F238E27FC236}">
                <a16:creationId xmlns:a16="http://schemas.microsoft.com/office/drawing/2014/main" id="{2805FB2F-FD66-C4C6-668D-07ABE312082D}"/>
              </a:ext>
            </a:extLst>
          </p:cNvPr>
          <p:cNvSpPr>
            <a:spLocks noGrp="1"/>
          </p:cNvSpPr>
          <p:nvPr>
            <p:ph type="title"/>
          </p:nvPr>
        </p:nvSpPr>
        <p:spPr/>
        <p:txBody>
          <a:bodyPr/>
          <a:lstStyle/>
          <a:p>
            <a:r>
              <a:rPr lang="en-US" altLang="en-US"/>
              <a:t>Lagrange’s Theorem </a:t>
            </a:r>
          </a:p>
        </p:txBody>
      </p:sp>
      <p:sp>
        <p:nvSpPr>
          <p:cNvPr id="5" name="Content Placeholder 4">
            <a:extLst>
              <a:ext uri="{FF2B5EF4-FFF2-40B4-BE49-F238E27FC236}">
                <a16:creationId xmlns:a16="http://schemas.microsoft.com/office/drawing/2014/main" id="{144C4418-73FE-BA00-02DD-10A8E61A46F3}"/>
              </a:ext>
            </a:extLst>
          </p:cNvPr>
          <p:cNvSpPr>
            <a:spLocks noGrp="1"/>
          </p:cNvSpPr>
          <p:nvPr>
            <p:ph idx="1"/>
          </p:nvPr>
        </p:nvSpPr>
        <p:spPr/>
        <p:txBody>
          <a:bodyPr/>
          <a:lstStyle/>
          <a:p>
            <a:pPr>
              <a:buFontTx/>
              <a:buNone/>
            </a:pPr>
            <a:r>
              <a:rPr lang="en-US" altLang="en-US" sz="2400">
                <a:solidFill>
                  <a:srgbClr val="FFFF00"/>
                </a:solidFill>
              </a:rPr>
              <a:t>Theorem</a:t>
            </a:r>
            <a:r>
              <a:rPr lang="en-US" altLang="en-US" sz="2400"/>
              <a:t>: If G is a finite group, and H is a subgroup</a:t>
            </a:r>
            <a:br>
              <a:rPr lang="en-US" altLang="en-US" sz="2400"/>
            </a:br>
            <a:r>
              <a:rPr lang="en-US" altLang="en-US" sz="2400"/>
              <a:t>then the order of H divides the order of G.</a:t>
            </a:r>
          </a:p>
          <a:p>
            <a:pPr>
              <a:buFontTx/>
              <a:buNone/>
            </a:pPr>
            <a:r>
              <a:rPr lang="en-US" altLang="en-US" sz="2400"/>
              <a:t>		In symbols, |H| divides |G|.</a:t>
            </a:r>
          </a:p>
          <a:p>
            <a:pPr>
              <a:buFontTx/>
              <a:buNone/>
            </a:pPr>
            <a:endParaRPr lang="en-US" altLang="en-US" sz="2400"/>
          </a:p>
          <a:p>
            <a:pPr>
              <a:buFontTx/>
              <a:buNone/>
            </a:pPr>
            <a:r>
              <a:rPr lang="en-US" altLang="en-US" sz="2400">
                <a:solidFill>
                  <a:srgbClr val="FFFF00"/>
                </a:solidFill>
              </a:rPr>
              <a:t>Corollary</a:t>
            </a:r>
            <a:r>
              <a:rPr lang="en-US" altLang="en-US" sz="2400"/>
              <a:t>: If x in G, then order(x) divides |G|.</a:t>
            </a:r>
          </a:p>
          <a:p>
            <a:pPr>
              <a:buFontTx/>
              <a:buNone/>
            </a:pPr>
            <a:r>
              <a:rPr lang="en-US" altLang="en-US" sz="2400">
                <a:solidFill>
                  <a:srgbClr val="FFFF00"/>
                </a:solidFill>
              </a:rPr>
              <a:t>Proof of Corollary: </a:t>
            </a:r>
          </a:p>
          <a:p>
            <a:pPr>
              <a:buFontTx/>
              <a:buNone/>
            </a:pPr>
            <a:r>
              <a:rPr lang="en-US" altLang="en-US" sz="2400"/>
              <a:t>	Consider the set T</a:t>
            </a:r>
            <a:r>
              <a:rPr lang="en-US" altLang="en-US" sz="2400" baseline="-25000"/>
              <a:t>x</a:t>
            </a:r>
            <a:r>
              <a:rPr lang="en-US" altLang="en-US" sz="2400"/>
              <a:t> = (x, x</a:t>
            </a:r>
            <a:r>
              <a:rPr lang="en-US" altLang="en-US" sz="2400" baseline="30000"/>
              <a:t>2</a:t>
            </a:r>
            <a:r>
              <a:rPr lang="en-US" altLang="en-US" sz="2400"/>
              <a:t> = x</a:t>
            </a:r>
            <a:r>
              <a:rPr lang="en-US" altLang="en-US" sz="2400">
                <a:sym typeface="Symbol" panose="05050102010706020507" pitchFamily="18" charset="2"/>
              </a:rPr>
              <a:t>  x</a:t>
            </a:r>
            <a:r>
              <a:rPr lang="en-US" altLang="en-US" sz="2400"/>
              <a:t>, x</a:t>
            </a:r>
            <a:r>
              <a:rPr lang="en-US" altLang="en-US" sz="2400" baseline="30000"/>
              <a:t>3</a:t>
            </a:r>
            <a:r>
              <a:rPr lang="en-US" altLang="en-US" sz="2400"/>
              <a:t>, …)</a:t>
            </a:r>
          </a:p>
          <a:p>
            <a:pPr>
              <a:buFontTx/>
              <a:buNone/>
            </a:pPr>
            <a:r>
              <a:rPr lang="en-US" altLang="en-US" sz="2400"/>
              <a:t>	H = (T</a:t>
            </a:r>
            <a:r>
              <a:rPr lang="en-US" altLang="en-US" sz="2400" baseline="-25000"/>
              <a:t>x</a:t>
            </a:r>
            <a:r>
              <a:rPr lang="en-US" altLang="en-US" sz="2400"/>
              <a:t>, </a:t>
            </a:r>
            <a:r>
              <a:rPr lang="en-US" altLang="en-US" sz="2400">
                <a:sym typeface="Symbol" panose="05050102010706020507" pitchFamily="18" charset="2"/>
              </a:rPr>
              <a:t>) </a:t>
            </a:r>
            <a:r>
              <a:rPr lang="en-US" altLang="en-US" sz="2400"/>
              <a:t>is a group. 			(check!)</a:t>
            </a:r>
          </a:p>
          <a:p>
            <a:pPr>
              <a:buFontTx/>
              <a:buNone/>
            </a:pPr>
            <a:r>
              <a:rPr lang="en-US" altLang="en-US" sz="2400"/>
              <a:t>		Hence it is a subgroup of G = (S, </a:t>
            </a:r>
            <a:r>
              <a:rPr lang="en-US" altLang="en-US" sz="2400">
                <a:sym typeface="Symbol" panose="05050102010706020507" pitchFamily="18" charset="2"/>
              </a:rPr>
              <a:t>).</a:t>
            </a:r>
            <a:endParaRPr lang="en-US" altLang="en-US" sz="2400"/>
          </a:p>
          <a:p>
            <a:pPr>
              <a:buFontTx/>
              <a:buNone/>
            </a:pPr>
            <a:r>
              <a:rPr lang="en-US" altLang="en-US" sz="2400"/>
              <a:t>	Order(H) = order(x). 			(check!)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BE0C2E3E-60DD-B559-59E5-65BAA560C343}"/>
              </a:ext>
            </a:extLst>
          </p:cNvPr>
          <p:cNvSpPr>
            <a:spLocks noGrp="1"/>
          </p:cNvSpPr>
          <p:nvPr>
            <p:ph type="title"/>
          </p:nvPr>
        </p:nvSpPr>
        <p:spPr/>
        <p:txBody>
          <a:bodyPr/>
          <a:lstStyle/>
          <a:p>
            <a:r>
              <a:rPr lang="en-US" altLang="en-US"/>
              <a:t>Lagrange’s Theorem </a:t>
            </a:r>
          </a:p>
        </p:txBody>
      </p:sp>
      <p:sp>
        <p:nvSpPr>
          <p:cNvPr id="63491" name="Content Placeholder 4">
            <a:extLst>
              <a:ext uri="{FF2B5EF4-FFF2-40B4-BE49-F238E27FC236}">
                <a16:creationId xmlns:a16="http://schemas.microsoft.com/office/drawing/2014/main" id="{5C6B802C-4873-EFE8-0995-C96C661AB057}"/>
              </a:ext>
            </a:extLst>
          </p:cNvPr>
          <p:cNvSpPr>
            <a:spLocks noGrp="1"/>
          </p:cNvSpPr>
          <p:nvPr>
            <p:ph idx="1"/>
          </p:nvPr>
        </p:nvSpPr>
        <p:spPr>
          <a:xfrm>
            <a:off x="685800" y="1752600"/>
            <a:ext cx="7772400" cy="1066800"/>
          </a:xfrm>
        </p:spPr>
        <p:txBody>
          <a:bodyPr/>
          <a:lstStyle/>
          <a:p>
            <a:pPr>
              <a:buFontTx/>
              <a:buNone/>
            </a:pPr>
            <a:r>
              <a:rPr lang="en-US" altLang="en-US" sz="2400">
                <a:solidFill>
                  <a:srgbClr val="FFFF00"/>
                </a:solidFill>
              </a:rPr>
              <a:t>Theorem</a:t>
            </a:r>
            <a:r>
              <a:rPr lang="en-US" altLang="en-US" sz="2400"/>
              <a:t>: If G is a finite group, and H is a subgroup</a:t>
            </a:r>
            <a:br>
              <a:rPr lang="en-US" altLang="en-US" sz="2400"/>
            </a:br>
            <a:r>
              <a:rPr lang="en-US" altLang="en-US" sz="2400"/>
              <a:t>then the order of H divides the order of G.</a:t>
            </a:r>
          </a:p>
          <a:p>
            <a:pPr>
              <a:buFontTx/>
              <a:buNone/>
            </a:pPr>
            <a:r>
              <a:rPr lang="en-US" altLang="en-US" sz="2400"/>
              <a:t>		</a:t>
            </a:r>
          </a:p>
        </p:txBody>
      </p:sp>
      <p:sp>
        <p:nvSpPr>
          <p:cNvPr id="4" name="TextBox 3">
            <a:extLst>
              <a:ext uri="{FF2B5EF4-FFF2-40B4-BE49-F238E27FC236}">
                <a16:creationId xmlns:a16="http://schemas.microsoft.com/office/drawing/2014/main" id="{17087BC5-5723-9E2A-A7AF-C1709EB72F9D}"/>
              </a:ext>
            </a:extLst>
          </p:cNvPr>
          <p:cNvSpPr txBox="1">
            <a:spLocks noChangeArrowheads="1"/>
          </p:cNvSpPr>
          <p:nvPr/>
        </p:nvSpPr>
        <p:spPr bwMode="auto">
          <a:xfrm>
            <a:off x="1289050" y="3429000"/>
            <a:ext cx="656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solidFill>
                  <a:srgbClr val="FFFF00"/>
                </a:solidFill>
              </a:rPr>
              <a:t>Curious (and super-useful) corollary:</a:t>
            </a:r>
          </a:p>
        </p:txBody>
      </p:sp>
      <p:sp>
        <p:nvSpPr>
          <p:cNvPr id="5" name="TextBox 4">
            <a:extLst>
              <a:ext uri="{FF2B5EF4-FFF2-40B4-BE49-F238E27FC236}">
                <a16:creationId xmlns:a16="http://schemas.microsoft.com/office/drawing/2014/main" id="{A4E812BD-52A9-03D4-9C8F-27EF3CF68731}"/>
              </a:ext>
            </a:extLst>
          </p:cNvPr>
          <p:cNvSpPr txBox="1">
            <a:spLocks noChangeArrowheads="1"/>
          </p:cNvSpPr>
          <p:nvPr/>
        </p:nvSpPr>
        <p:spPr bwMode="auto">
          <a:xfrm>
            <a:off x="925513" y="4241800"/>
            <a:ext cx="729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If you can show that H is a subgroup of G</a:t>
            </a:r>
          </a:p>
        </p:txBody>
      </p:sp>
      <p:sp>
        <p:nvSpPr>
          <p:cNvPr id="6" name="TextBox 5">
            <a:extLst>
              <a:ext uri="{FF2B5EF4-FFF2-40B4-BE49-F238E27FC236}">
                <a16:creationId xmlns:a16="http://schemas.microsoft.com/office/drawing/2014/main" id="{448FBF44-071A-397A-2C6F-163BD8CCFB8C}"/>
              </a:ext>
            </a:extLst>
          </p:cNvPr>
          <p:cNvSpPr txBox="1">
            <a:spLocks noChangeArrowheads="1"/>
          </p:cNvSpPr>
          <p:nvPr/>
        </p:nvSpPr>
        <p:spPr bwMode="auto">
          <a:xfrm>
            <a:off x="5581650" y="4884738"/>
            <a:ext cx="186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and H </a:t>
            </a:r>
            <a:r>
              <a:rPr lang="en-US" altLang="en-US">
                <a:sym typeface="Symbol" panose="05050102010706020507" pitchFamily="18" charset="2"/>
              </a:rPr>
              <a:t> G</a:t>
            </a:r>
            <a:endParaRPr lang="en-US" altLang="en-US"/>
          </a:p>
        </p:txBody>
      </p:sp>
      <p:sp>
        <p:nvSpPr>
          <p:cNvPr id="7" name="TextBox 6">
            <a:extLst>
              <a:ext uri="{FF2B5EF4-FFF2-40B4-BE49-F238E27FC236}">
                <a16:creationId xmlns:a16="http://schemas.microsoft.com/office/drawing/2014/main" id="{E3FB0906-9801-2C45-9980-7A694C2437E0}"/>
              </a:ext>
            </a:extLst>
          </p:cNvPr>
          <p:cNvSpPr txBox="1">
            <a:spLocks noChangeArrowheads="1"/>
          </p:cNvSpPr>
          <p:nvPr/>
        </p:nvSpPr>
        <p:spPr bwMode="auto">
          <a:xfrm>
            <a:off x="2160588" y="5545138"/>
            <a:ext cx="4240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then |H| is at most ½ |G|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a:extLst>
              <a:ext uri="{FF2B5EF4-FFF2-40B4-BE49-F238E27FC236}">
                <a16:creationId xmlns:a16="http://schemas.microsoft.com/office/drawing/2014/main" id="{1CF316D3-3291-6D4C-96E9-BC3314EDA943}"/>
              </a:ext>
            </a:extLst>
          </p:cNvPr>
          <p:cNvSpPr txBox="1">
            <a:spLocks noChangeArrowheads="1"/>
          </p:cNvSpPr>
          <p:nvPr/>
        </p:nvSpPr>
        <p:spPr bwMode="auto">
          <a:xfrm>
            <a:off x="876300" y="736600"/>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a:t>“Right” way of looking at primality testing</a:t>
            </a:r>
          </a:p>
        </p:txBody>
      </p:sp>
      <p:sp>
        <p:nvSpPr>
          <p:cNvPr id="5" name="TextBox 4">
            <a:extLst>
              <a:ext uri="{FF2B5EF4-FFF2-40B4-BE49-F238E27FC236}">
                <a16:creationId xmlns:a16="http://schemas.microsoft.com/office/drawing/2014/main" id="{6EC810CF-93D5-E4F7-5214-19DEC94DE6FC}"/>
              </a:ext>
            </a:extLst>
          </p:cNvPr>
          <p:cNvSpPr txBox="1">
            <a:spLocks noChangeArrowheads="1"/>
          </p:cNvSpPr>
          <p:nvPr/>
        </p:nvSpPr>
        <p:spPr bwMode="auto">
          <a:xfrm>
            <a:off x="666750" y="1519238"/>
            <a:ext cx="595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Fermat: if n prime, then a</a:t>
            </a:r>
            <a:r>
              <a:rPr lang="en-US" altLang="en-US" sz="2400" baseline="30000"/>
              <a:t>n-1</a:t>
            </a:r>
            <a:r>
              <a:rPr lang="en-US" altLang="en-US" sz="2400"/>
              <a:t> = 1 (mod n)</a:t>
            </a:r>
          </a:p>
          <a:p>
            <a:pPr eaLnBrk="1" hangingPunct="1"/>
            <a:r>
              <a:rPr lang="en-US" altLang="en-US" sz="2400"/>
              <a:t>	for all 0 &lt; a &lt; n.</a:t>
            </a:r>
          </a:p>
        </p:txBody>
      </p:sp>
      <p:sp>
        <p:nvSpPr>
          <p:cNvPr id="6" name="TextBox 5">
            <a:extLst>
              <a:ext uri="{FF2B5EF4-FFF2-40B4-BE49-F238E27FC236}">
                <a16:creationId xmlns:a16="http://schemas.microsoft.com/office/drawing/2014/main" id="{C602AE49-56B3-6912-05ED-8EFC1CB62EC6}"/>
              </a:ext>
            </a:extLst>
          </p:cNvPr>
          <p:cNvSpPr txBox="1">
            <a:spLocks noChangeArrowheads="1"/>
          </p:cNvSpPr>
          <p:nvPr/>
        </p:nvSpPr>
        <p:spPr bwMode="auto">
          <a:xfrm>
            <a:off x="658813" y="2562225"/>
            <a:ext cx="6964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Suppose the converse was also true:</a:t>
            </a:r>
          </a:p>
          <a:p>
            <a:pPr eaLnBrk="1" hangingPunct="1"/>
            <a:r>
              <a:rPr lang="en-US" altLang="en-US" sz="2400"/>
              <a:t>     “if n composite, then exists g with 0 &lt; g &lt; n.</a:t>
            </a:r>
          </a:p>
          <a:p>
            <a:pPr eaLnBrk="1" hangingPunct="1"/>
            <a:r>
              <a:rPr lang="en-US" altLang="en-US" sz="2400"/>
              <a:t>	g</a:t>
            </a:r>
            <a:r>
              <a:rPr lang="en-US" altLang="en-US" sz="2400" baseline="30000"/>
              <a:t>n-1</a:t>
            </a:r>
            <a:r>
              <a:rPr lang="en-US" altLang="en-US" sz="2400"/>
              <a:t> != 1 (mod n)”</a:t>
            </a:r>
          </a:p>
        </p:txBody>
      </p:sp>
      <p:sp>
        <p:nvSpPr>
          <p:cNvPr id="7" name="TextBox 6">
            <a:extLst>
              <a:ext uri="{FF2B5EF4-FFF2-40B4-BE49-F238E27FC236}">
                <a16:creationId xmlns:a16="http://schemas.microsoft.com/office/drawing/2014/main" id="{34CB2F76-6086-A42D-32EB-264512A94824}"/>
              </a:ext>
            </a:extLst>
          </p:cNvPr>
          <p:cNvSpPr txBox="1">
            <a:spLocks noChangeArrowheads="1"/>
          </p:cNvSpPr>
          <p:nvPr/>
        </p:nvSpPr>
        <p:spPr bwMode="auto">
          <a:xfrm>
            <a:off x="687388" y="3937000"/>
            <a:ext cx="665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Then consider “bad elements” for this n:</a:t>
            </a:r>
          </a:p>
          <a:p>
            <a:pPr eaLnBrk="1" hangingPunct="1"/>
            <a:r>
              <a:rPr lang="en-US" altLang="en-US" sz="2400"/>
              <a:t>	elements b such that b</a:t>
            </a:r>
            <a:r>
              <a:rPr lang="en-US" altLang="en-US" sz="2400" baseline="30000"/>
              <a:t>n-1</a:t>
            </a:r>
            <a:r>
              <a:rPr lang="en-US" altLang="en-US" sz="2400"/>
              <a:t> = 1 (mod n)</a:t>
            </a:r>
          </a:p>
        </p:txBody>
      </p:sp>
      <p:sp>
        <p:nvSpPr>
          <p:cNvPr id="8" name="TextBox 7">
            <a:extLst>
              <a:ext uri="{FF2B5EF4-FFF2-40B4-BE49-F238E27FC236}">
                <a16:creationId xmlns:a16="http://schemas.microsoft.com/office/drawing/2014/main" id="{60B2AAB1-407F-CF87-1A05-7D04B4856485}"/>
              </a:ext>
            </a:extLst>
          </p:cNvPr>
          <p:cNvSpPr txBox="1">
            <a:spLocks noChangeArrowheads="1"/>
          </p:cNvSpPr>
          <p:nvPr/>
        </p:nvSpPr>
        <p:spPr bwMode="auto">
          <a:xfrm>
            <a:off x="741363" y="4954588"/>
            <a:ext cx="561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Bad elements form a subgroup of Z</a:t>
            </a:r>
            <a:r>
              <a:rPr lang="en-US" altLang="en-US" sz="2400" baseline="-25000"/>
              <a:t>n</a:t>
            </a:r>
          </a:p>
        </p:txBody>
      </p:sp>
      <p:sp>
        <p:nvSpPr>
          <p:cNvPr id="9" name="TextBox 8">
            <a:extLst>
              <a:ext uri="{FF2B5EF4-FFF2-40B4-BE49-F238E27FC236}">
                <a16:creationId xmlns:a16="http://schemas.microsoft.com/office/drawing/2014/main" id="{98827908-77FE-1FF3-865F-162C74A2F096}"/>
              </a:ext>
            </a:extLst>
          </p:cNvPr>
          <p:cNvSpPr txBox="1">
            <a:spLocks noChangeArrowheads="1"/>
          </p:cNvSpPr>
          <p:nvPr/>
        </p:nvSpPr>
        <p:spPr bwMode="auto">
          <a:xfrm>
            <a:off x="733425" y="5465763"/>
            <a:ext cx="8193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Picking random element, it is good with probability ½.</a:t>
            </a:r>
            <a:endParaRPr lang="en-US" altLang="en-US" sz="2400" baseline="-25000"/>
          </a:p>
        </p:txBody>
      </p:sp>
      <p:sp>
        <p:nvSpPr>
          <p:cNvPr id="10" name="Rectangle 9">
            <a:extLst>
              <a:ext uri="{FF2B5EF4-FFF2-40B4-BE49-F238E27FC236}">
                <a16:creationId xmlns:a16="http://schemas.microsoft.com/office/drawing/2014/main" id="{995D57C2-DEF0-E1E7-F94D-BC173FD77E1A}"/>
              </a:ext>
            </a:extLst>
          </p:cNvPr>
          <p:cNvSpPr>
            <a:spLocks noChangeArrowheads="1"/>
          </p:cNvSpPr>
          <p:nvPr/>
        </p:nvSpPr>
        <p:spPr bwMode="auto">
          <a:xfrm>
            <a:off x="6516688" y="4972050"/>
            <a:ext cx="219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sym typeface="Symbol" panose="05050102010706020507" pitchFamily="18" charset="2"/>
              </a:rPr>
              <a:t> |</a:t>
            </a:r>
            <a:r>
              <a:rPr lang="en-US" altLang="en-US" sz="2400"/>
              <a:t>Bad| &lt; ½ n</a:t>
            </a:r>
          </a:p>
        </p:txBody>
      </p:sp>
      <p:sp>
        <p:nvSpPr>
          <p:cNvPr id="11" name="TextBox 10">
            <a:extLst>
              <a:ext uri="{FF2B5EF4-FFF2-40B4-BE49-F238E27FC236}">
                <a16:creationId xmlns:a16="http://schemas.microsoft.com/office/drawing/2014/main" id="{CE4CB715-22D5-75D8-72D7-56052C5A37E3}"/>
              </a:ext>
            </a:extLst>
          </p:cNvPr>
          <p:cNvSpPr txBox="1">
            <a:spLocks noChangeArrowheads="1"/>
          </p:cNvSpPr>
          <p:nvPr/>
        </p:nvSpPr>
        <p:spPr bwMode="auto">
          <a:xfrm>
            <a:off x="588963" y="6088063"/>
            <a:ext cx="829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r>
              <a:rPr lang="en-US" altLang="en-US" sz="2400"/>
              <a:t>Sadly, converse not true. Fixing that gives Miller-Rabin.</a:t>
            </a:r>
            <a:endParaRPr lang="en-US" altLang="en-US" sz="2400" baseline="-25000"/>
          </a:p>
        </p:txBody>
      </p:sp>
      <mc:AlternateContent xmlns:mc="http://schemas.openxmlformats.org/markup-compatibility/2006">
        <mc:Choice xmlns:p14="http://schemas.microsoft.com/office/powerpoint/2010/main" Requires="p14">
          <p:contentPart p14:bwMode="auto" r:id="rId2">
            <p14:nvContentPartPr>
              <p14:cNvPr id="17410" name="Ink 2">
                <a:extLst>
                  <a:ext uri="{FF2B5EF4-FFF2-40B4-BE49-F238E27FC236}">
                    <a16:creationId xmlns:a16="http://schemas.microsoft.com/office/drawing/2014/main" id="{D24CB05C-5DF7-05F9-E8E2-1A5F1A6ADD7E}"/>
                  </a:ext>
                </a:extLst>
              </p14:cNvPr>
              <p14:cNvContentPartPr>
                <a14:cpLocks xmlns:a14="http://schemas.microsoft.com/office/drawing/2010/main" noRot="1" noChangeAspect="1" noEditPoints="1" noChangeArrowheads="1" noChangeShapeType="1"/>
              </p14:cNvContentPartPr>
              <p14:nvPr/>
            </p14:nvContentPartPr>
            <p14:xfrm>
              <a:off x="2840038" y="2238375"/>
              <a:ext cx="592137" cy="36513"/>
            </p14:xfrm>
          </p:contentPart>
        </mc:Choice>
        <mc:Fallback>
          <p:pic>
            <p:nvPicPr>
              <p:cNvPr id="17410" name="Ink 2">
                <a:extLst>
                  <a:ext uri="{FF2B5EF4-FFF2-40B4-BE49-F238E27FC236}">
                    <a16:creationId xmlns:a16="http://schemas.microsoft.com/office/drawing/2014/main" id="{D24CB05C-5DF7-05F9-E8E2-1A5F1A6ADD7E}"/>
                  </a:ext>
                </a:extLst>
              </p:cNvPr>
              <p:cNvPicPr>
                <a:picLocks noRot="1" noChangeAspect="1" noEditPoints="1" noChangeArrowheads="1" noChangeShapeType="1"/>
              </p:cNvPicPr>
              <p:nvPr/>
            </p:nvPicPr>
            <p:blipFill>
              <a:blip r:embed="rId3"/>
              <a:stretch>
                <a:fillRect/>
              </a:stretch>
            </p:blipFill>
            <p:spPr>
              <a:xfrm>
                <a:off x="2830685" y="2229068"/>
                <a:ext cx="610844" cy="55127"/>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80">
            <a:extLst>
              <a:ext uri="{FF2B5EF4-FFF2-40B4-BE49-F238E27FC236}">
                <a16:creationId xmlns:a16="http://schemas.microsoft.com/office/drawing/2014/main" id="{90048A14-BD27-F953-41FC-053C7C7234CD}"/>
              </a:ext>
            </a:extLst>
          </p:cNvPr>
          <p:cNvSpPr txBox="1">
            <a:spLocks noChangeArrowheads="1"/>
          </p:cNvSpPr>
          <p:nvPr/>
        </p:nvSpPr>
        <p:spPr bwMode="auto">
          <a:xfrm>
            <a:off x="3200400" y="669925"/>
            <a:ext cx="5722938"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eaLnBrk="1" hangingPunct="1">
              <a:lnSpc>
                <a:spcPct val="110000"/>
              </a:lnSpc>
            </a:pPr>
            <a:r>
              <a:rPr lang="en-US" altLang="en-US">
                <a:solidFill>
                  <a:schemeClr val="tx2"/>
                </a:solidFill>
              </a:rPr>
              <a:t>Symmetries of the Square</a:t>
            </a:r>
          </a:p>
          <a:p>
            <a:pPr eaLnBrk="1" hangingPunct="1">
              <a:lnSpc>
                <a:spcPct val="110000"/>
              </a:lnSpc>
            </a:pPr>
            <a:r>
              <a:rPr lang="en-US" altLang="en-US" sz="2400"/>
              <a:t>     Compositions</a:t>
            </a:r>
          </a:p>
          <a:p>
            <a:pPr eaLnBrk="1" hangingPunct="1">
              <a:lnSpc>
                <a:spcPct val="110000"/>
              </a:lnSpc>
            </a:pPr>
            <a:endParaRPr lang="en-US" altLang="en-US" sz="2400"/>
          </a:p>
          <a:p>
            <a:pPr eaLnBrk="1" hangingPunct="1">
              <a:lnSpc>
                <a:spcPct val="110000"/>
              </a:lnSpc>
            </a:pPr>
            <a:r>
              <a:rPr lang="en-US" altLang="en-US">
                <a:solidFill>
                  <a:schemeClr val="tx2"/>
                </a:solidFill>
              </a:rPr>
              <a:t>Groups</a:t>
            </a:r>
          </a:p>
          <a:p>
            <a:pPr eaLnBrk="1" hangingPunct="1">
              <a:lnSpc>
                <a:spcPct val="110000"/>
              </a:lnSpc>
            </a:pPr>
            <a:r>
              <a:rPr lang="en-US" altLang="en-US" sz="2400"/>
              <a:t>     Binary Operation</a:t>
            </a:r>
          </a:p>
          <a:p>
            <a:pPr eaLnBrk="1" hangingPunct="1">
              <a:lnSpc>
                <a:spcPct val="110000"/>
              </a:lnSpc>
            </a:pPr>
            <a:r>
              <a:rPr lang="en-US" altLang="en-US" sz="2400"/>
              <a:t>     Identity and Inverses</a:t>
            </a:r>
          </a:p>
          <a:p>
            <a:pPr eaLnBrk="1" hangingPunct="1">
              <a:lnSpc>
                <a:spcPct val="110000"/>
              </a:lnSpc>
            </a:pPr>
            <a:r>
              <a:rPr lang="en-US" altLang="en-US" sz="2400"/>
              <a:t>     Basic Facts: Inverses Are Unique</a:t>
            </a:r>
          </a:p>
          <a:p>
            <a:pPr eaLnBrk="1" hangingPunct="1">
              <a:lnSpc>
                <a:spcPct val="110000"/>
              </a:lnSpc>
            </a:pPr>
            <a:r>
              <a:rPr lang="en-US" altLang="en-US" sz="2400"/>
              <a:t>     Generators</a:t>
            </a:r>
          </a:p>
          <a:p>
            <a:pPr eaLnBrk="1" hangingPunct="1">
              <a:lnSpc>
                <a:spcPct val="110000"/>
              </a:lnSpc>
            </a:pPr>
            <a:r>
              <a:rPr lang="en-US" altLang="en-US" sz="2400"/>
              <a:t>     Order of element, group</a:t>
            </a:r>
          </a:p>
          <a:p>
            <a:pPr eaLnBrk="1" hangingPunct="1">
              <a:lnSpc>
                <a:spcPct val="110000"/>
              </a:lnSpc>
            </a:pPr>
            <a:r>
              <a:rPr lang="en-US" altLang="en-US" sz="2400"/>
              <a:t> </a:t>
            </a:r>
          </a:p>
          <a:p>
            <a:pPr eaLnBrk="1" hangingPunct="1">
              <a:lnSpc>
                <a:spcPct val="110000"/>
              </a:lnSpc>
            </a:pPr>
            <a:r>
              <a:rPr lang="en-US" altLang="en-US">
                <a:solidFill>
                  <a:srgbClr val="FFFF00"/>
                </a:solidFill>
              </a:rPr>
              <a:t>Subgroups</a:t>
            </a:r>
          </a:p>
          <a:p>
            <a:pPr eaLnBrk="1" hangingPunct="1">
              <a:lnSpc>
                <a:spcPct val="110000"/>
              </a:lnSpc>
            </a:pPr>
            <a:r>
              <a:rPr lang="en-US" altLang="en-US" sz="2400"/>
              <a:t>     Lagrange’s theorem</a:t>
            </a:r>
          </a:p>
          <a:p>
            <a:pPr eaLnBrk="1" hangingPunct="1">
              <a:lnSpc>
                <a:spcPct val="110000"/>
              </a:lnSpc>
            </a:pPr>
            <a:endParaRPr lang="en-US" altLang="en-US" sz="2400"/>
          </a:p>
        </p:txBody>
      </p:sp>
      <p:pic>
        <p:nvPicPr>
          <p:cNvPr id="64515" name="Picture 182" descr="strongsad">
            <a:extLst>
              <a:ext uri="{FF2B5EF4-FFF2-40B4-BE49-F238E27FC236}">
                <a16:creationId xmlns:a16="http://schemas.microsoft.com/office/drawing/2014/main" id="{9E6B5404-365A-F4CA-E558-7A78CC492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5513"/>
            <a:ext cx="2995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183">
            <a:extLst>
              <a:ext uri="{FF2B5EF4-FFF2-40B4-BE49-F238E27FC236}">
                <a16:creationId xmlns:a16="http://schemas.microsoft.com/office/drawing/2014/main" id="{022ADC9F-E862-3FCD-6654-7A09F5DCAFCE}"/>
              </a:ext>
            </a:extLst>
          </p:cNvPr>
          <p:cNvSpPr txBox="1">
            <a:spLocks noChangeArrowheads="1"/>
          </p:cNvSpPr>
          <p:nvPr/>
        </p:nvSpPr>
        <p:spPr bwMode="auto">
          <a:xfrm>
            <a:off x="288925" y="4765675"/>
            <a:ext cx="27320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lgn="ctr">
                <a:solidFill>
                  <a:srgbClr val="000000"/>
                </a:solidFill>
                <a:miter lim="800000"/>
                <a:headEnd/>
                <a:tailEnd/>
              </a14:hiddenLine>
            </a:ext>
          </a:extLst>
        </p:spPr>
        <p:txBody>
          <a:bodyPr lIns="274320" rIns="274320">
            <a:spAutoFit/>
          </a:bodyPr>
          <a:lstStyle>
            <a:lvl1pPr eaLnBrk="0" hangingPunct="0">
              <a:defRPr sz="2800">
                <a:solidFill>
                  <a:schemeClr val="tx1"/>
                </a:solidFill>
                <a:latin typeface="Arial Rounded MT Bold" panose="020F0704030504030204" pitchFamily="34" charset="0"/>
              </a:defRPr>
            </a:lvl1pPr>
            <a:lvl2pPr marL="742950" indent="-285750" eaLnBrk="0" hangingPunct="0">
              <a:defRPr sz="2800">
                <a:solidFill>
                  <a:schemeClr val="tx1"/>
                </a:solidFill>
                <a:latin typeface="Arial Rounded MT Bold" panose="020F0704030504030204" pitchFamily="34" charset="0"/>
              </a:defRPr>
            </a:lvl2pPr>
            <a:lvl3pPr marL="1143000" indent="-228600" eaLnBrk="0" hangingPunct="0">
              <a:defRPr sz="2800">
                <a:solidFill>
                  <a:schemeClr val="tx1"/>
                </a:solidFill>
                <a:latin typeface="Arial Rounded MT Bold" panose="020F0704030504030204" pitchFamily="34" charset="0"/>
              </a:defRPr>
            </a:lvl3pPr>
            <a:lvl4pPr marL="1600200" indent="-228600" eaLnBrk="0" hangingPunct="0">
              <a:defRPr sz="2800">
                <a:solidFill>
                  <a:schemeClr val="tx1"/>
                </a:solidFill>
                <a:latin typeface="Arial Rounded MT Bold" panose="020F0704030504030204" pitchFamily="34" charset="0"/>
              </a:defRPr>
            </a:lvl4pPr>
            <a:lvl5pPr marL="2057400" indent="-228600" eaLnBrk="0" hangingPunct="0">
              <a:defRPr sz="2800">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0"/>
              </a:defRPr>
            </a:lvl9pPr>
          </a:lstStyle>
          <a:p>
            <a:pPr algn="ctr" eaLnBrk="1" hangingPunct="1"/>
            <a:r>
              <a:rPr lang="en-US" altLang="en-US"/>
              <a:t>Here’s What You Need to Know…</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59E4B10-9009-4D6C-F2CD-F6DAB7F7EA80}"/>
              </a:ext>
            </a:extLst>
          </p:cNvPr>
          <p:cNvSpPr>
            <a:spLocks noChangeArrowheads="1"/>
          </p:cNvSpPr>
          <p:nvPr/>
        </p:nvSpPr>
        <p:spPr bwMode="auto">
          <a:xfrm>
            <a:off x="669925" y="630238"/>
            <a:ext cx="7810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4</a:t>
            </a:r>
          </a:p>
          <a:p>
            <a:endParaRPr lang="en-US" altLang="en-US" sz="3200"/>
          </a:p>
          <a:p>
            <a:pPr>
              <a:lnSpc>
                <a:spcPct val="90000"/>
              </a:lnSpc>
            </a:pPr>
            <a:r>
              <a:rPr lang="en-US" altLang="en-US" sz="3200"/>
              <a:t>Finite set S = {0, 1, 2, 3}</a:t>
            </a:r>
          </a:p>
          <a:p>
            <a:pPr>
              <a:lnSpc>
                <a:spcPct val="90000"/>
              </a:lnSpc>
            </a:pPr>
            <a:endParaRPr lang="en-US" altLang="en-US"/>
          </a:p>
          <a:p>
            <a:pPr>
              <a:lnSpc>
                <a:spcPct val="90000"/>
              </a:lnSpc>
            </a:pPr>
            <a:endParaRPr lang="en-US" altLang="en-US"/>
          </a:p>
          <a:p>
            <a:pPr>
              <a:lnSpc>
                <a:spcPct val="90000"/>
              </a:lnSpc>
            </a:pPr>
            <a:r>
              <a:rPr lang="en-US" altLang="en-US"/>
              <a:t>+ and * defined on S:</a:t>
            </a:r>
          </a:p>
        </p:txBody>
      </p:sp>
      <p:graphicFrame>
        <p:nvGraphicFramePr>
          <p:cNvPr id="5" name="Group 20">
            <a:extLst>
              <a:ext uri="{FF2B5EF4-FFF2-40B4-BE49-F238E27FC236}">
                <a16:creationId xmlns:a16="http://schemas.microsoft.com/office/drawing/2014/main" id="{A6168209-9370-D9B9-1373-5F5EC32EC256}"/>
              </a:ext>
            </a:extLst>
          </p:cNvPr>
          <p:cNvGraphicFramePr>
            <a:graphicFrameLocks noGrp="1"/>
          </p:cNvGraphicFramePr>
          <p:nvPr/>
        </p:nvGraphicFramePr>
        <p:xfrm>
          <a:off x="533400" y="3482975"/>
          <a:ext cx="4117975" cy="2892425"/>
        </p:xfrm>
        <a:graphic>
          <a:graphicData uri="http://schemas.openxmlformats.org/drawingml/2006/table">
            <a:tbl>
              <a:tblPr/>
              <a:tblGrid>
                <a:gridCol w="823595">
                  <a:extLst>
                    <a:ext uri="{9D8B030D-6E8A-4147-A177-3AD203B41FA5}">
                      <a16:colId xmlns:a16="http://schemas.microsoft.com/office/drawing/2014/main" val="20000"/>
                    </a:ext>
                  </a:extLst>
                </a:gridCol>
                <a:gridCol w="823595">
                  <a:extLst>
                    <a:ext uri="{9D8B030D-6E8A-4147-A177-3AD203B41FA5}">
                      <a16:colId xmlns:a16="http://schemas.microsoft.com/office/drawing/2014/main" val="20001"/>
                    </a:ext>
                  </a:extLst>
                </a:gridCol>
                <a:gridCol w="823595">
                  <a:extLst>
                    <a:ext uri="{9D8B030D-6E8A-4147-A177-3AD203B41FA5}">
                      <a16:colId xmlns:a16="http://schemas.microsoft.com/office/drawing/2014/main" val="20002"/>
                    </a:ext>
                  </a:extLst>
                </a:gridCol>
                <a:gridCol w="823595">
                  <a:extLst>
                    <a:ext uri="{9D8B030D-6E8A-4147-A177-3AD203B41FA5}">
                      <a16:colId xmlns:a16="http://schemas.microsoft.com/office/drawing/2014/main" val="20003"/>
                    </a:ext>
                  </a:extLst>
                </a:gridCol>
                <a:gridCol w="823595">
                  <a:extLst>
                    <a:ext uri="{9D8B030D-6E8A-4147-A177-3AD203B41FA5}">
                      <a16:colId xmlns:a16="http://schemas.microsoft.com/office/drawing/2014/main" val="20004"/>
                    </a:ext>
                  </a:extLst>
                </a:gridCol>
              </a:tblGrid>
              <a:tr h="57858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dirty="0">
                          <a:ln>
                            <a:noFill/>
                          </a:ln>
                          <a:solidFill>
                            <a:schemeClr val="tx1"/>
                          </a:solidFill>
                          <a:effectLst/>
                          <a:latin typeface="Arial Rounded MT Bold" pitchFamily="34" charset="0"/>
                        </a:rPr>
                        <a:t>+</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0</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dirty="0">
                          <a:ln>
                            <a:noFill/>
                          </a:ln>
                          <a:solidFill>
                            <a:schemeClr val="tx1"/>
                          </a:solidFill>
                          <a:effectLst/>
                          <a:latin typeface="Arial Rounded MT Bold" pitchFamily="34" charset="0"/>
                        </a:rPr>
                        <a:t>2</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3</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8600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0</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8282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8441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2</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5605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3</a:t>
                      </a:r>
                    </a:p>
                  </a:txBody>
                  <a:tcPr marL="274373" marR="274373" marT="45737" marB="4573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dirty="0">
                          <a:ln>
                            <a:noFill/>
                          </a:ln>
                          <a:solidFill>
                            <a:schemeClr val="tx2"/>
                          </a:solidFill>
                          <a:effectLst/>
                          <a:latin typeface="Arial Rounded MT Bold" pitchFamily="34" charset="0"/>
                        </a:rPr>
                        <a:t>2</a:t>
                      </a:r>
                    </a:p>
                  </a:txBody>
                  <a:tcPr marL="274373" marR="274373" marT="45737" marB="4573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graphicFrame>
        <p:nvGraphicFramePr>
          <p:cNvPr id="6" name="Group 76">
            <a:extLst>
              <a:ext uri="{FF2B5EF4-FFF2-40B4-BE49-F238E27FC236}">
                <a16:creationId xmlns:a16="http://schemas.microsoft.com/office/drawing/2014/main" id="{650B7993-B776-675A-AD13-6B90BCD0A33D}"/>
              </a:ext>
            </a:extLst>
          </p:cNvPr>
          <p:cNvGraphicFramePr>
            <a:graphicFrameLocks noGrp="1"/>
          </p:cNvGraphicFramePr>
          <p:nvPr/>
        </p:nvGraphicFramePr>
        <p:xfrm>
          <a:off x="5029200" y="3522663"/>
          <a:ext cx="3911600" cy="2917827"/>
        </p:xfrm>
        <a:graphic>
          <a:graphicData uri="http://schemas.openxmlformats.org/drawingml/2006/table">
            <a:tbl>
              <a:tblPr/>
              <a:tblGrid>
                <a:gridCol w="782320">
                  <a:extLst>
                    <a:ext uri="{9D8B030D-6E8A-4147-A177-3AD203B41FA5}">
                      <a16:colId xmlns:a16="http://schemas.microsoft.com/office/drawing/2014/main" val="20000"/>
                    </a:ext>
                  </a:extLst>
                </a:gridCol>
                <a:gridCol w="782320">
                  <a:extLst>
                    <a:ext uri="{9D8B030D-6E8A-4147-A177-3AD203B41FA5}">
                      <a16:colId xmlns:a16="http://schemas.microsoft.com/office/drawing/2014/main" val="20001"/>
                    </a:ext>
                  </a:extLst>
                </a:gridCol>
                <a:gridCol w="782320">
                  <a:extLst>
                    <a:ext uri="{9D8B030D-6E8A-4147-A177-3AD203B41FA5}">
                      <a16:colId xmlns:a16="http://schemas.microsoft.com/office/drawing/2014/main" val="20002"/>
                    </a:ext>
                  </a:extLst>
                </a:gridCol>
                <a:gridCol w="782320">
                  <a:extLst>
                    <a:ext uri="{9D8B030D-6E8A-4147-A177-3AD203B41FA5}">
                      <a16:colId xmlns:a16="http://schemas.microsoft.com/office/drawing/2014/main" val="20003"/>
                    </a:ext>
                  </a:extLst>
                </a:gridCol>
                <a:gridCol w="782320">
                  <a:extLst>
                    <a:ext uri="{9D8B030D-6E8A-4147-A177-3AD203B41FA5}">
                      <a16:colId xmlns:a16="http://schemas.microsoft.com/office/drawing/2014/main" val="20004"/>
                    </a:ext>
                  </a:extLst>
                </a:gridCol>
              </a:tblGrid>
              <a:tr h="58261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a:t>
                      </a:r>
                    </a:p>
                  </a:txBody>
                  <a:tcPr marL="274287" marR="2742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dirty="0">
                          <a:ln>
                            <a:noFill/>
                          </a:ln>
                          <a:solidFill>
                            <a:schemeClr val="tx1"/>
                          </a:solidFill>
                          <a:effectLst/>
                          <a:latin typeface="Arial Rounded MT Bold" pitchFamily="34" charset="0"/>
                        </a:rPr>
                        <a:t>1</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2</a:t>
                      </a:r>
                    </a:p>
                  </a:txBody>
                  <a:tcPr marL="274287" marR="2742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3</a:t>
                      </a:r>
                    </a:p>
                  </a:txBody>
                  <a:tcPr marL="274287" marR="274287"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0</a:t>
                      </a:r>
                    </a:p>
                  </a:txBody>
                  <a:tcPr marL="274287" marR="2742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8261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a:t>
                      </a:r>
                    </a:p>
                  </a:txBody>
                  <a:tcPr marL="274287" marR="2742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287" marR="2742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8420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2</a:t>
                      </a:r>
                    </a:p>
                  </a:txBody>
                  <a:tcPr marL="274287" marR="2742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287" marR="274287"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58261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3</a:t>
                      </a:r>
                    </a:p>
                  </a:txBody>
                  <a:tcPr marL="274287" marR="2742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0</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3</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287" marR="2742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dirty="0">
                          <a:ln>
                            <a:noFill/>
                          </a:ln>
                          <a:solidFill>
                            <a:schemeClr val="tx2"/>
                          </a:solidFill>
                          <a:effectLst/>
                          <a:latin typeface="Arial Rounded MT Bold" pitchFamily="34" charset="0"/>
                        </a:rPr>
                        <a:t>1</a:t>
                      </a:r>
                    </a:p>
                  </a:txBody>
                  <a:tcPr marL="274287" marR="2742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8CF28-B9A9-D873-91CA-1C605A579790}"/>
            </a:ext>
          </a:extLst>
        </p:cNvPr>
        <p:cNvGrpSpPr/>
        <p:nvPr/>
      </p:nvGrpSpPr>
      <p:grpSpPr>
        <a:xfrm>
          <a:off x="0" y="0"/>
          <a:ext cx="0" cy="0"/>
          <a:chOff x="0" y="0"/>
          <a:chExt cx="0" cy="0"/>
        </a:xfrm>
      </p:grpSpPr>
      <p:sp>
        <p:nvSpPr>
          <p:cNvPr id="5122" name="Text Box 2">
            <a:extLst>
              <a:ext uri="{FF2B5EF4-FFF2-40B4-BE49-F238E27FC236}">
                <a16:creationId xmlns:a16="http://schemas.microsoft.com/office/drawing/2014/main" id="{B06CF6D8-7B47-320C-052D-ED8885144CCC}"/>
              </a:ext>
            </a:extLst>
          </p:cNvPr>
          <p:cNvSpPr txBox="1">
            <a:spLocks noChangeArrowheads="1"/>
          </p:cNvSpPr>
          <p:nvPr/>
        </p:nvSpPr>
        <p:spPr bwMode="auto">
          <a:xfrm>
            <a:off x="2454275" y="1360488"/>
            <a:ext cx="42418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274320" rIns="274320" anchorCtr="1">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8800" dirty="0"/>
              <a:t>15-251</a:t>
            </a:r>
          </a:p>
        </p:txBody>
      </p:sp>
      <p:sp>
        <p:nvSpPr>
          <p:cNvPr id="5123" name="Text Box 3">
            <a:extLst>
              <a:ext uri="{FF2B5EF4-FFF2-40B4-BE49-F238E27FC236}">
                <a16:creationId xmlns:a16="http://schemas.microsoft.com/office/drawing/2014/main" id="{89B954E8-A219-EEF5-1DD8-3705B2110A18}"/>
              </a:ext>
            </a:extLst>
          </p:cNvPr>
          <p:cNvSpPr txBox="1">
            <a:spLocks noChangeArrowheads="1"/>
          </p:cNvSpPr>
          <p:nvPr/>
        </p:nvSpPr>
        <p:spPr bwMode="auto">
          <a:xfrm>
            <a:off x="498475" y="2732088"/>
            <a:ext cx="8153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274320" rIns="274320" anchorCtr="1">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800" dirty="0"/>
              <a:t>Great Theoretical Ideas in Computer Science</a:t>
            </a:r>
          </a:p>
        </p:txBody>
      </p:sp>
    </p:spTree>
    <p:extLst>
      <p:ext uri="{BB962C8B-B14F-4D97-AF65-F5344CB8AC3E}">
        <p14:creationId xmlns:p14="http://schemas.microsoft.com/office/powerpoint/2010/main" val="42662902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AB79E96F-E2A9-EB96-A092-9C10F2CF1427}"/>
              </a:ext>
            </a:extLst>
          </p:cNvPr>
          <p:cNvSpPr txBox="1">
            <a:spLocks noChangeArrowheads="1"/>
          </p:cNvSpPr>
          <p:nvPr/>
        </p:nvSpPr>
        <p:spPr bwMode="auto">
          <a:xfrm>
            <a:off x="3430588" y="809625"/>
            <a:ext cx="2289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t>Notation</a:t>
            </a:r>
          </a:p>
        </p:txBody>
      </p:sp>
      <p:sp>
        <p:nvSpPr>
          <p:cNvPr id="18435" name="Rectangle 2">
            <a:extLst>
              <a:ext uri="{FF2B5EF4-FFF2-40B4-BE49-F238E27FC236}">
                <a16:creationId xmlns:a16="http://schemas.microsoft.com/office/drawing/2014/main" id="{B9083CA1-56AB-DFD0-4FBA-15FE34DB6B6D}"/>
              </a:ext>
            </a:extLst>
          </p:cNvPr>
          <p:cNvSpPr>
            <a:spLocks noChangeArrowheads="1"/>
          </p:cNvSpPr>
          <p:nvPr/>
        </p:nvSpPr>
        <p:spPr bwMode="auto">
          <a:xfrm>
            <a:off x="1185863" y="3451225"/>
            <a:ext cx="6778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Define operations +</a:t>
            </a:r>
            <a:r>
              <a:rPr lang="en-US" altLang="en-US" baseline="-25000"/>
              <a:t>n</a:t>
            </a:r>
            <a:r>
              <a:rPr lang="en-US" altLang="en-US"/>
              <a:t> and *</a:t>
            </a:r>
            <a:r>
              <a:rPr lang="en-US" altLang="en-US" baseline="-25000"/>
              <a:t>n</a:t>
            </a:r>
            <a:r>
              <a:rPr lang="en-US" altLang="en-US"/>
              <a:t>:</a:t>
            </a:r>
            <a:br>
              <a:rPr lang="en-US" altLang="en-US"/>
            </a:br>
            <a:endParaRPr lang="en-US" altLang="en-US"/>
          </a:p>
          <a:p>
            <a:r>
              <a:rPr lang="en-US" altLang="en-US"/>
              <a:t>a +</a:t>
            </a:r>
            <a:r>
              <a:rPr lang="en-US" altLang="en-US" baseline="-25000"/>
              <a:t>n </a:t>
            </a:r>
            <a:r>
              <a:rPr lang="en-US" altLang="en-US"/>
              <a:t>b = (a + b mod n)</a:t>
            </a:r>
            <a:endParaRPr lang="en-US" altLang="en-US" sz="4000">
              <a:latin typeface="Symbol" panose="05050102010706020507" pitchFamily="18" charset="2"/>
            </a:endParaRPr>
          </a:p>
          <a:p>
            <a:r>
              <a:rPr lang="en-US" altLang="en-US"/>
              <a:t>a *</a:t>
            </a:r>
            <a:r>
              <a:rPr lang="en-US" altLang="en-US" baseline="-25000"/>
              <a:t>n </a:t>
            </a:r>
            <a:r>
              <a:rPr lang="en-US" altLang="en-US"/>
              <a:t>b = (a * b mod n)</a:t>
            </a:r>
          </a:p>
        </p:txBody>
      </p:sp>
      <p:sp>
        <p:nvSpPr>
          <p:cNvPr id="41988" name="Rectangle 3">
            <a:extLst>
              <a:ext uri="{FF2B5EF4-FFF2-40B4-BE49-F238E27FC236}">
                <a16:creationId xmlns:a16="http://schemas.microsoft.com/office/drawing/2014/main" id="{198F63F2-476A-EE4E-494A-CFDE5BE94F3F}"/>
              </a:ext>
            </a:extLst>
          </p:cNvPr>
          <p:cNvSpPr>
            <a:spLocks noChangeArrowheads="1"/>
          </p:cNvSpPr>
          <p:nvPr/>
        </p:nvSpPr>
        <p:spPr bwMode="auto">
          <a:xfrm>
            <a:off x="2078038" y="1992313"/>
            <a:ext cx="4995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t>Z</a:t>
            </a:r>
            <a:r>
              <a:rPr lang="en-US" altLang="en-US" sz="4000" baseline="-25000"/>
              <a:t>n</a:t>
            </a:r>
            <a:r>
              <a:rPr lang="en-US" altLang="en-US" sz="4000"/>
              <a:t> = {0, 1, 2, …, n-1}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6FD3A-7093-7B5C-C644-72542E5630A2}"/>
              </a:ext>
            </a:extLst>
          </p:cNvPr>
          <p:cNvSpPr>
            <a:spLocks noChangeArrowheads="1"/>
          </p:cNvSpPr>
          <p:nvPr/>
        </p:nvSpPr>
        <p:spPr bwMode="auto">
          <a:xfrm>
            <a:off x="1106488" y="1795463"/>
            <a:ext cx="6937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[“Closed”]</a:t>
            </a:r>
            <a:r>
              <a:rPr lang="en-US" altLang="en-US"/>
              <a:t> </a:t>
            </a:r>
          </a:p>
          <a:p>
            <a:r>
              <a:rPr lang="en-US" altLang="en-US" sz="2400"/>
              <a:t>x, y </a:t>
            </a:r>
            <a:r>
              <a:rPr lang="en-US" altLang="en-US" sz="2400">
                <a:latin typeface="Symbol" panose="05050102010706020507" pitchFamily="18" charset="2"/>
                <a:sym typeface="Symbol" panose="05050102010706020507" pitchFamily="18" charset="2"/>
              </a:rPr>
              <a:t></a:t>
            </a:r>
            <a:r>
              <a:rPr lang="en-US" altLang="en-US" sz="2400"/>
              <a:t> Z</a:t>
            </a:r>
            <a:r>
              <a:rPr lang="en-US" altLang="en-US" sz="2400" baseline="-25000"/>
              <a:t>n</a:t>
            </a:r>
            <a:r>
              <a:rPr lang="en-US" altLang="en-US" sz="2400">
                <a:latin typeface="Symbol" panose="05050102010706020507" pitchFamily="18" charset="2"/>
              </a:rPr>
              <a:t> </a:t>
            </a:r>
            <a:r>
              <a:rPr lang="en-US" altLang="en-US" sz="2400">
                <a:sym typeface="Symbol" panose="05050102010706020507" pitchFamily="18" charset="2"/>
              </a:rPr>
              <a:t>  x</a:t>
            </a:r>
            <a:r>
              <a:rPr lang="en-US" altLang="en-US" sz="2400"/>
              <a:t> </a:t>
            </a:r>
            <a:r>
              <a:rPr lang="en-US" altLang="en-US" sz="2400">
                <a:solidFill>
                  <a:schemeClr val="tx2"/>
                </a:solidFill>
              </a:rPr>
              <a:t>+</a:t>
            </a:r>
            <a:r>
              <a:rPr lang="en-US" altLang="en-US" sz="2400" baseline="-25000">
                <a:solidFill>
                  <a:schemeClr val="tx2"/>
                </a:solidFill>
              </a:rPr>
              <a:t>n</a:t>
            </a:r>
            <a:r>
              <a:rPr lang="en-US" altLang="en-US" sz="2400"/>
              <a:t> y </a:t>
            </a:r>
            <a:r>
              <a:rPr lang="en-US" altLang="en-US" sz="2400">
                <a:latin typeface="Symbol" panose="05050102010706020507" pitchFamily="18" charset="2"/>
                <a:sym typeface="Symbol" panose="05050102010706020507" pitchFamily="18" charset="2"/>
              </a:rPr>
              <a:t></a:t>
            </a:r>
            <a:r>
              <a:rPr lang="en-US" altLang="en-US" sz="2400"/>
              <a:t> Z</a:t>
            </a:r>
            <a:r>
              <a:rPr lang="en-US" altLang="en-US" sz="2400" baseline="-25000"/>
              <a:t>n</a:t>
            </a:r>
          </a:p>
          <a:p>
            <a:endParaRPr lang="en-US" altLang="en-US" sz="2400" baseline="-25000"/>
          </a:p>
          <a:p>
            <a:r>
              <a:rPr lang="en-US" altLang="en-US">
                <a:solidFill>
                  <a:schemeClr val="tx2"/>
                </a:solidFill>
              </a:rPr>
              <a:t>[“Associative”]</a:t>
            </a:r>
            <a:r>
              <a:rPr lang="en-US" altLang="en-US"/>
              <a:t> </a:t>
            </a:r>
          </a:p>
          <a:p>
            <a:r>
              <a:rPr lang="en-US" altLang="en-US" sz="2400"/>
              <a:t>x, y, z</a:t>
            </a:r>
            <a:r>
              <a:rPr lang="en-US" altLang="en-US" sz="2400">
                <a:latin typeface="Symbol" panose="05050102010706020507" pitchFamily="18" charset="2"/>
              </a:rPr>
              <a:t> </a:t>
            </a:r>
            <a:r>
              <a:rPr lang="en-US" altLang="en-US" sz="2400">
                <a:latin typeface="Symbol" panose="05050102010706020507" pitchFamily="18" charset="2"/>
                <a:sym typeface="Symbol" panose="05050102010706020507" pitchFamily="18" charset="2"/>
              </a:rPr>
              <a:t></a:t>
            </a:r>
            <a:r>
              <a:rPr lang="en-US" altLang="en-US" sz="2400"/>
              <a:t> Z</a:t>
            </a:r>
            <a:r>
              <a:rPr lang="en-US" altLang="en-US" sz="2400" baseline="-25000"/>
              <a:t>n</a:t>
            </a:r>
            <a:r>
              <a:rPr lang="en-US" altLang="en-US" sz="2400"/>
              <a:t> </a:t>
            </a:r>
            <a:r>
              <a:rPr lang="en-US" altLang="en-US" sz="2400">
                <a:sym typeface="Symbol" panose="05050102010706020507" pitchFamily="18" charset="2"/>
              </a:rPr>
              <a:t> </a:t>
            </a:r>
            <a:r>
              <a:rPr lang="en-US" altLang="en-US" sz="2400"/>
              <a:t>(x </a:t>
            </a:r>
            <a:r>
              <a:rPr lang="en-US" altLang="en-US" sz="2400">
                <a:solidFill>
                  <a:schemeClr val="tx2"/>
                </a:solidFill>
              </a:rPr>
              <a:t>+</a:t>
            </a:r>
            <a:r>
              <a:rPr lang="en-US" altLang="en-US" sz="2400" baseline="-25000">
                <a:solidFill>
                  <a:schemeClr val="tx2"/>
                </a:solidFill>
              </a:rPr>
              <a:t>n</a:t>
            </a:r>
            <a:r>
              <a:rPr lang="en-US" altLang="en-US" sz="2400"/>
              <a:t> y) </a:t>
            </a:r>
            <a:r>
              <a:rPr lang="en-US" altLang="en-US" sz="2400">
                <a:solidFill>
                  <a:schemeClr val="tx2"/>
                </a:solidFill>
              </a:rPr>
              <a:t>+</a:t>
            </a:r>
            <a:r>
              <a:rPr lang="en-US" altLang="en-US" sz="2400" baseline="-25000">
                <a:solidFill>
                  <a:schemeClr val="tx2"/>
                </a:solidFill>
              </a:rPr>
              <a:t>n</a:t>
            </a:r>
            <a:r>
              <a:rPr lang="en-US" altLang="en-US" sz="2400"/>
              <a:t> z = x </a:t>
            </a:r>
            <a:r>
              <a:rPr lang="en-US" altLang="en-US" sz="2400">
                <a:solidFill>
                  <a:schemeClr val="tx2"/>
                </a:solidFill>
              </a:rPr>
              <a:t>+</a:t>
            </a:r>
            <a:r>
              <a:rPr lang="en-US" altLang="en-US" sz="2400" baseline="-25000">
                <a:solidFill>
                  <a:schemeClr val="tx2"/>
                </a:solidFill>
              </a:rPr>
              <a:t>n</a:t>
            </a:r>
            <a:r>
              <a:rPr lang="en-US" altLang="en-US" sz="2400"/>
              <a:t> (y </a:t>
            </a:r>
            <a:r>
              <a:rPr lang="en-US" altLang="en-US" sz="2400">
                <a:solidFill>
                  <a:schemeClr val="tx2"/>
                </a:solidFill>
              </a:rPr>
              <a:t>+</a:t>
            </a:r>
            <a:r>
              <a:rPr lang="en-US" altLang="en-US" sz="2400" baseline="-25000">
                <a:solidFill>
                  <a:schemeClr val="tx2"/>
                </a:solidFill>
              </a:rPr>
              <a:t>n</a:t>
            </a:r>
            <a:r>
              <a:rPr lang="en-US" altLang="en-US" sz="2400"/>
              <a:t> z)</a:t>
            </a:r>
            <a:br>
              <a:rPr lang="en-US" altLang="en-US" sz="2400"/>
            </a:br>
            <a:endParaRPr lang="en-US" altLang="en-US" sz="2400"/>
          </a:p>
          <a:p>
            <a:r>
              <a:rPr lang="en-US" altLang="en-US">
                <a:solidFill>
                  <a:schemeClr val="tx2"/>
                </a:solidFill>
              </a:rPr>
              <a:t>[“Commutative”]</a:t>
            </a:r>
          </a:p>
          <a:p>
            <a:r>
              <a:rPr lang="en-US" altLang="en-US"/>
              <a:t>x, y </a:t>
            </a:r>
            <a:r>
              <a:rPr lang="en-US" altLang="en-US">
                <a:latin typeface="Symbol" panose="05050102010706020507" pitchFamily="18" charset="2"/>
                <a:sym typeface="Symbol" panose="05050102010706020507" pitchFamily="18" charset="2"/>
              </a:rPr>
              <a:t></a:t>
            </a:r>
            <a:r>
              <a:rPr lang="en-US" altLang="en-US"/>
              <a:t> Z</a:t>
            </a:r>
            <a:r>
              <a:rPr lang="en-US" altLang="en-US" baseline="-25000"/>
              <a:t>n</a:t>
            </a:r>
            <a:r>
              <a:rPr lang="en-US" altLang="en-US"/>
              <a:t> </a:t>
            </a:r>
            <a:r>
              <a:rPr lang="en-US" altLang="en-US">
                <a:sym typeface="Symbol" panose="05050102010706020507" pitchFamily="18" charset="2"/>
              </a:rPr>
              <a:t> </a:t>
            </a:r>
            <a:r>
              <a:rPr lang="en-US" altLang="en-US"/>
              <a:t>x </a:t>
            </a:r>
            <a:r>
              <a:rPr lang="en-US" altLang="en-US" sz="2400">
                <a:solidFill>
                  <a:schemeClr val="tx2"/>
                </a:solidFill>
              </a:rPr>
              <a:t>+</a:t>
            </a:r>
            <a:r>
              <a:rPr lang="en-US" altLang="en-US" sz="2400" baseline="-25000">
                <a:solidFill>
                  <a:schemeClr val="tx2"/>
                </a:solidFill>
              </a:rPr>
              <a:t>n</a:t>
            </a:r>
            <a:r>
              <a:rPr lang="en-US" altLang="en-US"/>
              <a:t> y  = y </a:t>
            </a:r>
            <a:r>
              <a:rPr lang="en-US" altLang="en-US" sz="2400">
                <a:solidFill>
                  <a:schemeClr val="tx2"/>
                </a:solidFill>
              </a:rPr>
              <a:t>+</a:t>
            </a:r>
            <a:r>
              <a:rPr lang="en-US" altLang="en-US" sz="2400" baseline="-25000">
                <a:solidFill>
                  <a:schemeClr val="tx2"/>
                </a:solidFill>
              </a:rPr>
              <a:t>n</a:t>
            </a:r>
            <a:r>
              <a:rPr lang="en-US" altLang="en-US"/>
              <a:t> x </a:t>
            </a:r>
          </a:p>
        </p:txBody>
      </p:sp>
      <p:sp>
        <p:nvSpPr>
          <p:cNvPr id="44035" name="TextBox 2">
            <a:extLst>
              <a:ext uri="{FF2B5EF4-FFF2-40B4-BE49-F238E27FC236}">
                <a16:creationId xmlns:a16="http://schemas.microsoft.com/office/drawing/2014/main" id="{42B83B92-B538-1FAA-44D5-C09D7F8D3BE4}"/>
              </a:ext>
            </a:extLst>
          </p:cNvPr>
          <p:cNvSpPr txBox="1">
            <a:spLocks noChangeArrowheads="1"/>
          </p:cNvSpPr>
          <p:nvPr/>
        </p:nvSpPr>
        <p:spPr bwMode="auto">
          <a:xfrm>
            <a:off x="939800" y="781050"/>
            <a:ext cx="7191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Some properties of the operation +</a:t>
            </a:r>
            <a:r>
              <a:rPr lang="en-US" altLang="en-US" sz="3200" baseline="-25000"/>
              <a:t>n</a:t>
            </a:r>
          </a:p>
        </p:txBody>
      </p:sp>
      <p:sp>
        <p:nvSpPr>
          <p:cNvPr id="4" name="TextBox 3">
            <a:extLst>
              <a:ext uri="{FF2B5EF4-FFF2-40B4-BE49-F238E27FC236}">
                <a16:creationId xmlns:a16="http://schemas.microsoft.com/office/drawing/2014/main" id="{5A72CF2A-BFC6-7390-9D5A-9474FF93C193}"/>
              </a:ext>
            </a:extLst>
          </p:cNvPr>
          <p:cNvSpPr txBox="1">
            <a:spLocks noChangeArrowheads="1"/>
          </p:cNvSpPr>
          <p:nvPr/>
        </p:nvSpPr>
        <p:spPr bwMode="auto">
          <a:xfrm>
            <a:off x="1625600" y="5543550"/>
            <a:ext cx="589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Similar properties also hold for *</a:t>
            </a:r>
            <a:r>
              <a:rPr lang="en-US" altLang="en-US" baseline="-25000"/>
              <a:t>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F7415D44-0E0D-AB8B-9B3F-202484E7892F}"/>
              </a:ext>
            </a:extLst>
          </p:cNvPr>
          <p:cNvSpPr>
            <a:spLocks noChangeArrowheads="1"/>
          </p:cNvSpPr>
          <p:nvPr/>
        </p:nvSpPr>
        <p:spPr bwMode="auto">
          <a:xfrm>
            <a:off x="669925" y="630238"/>
            <a:ext cx="7810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3</a:t>
            </a:r>
          </a:p>
          <a:p>
            <a:endParaRPr lang="en-US" altLang="en-US" sz="3200">
              <a:solidFill>
                <a:schemeClr val="tx2"/>
              </a:solidFill>
            </a:endParaRPr>
          </a:p>
          <a:p>
            <a:pPr>
              <a:lnSpc>
                <a:spcPct val="90000"/>
              </a:lnSpc>
            </a:pPr>
            <a:r>
              <a:rPr lang="en-US" altLang="en-US" sz="3200"/>
              <a:t>Finite set S = {0, 1, 2}</a:t>
            </a:r>
          </a:p>
          <a:p>
            <a:pPr>
              <a:lnSpc>
                <a:spcPct val="90000"/>
              </a:lnSpc>
            </a:pPr>
            <a:endParaRPr lang="en-US" altLang="en-US"/>
          </a:p>
          <a:p>
            <a:pPr>
              <a:lnSpc>
                <a:spcPct val="90000"/>
              </a:lnSpc>
            </a:pPr>
            <a:endParaRPr lang="en-US" altLang="en-US"/>
          </a:p>
          <a:p>
            <a:pPr>
              <a:lnSpc>
                <a:spcPct val="90000"/>
              </a:lnSpc>
            </a:pPr>
            <a:r>
              <a:rPr lang="en-US" altLang="en-US"/>
              <a:t>+ and * defined on S:</a:t>
            </a:r>
          </a:p>
        </p:txBody>
      </p:sp>
      <p:graphicFrame>
        <p:nvGraphicFramePr>
          <p:cNvPr id="21562" name="Group 58">
            <a:extLst>
              <a:ext uri="{FF2B5EF4-FFF2-40B4-BE49-F238E27FC236}">
                <a16:creationId xmlns:a16="http://schemas.microsoft.com/office/drawing/2014/main" id="{5E4B0C44-DE24-7A88-5247-4423048992A0}"/>
              </a:ext>
            </a:extLst>
          </p:cNvPr>
          <p:cNvGraphicFramePr>
            <a:graphicFrameLocks noGrp="1"/>
          </p:cNvGraphicFramePr>
          <p:nvPr/>
        </p:nvGraphicFramePr>
        <p:xfrm>
          <a:off x="436563" y="3852863"/>
          <a:ext cx="3595688" cy="2073276"/>
        </p:xfrm>
        <a:graphic>
          <a:graphicData uri="http://schemas.openxmlformats.org/drawingml/2006/table">
            <a:tbl>
              <a:tblPr/>
              <a:tblGrid>
                <a:gridCol w="898922">
                  <a:extLst>
                    <a:ext uri="{9D8B030D-6E8A-4147-A177-3AD203B41FA5}">
                      <a16:colId xmlns:a16="http://schemas.microsoft.com/office/drawing/2014/main" val="20000"/>
                    </a:ext>
                  </a:extLst>
                </a:gridCol>
                <a:gridCol w="898922">
                  <a:extLst>
                    <a:ext uri="{9D8B030D-6E8A-4147-A177-3AD203B41FA5}">
                      <a16:colId xmlns:a16="http://schemas.microsoft.com/office/drawing/2014/main" val="20001"/>
                    </a:ext>
                  </a:extLst>
                </a:gridCol>
                <a:gridCol w="898922">
                  <a:extLst>
                    <a:ext uri="{9D8B030D-6E8A-4147-A177-3AD203B41FA5}">
                      <a16:colId xmlns:a16="http://schemas.microsoft.com/office/drawing/2014/main" val="20002"/>
                    </a:ext>
                  </a:extLst>
                </a:gridCol>
                <a:gridCol w="898922">
                  <a:extLst>
                    <a:ext uri="{9D8B030D-6E8A-4147-A177-3AD203B41FA5}">
                      <a16:colId xmlns:a16="http://schemas.microsoft.com/office/drawing/2014/main" val="20003"/>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a:t>
                      </a:r>
                    </a:p>
                  </a:txBody>
                  <a:tcPr marL="274250" marR="274250"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1"/>
                          </a:solidFill>
                          <a:effectLst/>
                          <a:latin typeface="Arial Rounded MT Bold" charset="0"/>
                        </a:rPr>
                        <a:t>1</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50" marR="274250"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50" marR="274250"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50" marR="274250"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250" marR="274250"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graphicFrame>
        <p:nvGraphicFramePr>
          <p:cNvPr id="21561" name="Group 57">
            <a:extLst>
              <a:ext uri="{FF2B5EF4-FFF2-40B4-BE49-F238E27FC236}">
                <a16:creationId xmlns:a16="http://schemas.microsoft.com/office/drawing/2014/main" id="{C8C106CB-1288-7357-B5D3-20EF27123F6A}"/>
              </a:ext>
            </a:extLst>
          </p:cNvPr>
          <p:cNvGraphicFramePr>
            <a:graphicFrameLocks noGrp="1"/>
          </p:cNvGraphicFramePr>
          <p:nvPr/>
        </p:nvGraphicFramePr>
        <p:xfrm>
          <a:off x="5160963" y="3836988"/>
          <a:ext cx="3676652" cy="2072336"/>
        </p:xfrm>
        <a:graphic>
          <a:graphicData uri="http://schemas.openxmlformats.org/drawingml/2006/table">
            <a:tbl>
              <a:tblPr/>
              <a:tblGrid>
                <a:gridCol w="919163">
                  <a:extLst>
                    <a:ext uri="{9D8B030D-6E8A-4147-A177-3AD203B41FA5}">
                      <a16:colId xmlns:a16="http://schemas.microsoft.com/office/drawing/2014/main" val="20000"/>
                    </a:ext>
                  </a:extLst>
                </a:gridCol>
                <a:gridCol w="919163">
                  <a:extLst>
                    <a:ext uri="{9D8B030D-6E8A-4147-A177-3AD203B41FA5}">
                      <a16:colId xmlns:a16="http://schemas.microsoft.com/office/drawing/2014/main" val="20001"/>
                    </a:ext>
                  </a:extLst>
                </a:gridCol>
                <a:gridCol w="919163">
                  <a:extLst>
                    <a:ext uri="{9D8B030D-6E8A-4147-A177-3AD203B41FA5}">
                      <a16:colId xmlns:a16="http://schemas.microsoft.com/office/drawing/2014/main" val="20002"/>
                    </a:ext>
                  </a:extLst>
                </a:gridCol>
                <a:gridCol w="919163">
                  <a:extLst>
                    <a:ext uri="{9D8B030D-6E8A-4147-A177-3AD203B41FA5}">
                      <a16:colId xmlns:a16="http://schemas.microsoft.com/office/drawing/2014/main" val="20003"/>
                    </a:ext>
                  </a:extLst>
                </a:gridCol>
              </a:tblGrid>
              <a:tr h="5179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a:t>
                      </a:r>
                    </a:p>
                  </a:txBody>
                  <a:tcPr marL="274230" marR="274230" marT="45682" marB="4568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1"/>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1"/>
                          </a:solidFill>
                          <a:effectLst/>
                          <a:latin typeface="Arial Rounded MT Bold" charset="0"/>
                        </a:rPr>
                        <a:t>1</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79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30" marR="274230" marT="45682" marB="4568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79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30" marR="274230" marT="45682" marB="4568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79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30" marR="274230" marT="45682" marB="4568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230" marR="274230" marT="45682" marB="4568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DB42A55B-DBB5-7504-4DB9-1946308A1F35}"/>
              </a:ext>
            </a:extLst>
          </p:cNvPr>
          <p:cNvSpPr>
            <a:spLocks noChangeArrowheads="1"/>
          </p:cNvSpPr>
          <p:nvPr/>
        </p:nvSpPr>
        <p:spPr bwMode="auto">
          <a:xfrm>
            <a:off x="265113" y="655638"/>
            <a:ext cx="86201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3</a:t>
            </a:r>
          </a:p>
          <a:p>
            <a:endParaRPr lang="en-US" altLang="en-US" sz="3200">
              <a:solidFill>
                <a:schemeClr val="tx2"/>
              </a:solidFill>
            </a:endParaRPr>
          </a:p>
          <a:p>
            <a:pPr>
              <a:lnSpc>
                <a:spcPct val="90000"/>
              </a:lnSpc>
            </a:pPr>
            <a:r>
              <a:rPr lang="en-US" altLang="en-US" sz="3200"/>
              <a:t>Finite set </a:t>
            </a:r>
            <a:r>
              <a:rPr lang="en-US" altLang="en-US" sz="3200">
                <a:solidFill>
                  <a:srgbClr val="FFFF00"/>
                </a:solidFill>
              </a:rPr>
              <a:t>Z</a:t>
            </a:r>
            <a:r>
              <a:rPr lang="en-US" altLang="en-US" sz="3200" baseline="-25000">
                <a:solidFill>
                  <a:srgbClr val="FFFF00"/>
                </a:solidFill>
              </a:rPr>
              <a:t>3</a:t>
            </a:r>
            <a:r>
              <a:rPr lang="en-US" altLang="en-US" sz="3200"/>
              <a:t> = {0, 1, 2}</a:t>
            </a:r>
          </a:p>
          <a:p>
            <a:pPr>
              <a:lnSpc>
                <a:spcPct val="90000"/>
              </a:lnSpc>
            </a:pPr>
            <a:endParaRPr lang="en-US" altLang="en-US"/>
          </a:p>
          <a:p>
            <a:pPr>
              <a:lnSpc>
                <a:spcPct val="90000"/>
              </a:lnSpc>
            </a:pPr>
            <a:endParaRPr lang="en-US" altLang="en-US"/>
          </a:p>
          <a:p>
            <a:pPr>
              <a:lnSpc>
                <a:spcPct val="90000"/>
              </a:lnSpc>
            </a:pPr>
            <a:r>
              <a:rPr lang="en-US" altLang="en-US"/>
              <a:t>two associative, commutative operators on </a:t>
            </a:r>
            <a:r>
              <a:rPr lang="en-US" altLang="en-US">
                <a:solidFill>
                  <a:srgbClr val="FFFF00"/>
                </a:solidFill>
              </a:rPr>
              <a:t>Z</a:t>
            </a:r>
            <a:r>
              <a:rPr lang="en-US" altLang="en-US" baseline="-25000">
                <a:solidFill>
                  <a:srgbClr val="FFFF00"/>
                </a:solidFill>
              </a:rPr>
              <a:t>3</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7DC3E8CF-0AF1-D168-8A4C-D0B734A44CE5}"/>
              </a:ext>
            </a:extLst>
          </p:cNvPr>
          <p:cNvSpPr>
            <a:spLocks noChangeArrowheads="1"/>
          </p:cNvSpPr>
          <p:nvPr/>
        </p:nvSpPr>
        <p:spPr bwMode="auto">
          <a:xfrm>
            <a:off x="265113" y="655638"/>
            <a:ext cx="86201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3</a:t>
            </a:r>
          </a:p>
          <a:p>
            <a:endParaRPr lang="en-US" altLang="en-US" sz="3200">
              <a:solidFill>
                <a:schemeClr val="tx2"/>
              </a:solidFill>
            </a:endParaRPr>
          </a:p>
          <a:p>
            <a:pPr>
              <a:lnSpc>
                <a:spcPct val="90000"/>
              </a:lnSpc>
            </a:pPr>
            <a:r>
              <a:rPr lang="en-US" altLang="en-US" sz="3200"/>
              <a:t>Finite set </a:t>
            </a:r>
            <a:r>
              <a:rPr lang="en-US" altLang="en-US" sz="3200">
                <a:solidFill>
                  <a:srgbClr val="FFFF00"/>
                </a:solidFill>
              </a:rPr>
              <a:t>Z</a:t>
            </a:r>
            <a:r>
              <a:rPr lang="en-US" altLang="en-US" sz="3200" baseline="-25000">
                <a:solidFill>
                  <a:srgbClr val="FFFF00"/>
                </a:solidFill>
              </a:rPr>
              <a:t>3</a:t>
            </a:r>
            <a:r>
              <a:rPr lang="en-US" altLang="en-US" sz="3200"/>
              <a:t> = {0, 1, 2}</a:t>
            </a:r>
          </a:p>
          <a:p>
            <a:pPr>
              <a:lnSpc>
                <a:spcPct val="90000"/>
              </a:lnSpc>
            </a:pPr>
            <a:endParaRPr lang="en-US" altLang="en-US"/>
          </a:p>
          <a:p>
            <a:pPr>
              <a:lnSpc>
                <a:spcPct val="90000"/>
              </a:lnSpc>
            </a:pPr>
            <a:endParaRPr lang="en-US" altLang="en-US"/>
          </a:p>
          <a:p>
            <a:pPr>
              <a:lnSpc>
                <a:spcPct val="90000"/>
              </a:lnSpc>
            </a:pPr>
            <a:r>
              <a:rPr lang="en-US" altLang="en-US"/>
              <a:t>two associative, commutative operators on </a:t>
            </a:r>
            <a:r>
              <a:rPr lang="en-US" altLang="en-US">
                <a:solidFill>
                  <a:srgbClr val="FFFF00"/>
                </a:solidFill>
              </a:rPr>
              <a:t>Z</a:t>
            </a:r>
            <a:r>
              <a:rPr lang="en-US" altLang="en-US" baseline="-25000">
                <a:solidFill>
                  <a:srgbClr val="FFFF00"/>
                </a:solidFill>
              </a:rPr>
              <a:t>3</a:t>
            </a:r>
          </a:p>
        </p:txBody>
      </p:sp>
      <p:graphicFrame>
        <p:nvGraphicFramePr>
          <p:cNvPr id="23610" name="Group 58">
            <a:extLst>
              <a:ext uri="{FF2B5EF4-FFF2-40B4-BE49-F238E27FC236}">
                <a16:creationId xmlns:a16="http://schemas.microsoft.com/office/drawing/2014/main" id="{A70321D6-60EF-0673-9D62-BC8DB7CEC0F7}"/>
              </a:ext>
            </a:extLst>
          </p:cNvPr>
          <p:cNvGraphicFramePr>
            <a:graphicFrameLocks noGrp="1"/>
          </p:cNvGraphicFramePr>
          <p:nvPr/>
        </p:nvGraphicFramePr>
        <p:xfrm>
          <a:off x="1243013" y="3656013"/>
          <a:ext cx="3201988" cy="2073276"/>
        </p:xfrm>
        <a:graphic>
          <a:graphicData uri="http://schemas.openxmlformats.org/drawingml/2006/table">
            <a:tbl>
              <a:tblPr/>
              <a:tblGrid>
                <a:gridCol w="800497">
                  <a:extLst>
                    <a:ext uri="{9D8B030D-6E8A-4147-A177-3AD203B41FA5}">
                      <a16:colId xmlns:a16="http://schemas.microsoft.com/office/drawing/2014/main" val="20000"/>
                    </a:ext>
                  </a:extLst>
                </a:gridCol>
                <a:gridCol w="800497">
                  <a:extLst>
                    <a:ext uri="{9D8B030D-6E8A-4147-A177-3AD203B41FA5}">
                      <a16:colId xmlns:a16="http://schemas.microsoft.com/office/drawing/2014/main" val="20001"/>
                    </a:ext>
                  </a:extLst>
                </a:gridCol>
                <a:gridCol w="800497">
                  <a:extLst>
                    <a:ext uri="{9D8B030D-6E8A-4147-A177-3AD203B41FA5}">
                      <a16:colId xmlns:a16="http://schemas.microsoft.com/office/drawing/2014/main" val="20002"/>
                    </a:ext>
                  </a:extLst>
                </a:gridCol>
                <a:gridCol w="800497">
                  <a:extLst>
                    <a:ext uri="{9D8B030D-6E8A-4147-A177-3AD203B41FA5}">
                      <a16:colId xmlns:a16="http://schemas.microsoft.com/office/drawing/2014/main" val="20003"/>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1"/>
                          </a:solidFill>
                          <a:effectLst/>
                          <a:latin typeface="Arial Rounded MT Bold" charset="0"/>
                        </a:rPr>
                        <a:t>+</a:t>
                      </a:r>
                    </a:p>
                  </a:txBody>
                  <a:tcPr marL="274329" marR="27432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329" marR="27432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329" marR="27432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329" marR="274329"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329" marR="274329"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graphicFrame>
        <p:nvGraphicFramePr>
          <p:cNvPr id="23609" name="Group 57">
            <a:extLst>
              <a:ext uri="{FF2B5EF4-FFF2-40B4-BE49-F238E27FC236}">
                <a16:creationId xmlns:a16="http://schemas.microsoft.com/office/drawing/2014/main" id="{D6468D2E-C0ED-A04D-C414-568027C04967}"/>
              </a:ext>
            </a:extLst>
          </p:cNvPr>
          <p:cNvGraphicFramePr>
            <a:graphicFrameLocks noGrp="1"/>
          </p:cNvGraphicFramePr>
          <p:nvPr/>
        </p:nvGraphicFramePr>
        <p:xfrm>
          <a:off x="5357813" y="3656013"/>
          <a:ext cx="3222624" cy="2073276"/>
        </p:xfrm>
        <a:graphic>
          <a:graphicData uri="http://schemas.openxmlformats.org/drawingml/2006/table">
            <a:tbl>
              <a:tblPr/>
              <a:tblGrid>
                <a:gridCol w="805656">
                  <a:extLst>
                    <a:ext uri="{9D8B030D-6E8A-4147-A177-3AD203B41FA5}">
                      <a16:colId xmlns:a16="http://schemas.microsoft.com/office/drawing/2014/main" val="20000"/>
                    </a:ext>
                  </a:extLst>
                </a:gridCol>
                <a:gridCol w="805656">
                  <a:extLst>
                    <a:ext uri="{9D8B030D-6E8A-4147-A177-3AD203B41FA5}">
                      <a16:colId xmlns:a16="http://schemas.microsoft.com/office/drawing/2014/main" val="20001"/>
                    </a:ext>
                  </a:extLst>
                </a:gridCol>
                <a:gridCol w="805656">
                  <a:extLst>
                    <a:ext uri="{9D8B030D-6E8A-4147-A177-3AD203B41FA5}">
                      <a16:colId xmlns:a16="http://schemas.microsoft.com/office/drawing/2014/main" val="20002"/>
                    </a:ext>
                  </a:extLst>
                </a:gridCol>
                <a:gridCol w="805656">
                  <a:extLst>
                    <a:ext uri="{9D8B030D-6E8A-4147-A177-3AD203B41FA5}">
                      <a16:colId xmlns:a16="http://schemas.microsoft.com/office/drawing/2014/main" val="20003"/>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a:t>
                      </a:r>
                    </a:p>
                  </a:txBody>
                  <a:tcPr marL="274282" marR="274282"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0</a:t>
                      </a:r>
                    </a:p>
                  </a:txBody>
                  <a:tcPr marL="274282" marR="274282"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1</a:t>
                      </a:r>
                    </a:p>
                  </a:txBody>
                  <a:tcPr marL="274282" marR="274282"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1</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1"/>
                          </a:solidFill>
                          <a:effectLst/>
                          <a:latin typeface="Arial Rounded MT Bold" charset="0"/>
                        </a:rPr>
                        <a:t>2</a:t>
                      </a:r>
                    </a:p>
                  </a:txBody>
                  <a:tcPr marL="274282" marR="274282" marT="45734" marB="4573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0</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a:ln>
                            <a:noFill/>
                          </a:ln>
                          <a:solidFill>
                            <a:schemeClr val="tx2"/>
                          </a:solidFill>
                          <a:effectLst/>
                          <a:latin typeface="Arial Rounded MT Bold" charset="0"/>
                        </a:rPr>
                        <a:t>2</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858838" algn="l"/>
                        </a:tabLst>
                      </a:pPr>
                      <a:r>
                        <a:rPr kumimoji="0" lang="en-US" sz="2800" b="0" i="0" u="none" strike="noStrike" cap="none" normalizeH="0" baseline="0" dirty="0">
                          <a:ln>
                            <a:noFill/>
                          </a:ln>
                          <a:solidFill>
                            <a:schemeClr val="tx2"/>
                          </a:solidFill>
                          <a:effectLst/>
                          <a:latin typeface="Arial Rounded MT Bold" charset="0"/>
                        </a:rPr>
                        <a:t>1</a:t>
                      </a:r>
                    </a:p>
                  </a:txBody>
                  <a:tcPr marL="274282" marR="274282" marT="45734" marB="4573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245206A6-88D5-051F-411E-E4BE4DB5FD57}"/>
              </a:ext>
            </a:extLst>
          </p:cNvPr>
          <p:cNvSpPr>
            <a:spLocks noChangeArrowheads="1"/>
          </p:cNvSpPr>
          <p:nvPr/>
        </p:nvSpPr>
        <p:spPr bwMode="auto">
          <a:xfrm>
            <a:off x="265113" y="655638"/>
            <a:ext cx="86201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Unique representation system mod 2</a:t>
            </a:r>
          </a:p>
          <a:p>
            <a:endParaRPr lang="en-US" altLang="en-US" sz="3200">
              <a:solidFill>
                <a:schemeClr val="tx2"/>
              </a:solidFill>
            </a:endParaRPr>
          </a:p>
          <a:p>
            <a:pPr>
              <a:lnSpc>
                <a:spcPct val="90000"/>
              </a:lnSpc>
            </a:pPr>
            <a:r>
              <a:rPr lang="en-US" altLang="en-US" sz="3200"/>
              <a:t>Finite set </a:t>
            </a:r>
            <a:r>
              <a:rPr lang="en-US" altLang="en-US" sz="3200">
                <a:solidFill>
                  <a:srgbClr val="FFFF00"/>
                </a:solidFill>
              </a:rPr>
              <a:t>Z</a:t>
            </a:r>
            <a:r>
              <a:rPr lang="en-US" altLang="en-US" sz="3200" baseline="-25000">
                <a:solidFill>
                  <a:srgbClr val="FFFF00"/>
                </a:solidFill>
              </a:rPr>
              <a:t>2</a:t>
            </a:r>
            <a:r>
              <a:rPr lang="en-US" altLang="en-US" sz="3200"/>
              <a:t> = {0, 1}</a:t>
            </a:r>
          </a:p>
          <a:p>
            <a:pPr>
              <a:lnSpc>
                <a:spcPct val="90000"/>
              </a:lnSpc>
            </a:pPr>
            <a:endParaRPr lang="en-US" altLang="en-US"/>
          </a:p>
          <a:p>
            <a:pPr>
              <a:lnSpc>
                <a:spcPct val="90000"/>
              </a:lnSpc>
            </a:pPr>
            <a:endParaRPr lang="en-US" altLang="en-US"/>
          </a:p>
          <a:p>
            <a:pPr>
              <a:lnSpc>
                <a:spcPct val="90000"/>
              </a:lnSpc>
            </a:pPr>
            <a:r>
              <a:rPr lang="en-US" altLang="en-US"/>
              <a:t>two associative, commutative operators on </a:t>
            </a:r>
            <a:r>
              <a:rPr lang="en-US" altLang="en-US">
                <a:solidFill>
                  <a:srgbClr val="FFFF00"/>
                </a:solidFill>
              </a:rPr>
              <a:t>Z</a:t>
            </a:r>
            <a:r>
              <a:rPr lang="en-US" altLang="en-US" baseline="-25000">
                <a:solidFill>
                  <a:srgbClr val="FFFF00"/>
                </a:solidFill>
              </a:rPr>
              <a:t>2</a:t>
            </a:r>
          </a:p>
        </p:txBody>
      </p:sp>
      <p:graphicFrame>
        <p:nvGraphicFramePr>
          <p:cNvPr id="5" name="Group 20">
            <a:extLst>
              <a:ext uri="{FF2B5EF4-FFF2-40B4-BE49-F238E27FC236}">
                <a16:creationId xmlns:a16="http://schemas.microsoft.com/office/drawing/2014/main" id="{EF9A349A-E396-09B5-8E50-73E0D554F661}"/>
              </a:ext>
            </a:extLst>
          </p:cNvPr>
          <p:cNvGraphicFramePr>
            <a:graphicFrameLocks noGrp="1"/>
          </p:cNvGraphicFramePr>
          <p:nvPr/>
        </p:nvGraphicFramePr>
        <p:xfrm>
          <a:off x="573088" y="3683000"/>
          <a:ext cx="3352800" cy="2743201"/>
        </p:xfrm>
        <a:graphic>
          <a:graphicData uri="http://schemas.openxmlformats.org/drawingml/2006/table">
            <a:tbl>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1073150">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a:t>
                      </a:r>
                      <a: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t>2</a:t>
                      </a:r>
                      <a:b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br>
                      <a:endPar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endParaRP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366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833438">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bl>
          </a:graphicData>
        </a:graphic>
      </p:graphicFrame>
      <p:graphicFrame>
        <p:nvGraphicFramePr>
          <p:cNvPr id="6" name="Group 38">
            <a:extLst>
              <a:ext uri="{FF2B5EF4-FFF2-40B4-BE49-F238E27FC236}">
                <a16:creationId xmlns:a16="http://schemas.microsoft.com/office/drawing/2014/main" id="{676D0FFB-ED47-ED87-64E4-58CF13A446D4}"/>
              </a:ext>
            </a:extLst>
          </p:cNvPr>
          <p:cNvGraphicFramePr>
            <a:graphicFrameLocks noGrp="1"/>
          </p:cNvGraphicFramePr>
          <p:nvPr/>
        </p:nvGraphicFramePr>
        <p:xfrm>
          <a:off x="5232400" y="3697288"/>
          <a:ext cx="3352800" cy="2743201"/>
        </p:xfrm>
        <a:graphic>
          <a:graphicData uri="http://schemas.openxmlformats.org/drawingml/2006/table">
            <a:tbl>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1073150">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a:t>
                      </a:r>
                      <a: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t>2</a:t>
                      </a:r>
                      <a:b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br>
                      <a:endPar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endParaRP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366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833438">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0</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F0D9EC8D-BCED-3D10-E097-677B7EA8EFD9}"/>
              </a:ext>
            </a:extLst>
          </p:cNvPr>
          <p:cNvSpPr txBox="1">
            <a:spLocks noChangeArrowheads="1"/>
          </p:cNvSpPr>
          <p:nvPr/>
        </p:nvSpPr>
        <p:spPr bwMode="auto">
          <a:xfrm>
            <a:off x="798513" y="42973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solidFill>
                  <a:srgbClr val="FFFF00"/>
                </a:solidFill>
              </a:rPr>
              <a:t>XOR</a:t>
            </a:r>
          </a:p>
        </p:txBody>
      </p:sp>
      <p:sp>
        <p:nvSpPr>
          <p:cNvPr id="8" name="TextBox 7">
            <a:extLst>
              <a:ext uri="{FF2B5EF4-FFF2-40B4-BE49-F238E27FC236}">
                <a16:creationId xmlns:a16="http://schemas.microsoft.com/office/drawing/2014/main" id="{CA40FA11-86C4-21DC-DDE6-7B6D7E19EBA1}"/>
              </a:ext>
            </a:extLst>
          </p:cNvPr>
          <p:cNvSpPr txBox="1">
            <a:spLocks noChangeArrowheads="1"/>
          </p:cNvSpPr>
          <p:nvPr/>
        </p:nvSpPr>
        <p:spPr bwMode="auto">
          <a:xfrm>
            <a:off x="5459413" y="4319588"/>
            <a:ext cx="747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solidFill>
                  <a:srgbClr val="FFFF00"/>
                </a:solidFill>
              </a:rPr>
              <a:t>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7434758D-00DE-4606-274B-F10C528E713A}"/>
              </a:ext>
            </a:extLst>
          </p:cNvPr>
          <p:cNvSpPr>
            <a:spLocks noChangeArrowheads="1"/>
          </p:cNvSpPr>
          <p:nvPr/>
        </p:nvSpPr>
        <p:spPr bwMode="auto">
          <a:xfrm>
            <a:off x="265113" y="655638"/>
            <a:ext cx="8620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rgbClr val="FFFF00"/>
                </a:solidFill>
              </a:rPr>
              <a:t>Z</a:t>
            </a:r>
            <a:r>
              <a:rPr lang="en-US" altLang="en-US" sz="3200" baseline="-25000">
                <a:solidFill>
                  <a:srgbClr val="FFFF00"/>
                </a:solidFill>
              </a:rPr>
              <a:t>5</a:t>
            </a:r>
            <a:r>
              <a:rPr lang="en-US" altLang="en-US" sz="3200"/>
              <a:t> = {0,1,2,3,4}</a:t>
            </a:r>
          </a:p>
        </p:txBody>
      </p:sp>
      <p:graphicFrame>
        <p:nvGraphicFramePr>
          <p:cNvPr id="9" name="Group 20">
            <a:extLst>
              <a:ext uri="{FF2B5EF4-FFF2-40B4-BE49-F238E27FC236}">
                <a16:creationId xmlns:a16="http://schemas.microsoft.com/office/drawing/2014/main" id="{4A9F4090-2331-D8F4-9512-9BF7F620E8CA}"/>
              </a:ext>
            </a:extLst>
          </p:cNvPr>
          <p:cNvGraphicFramePr>
            <a:graphicFrameLocks noGrp="1"/>
          </p:cNvGraphicFramePr>
          <p:nvPr/>
        </p:nvGraphicFramePr>
        <p:xfrm>
          <a:off x="566738" y="2411413"/>
          <a:ext cx="3444876" cy="3840160"/>
        </p:xfrm>
        <a:graphic>
          <a:graphicData uri="http://schemas.openxmlformats.org/drawingml/2006/table">
            <a:tbl>
              <a:tblPr/>
              <a:tblGrid>
                <a:gridCol w="574146">
                  <a:extLst>
                    <a:ext uri="{9D8B030D-6E8A-4147-A177-3AD203B41FA5}">
                      <a16:colId xmlns:a16="http://schemas.microsoft.com/office/drawing/2014/main" val="20000"/>
                    </a:ext>
                  </a:extLst>
                </a:gridCol>
                <a:gridCol w="574146">
                  <a:extLst>
                    <a:ext uri="{9D8B030D-6E8A-4147-A177-3AD203B41FA5}">
                      <a16:colId xmlns:a16="http://schemas.microsoft.com/office/drawing/2014/main" val="20001"/>
                    </a:ext>
                  </a:extLst>
                </a:gridCol>
                <a:gridCol w="574146">
                  <a:extLst>
                    <a:ext uri="{9D8B030D-6E8A-4147-A177-3AD203B41FA5}">
                      <a16:colId xmlns:a16="http://schemas.microsoft.com/office/drawing/2014/main" val="20002"/>
                    </a:ext>
                  </a:extLst>
                </a:gridCol>
                <a:gridCol w="574146">
                  <a:extLst>
                    <a:ext uri="{9D8B030D-6E8A-4147-A177-3AD203B41FA5}">
                      <a16:colId xmlns:a16="http://schemas.microsoft.com/office/drawing/2014/main" val="20003"/>
                    </a:ext>
                  </a:extLst>
                </a:gridCol>
                <a:gridCol w="574146">
                  <a:extLst>
                    <a:ext uri="{9D8B030D-6E8A-4147-A177-3AD203B41FA5}">
                      <a16:colId xmlns:a16="http://schemas.microsoft.com/office/drawing/2014/main" val="20004"/>
                    </a:ext>
                  </a:extLst>
                </a:gridCol>
                <a:gridCol w="574146">
                  <a:extLst>
                    <a:ext uri="{9D8B030D-6E8A-4147-A177-3AD203B41FA5}">
                      <a16:colId xmlns:a16="http://schemas.microsoft.com/office/drawing/2014/main" val="20005"/>
                    </a:ext>
                  </a:extLst>
                </a:gridCol>
              </a:tblGrid>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2</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0" name="Group 92">
            <a:extLst>
              <a:ext uri="{FF2B5EF4-FFF2-40B4-BE49-F238E27FC236}">
                <a16:creationId xmlns:a16="http://schemas.microsoft.com/office/drawing/2014/main" id="{40D09B15-E13A-DC2A-6D33-73F2FD8EF3CB}"/>
              </a:ext>
            </a:extLst>
          </p:cNvPr>
          <p:cNvGraphicFramePr>
            <a:graphicFrameLocks noGrp="1"/>
          </p:cNvGraphicFramePr>
          <p:nvPr/>
        </p:nvGraphicFramePr>
        <p:xfrm>
          <a:off x="5080000" y="2411413"/>
          <a:ext cx="3444876" cy="3840160"/>
        </p:xfrm>
        <a:graphic>
          <a:graphicData uri="http://schemas.openxmlformats.org/drawingml/2006/table">
            <a:tbl>
              <a:tblPr/>
              <a:tblGrid>
                <a:gridCol w="574146">
                  <a:extLst>
                    <a:ext uri="{9D8B030D-6E8A-4147-A177-3AD203B41FA5}">
                      <a16:colId xmlns:a16="http://schemas.microsoft.com/office/drawing/2014/main" val="20000"/>
                    </a:ext>
                  </a:extLst>
                </a:gridCol>
                <a:gridCol w="574146">
                  <a:extLst>
                    <a:ext uri="{9D8B030D-6E8A-4147-A177-3AD203B41FA5}">
                      <a16:colId xmlns:a16="http://schemas.microsoft.com/office/drawing/2014/main" val="20001"/>
                    </a:ext>
                  </a:extLst>
                </a:gridCol>
                <a:gridCol w="574146">
                  <a:extLst>
                    <a:ext uri="{9D8B030D-6E8A-4147-A177-3AD203B41FA5}">
                      <a16:colId xmlns:a16="http://schemas.microsoft.com/office/drawing/2014/main" val="20002"/>
                    </a:ext>
                  </a:extLst>
                </a:gridCol>
                <a:gridCol w="574146">
                  <a:extLst>
                    <a:ext uri="{9D8B030D-6E8A-4147-A177-3AD203B41FA5}">
                      <a16:colId xmlns:a16="http://schemas.microsoft.com/office/drawing/2014/main" val="20003"/>
                    </a:ext>
                  </a:extLst>
                </a:gridCol>
                <a:gridCol w="574146">
                  <a:extLst>
                    <a:ext uri="{9D8B030D-6E8A-4147-A177-3AD203B41FA5}">
                      <a16:colId xmlns:a16="http://schemas.microsoft.com/office/drawing/2014/main" val="20004"/>
                    </a:ext>
                  </a:extLst>
                </a:gridCol>
                <a:gridCol w="574146">
                  <a:extLst>
                    <a:ext uri="{9D8B030D-6E8A-4147-A177-3AD203B41FA5}">
                      <a16:colId xmlns:a16="http://schemas.microsoft.com/office/drawing/2014/main" val="20005"/>
                    </a:ext>
                  </a:extLst>
                </a:gridCol>
              </a:tblGrid>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2</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900" b="0" i="0" u="none" strike="noStrike" cap="none" normalizeH="0" baseline="0" dirty="0">
                        <a:ln>
                          <a:noFill/>
                        </a:ln>
                        <a:solidFill>
                          <a:schemeClr val="tx2"/>
                        </a:solidFill>
                        <a:effectLst/>
                        <a:latin typeface="Arial Rounded MT Bold" pitchFamily="34" charset="0"/>
                      </a:endParaRP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64294689-AEB3-25C9-186A-27160EA604AB}"/>
              </a:ext>
            </a:extLst>
          </p:cNvPr>
          <p:cNvSpPr>
            <a:spLocks noChangeArrowheads="1"/>
          </p:cNvSpPr>
          <p:nvPr/>
        </p:nvSpPr>
        <p:spPr bwMode="auto">
          <a:xfrm>
            <a:off x="265113" y="655638"/>
            <a:ext cx="8620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rgbClr val="FFFF00"/>
                </a:solidFill>
              </a:rPr>
              <a:t>Z</a:t>
            </a:r>
            <a:r>
              <a:rPr lang="en-US" altLang="en-US" sz="3200" baseline="-25000">
                <a:solidFill>
                  <a:srgbClr val="FFFF00"/>
                </a:solidFill>
              </a:rPr>
              <a:t>6</a:t>
            </a:r>
            <a:r>
              <a:rPr lang="en-US" altLang="en-US" sz="3200"/>
              <a:t> = {0,1,2,3,4,5}</a:t>
            </a:r>
          </a:p>
        </p:txBody>
      </p:sp>
      <p:graphicFrame>
        <p:nvGraphicFramePr>
          <p:cNvPr id="5" name="Group 20">
            <a:extLst>
              <a:ext uri="{FF2B5EF4-FFF2-40B4-BE49-F238E27FC236}">
                <a16:creationId xmlns:a16="http://schemas.microsoft.com/office/drawing/2014/main" id="{C0027064-8F97-000D-C6ED-81C4A2EA5976}"/>
              </a:ext>
            </a:extLst>
          </p:cNvPr>
          <p:cNvGraphicFramePr>
            <a:graphicFrameLocks noGrp="1"/>
          </p:cNvGraphicFramePr>
          <p:nvPr/>
        </p:nvGraphicFramePr>
        <p:xfrm>
          <a:off x="276225" y="2401888"/>
          <a:ext cx="4017965" cy="4479928"/>
        </p:xfrm>
        <a:graphic>
          <a:graphicData uri="http://schemas.openxmlformats.org/drawingml/2006/table">
            <a:tbl>
              <a:tblPr/>
              <a:tblGrid>
                <a:gridCol w="573995">
                  <a:extLst>
                    <a:ext uri="{9D8B030D-6E8A-4147-A177-3AD203B41FA5}">
                      <a16:colId xmlns:a16="http://schemas.microsoft.com/office/drawing/2014/main" val="20000"/>
                    </a:ext>
                  </a:extLst>
                </a:gridCol>
                <a:gridCol w="573995">
                  <a:extLst>
                    <a:ext uri="{9D8B030D-6E8A-4147-A177-3AD203B41FA5}">
                      <a16:colId xmlns:a16="http://schemas.microsoft.com/office/drawing/2014/main" val="20001"/>
                    </a:ext>
                  </a:extLst>
                </a:gridCol>
                <a:gridCol w="573995">
                  <a:extLst>
                    <a:ext uri="{9D8B030D-6E8A-4147-A177-3AD203B41FA5}">
                      <a16:colId xmlns:a16="http://schemas.microsoft.com/office/drawing/2014/main" val="20002"/>
                    </a:ext>
                  </a:extLst>
                </a:gridCol>
                <a:gridCol w="573995">
                  <a:extLst>
                    <a:ext uri="{9D8B030D-6E8A-4147-A177-3AD203B41FA5}">
                      <a16:colId xmlns:a16="http://schemas.microsoft.com/office/drawing/2014/main" val="20003"/>
                    </a:ext>
                  </a:extLst>
                </a:gridCol>
                <a:gridCol w="573995">
                  <a:extLst>
                    <a:ext uri="{9D8B030D-6E8A-4147-A177-3AD203B41FA5}">
                      <a16:colId xmlns:a16="http://schemas.microsoft.com/office/drawing/2014/main" val="20004"/>
                    </a:ext>
                  </a:extLst>
                </a:gridCol>
                <a:gridCol w="573995">
                  <a:extLst>
                    <a:ext uri="{9D8B030D-6E8A-4147-A177-3AD203B41FA5}">
                      <a16:colId xmlns:a16="http://schemas.microsoft.com/office/drawing/2014/main" val="20005"/>
                    </a:ext>
                  </a:extLst>
                </a:gridCol>
                <a:gridCol w="573995">
                  <a:extLst>
                    <a:ext uri="{9D8B030D-6E8A-4147-A177-3AD203B41FA5}">
                      <a16:colId xmlns:a16="http://schemas.microsoft.com/office/drawing/2014/main" val="20006"/>
                    </a:ext>
                  </a:extLst>
                </a:gridCol>
              </a:tblGrid>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0</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67486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graphicFrame>
        <p:nvGraphicFramePr>
          <p:cNvPr id="6" name="Group 86">
            <a:extLst>
              <a:ext uri="{FF2B5EF4-FFF2-40B4-BE49-F238E27FC236}">
                <a16:creationId xmlns:a16="http://schemas.microsoft.com/office/drawing/2014/main" id="{E66296C4-8C04-292A-3109-D3FB6A18E93B}"/>
              </a:ext>
            </a:extLst>
          </p:cNvPr>
          <p:cNvGraphicFramePr>
            <a:graphicFrameLocks noGrp="1"/>
          </p:cNvGraphicFramePr>
          <p:nvPr/>
        </p:nvGraphicFramePr>
        <p:xfrm>
          <a:off x="4927600" y="2411413"/>
          <a:ext cx="4017965" cy="4479923"/>
        </p:xfrm>
        <a:graphic>
          <a:graphicData uri="http://schemas.openxmlformats.org/drawingml/2006/table">
            <a:tbl>
              <a:tblPr/>
              <a:tblGrid>
                <a:gridCol w="573995">
                  <a:extLst>
                    <a:ext uri="{9D8B030D-6E8A-4147-A177-3AD203B41FA5}">
                      <a16:colId xmlns:a16="http://schemas.microsoft.com/office/drawing/2014/main" val="20000"/>
                    </a:ext>
                  </a:extLst>
                </a:gridCol>
                <a:gridCol w="573995">
                  <a:extLst>
                    <a:ext uri="{9D8B030D-6E8A-4147-A177-3AD203B41FA5}">
                      <a16:colId xmlns:a16="http://schemas.microsoft.com/office/drawing/2014/main" val="20001"/>
                    </a:ext>
                  </a:extLst>
                </a:gridCol>
                <a:gridCol w="573995">
                  <a:extLst>
                    <a:ext uri="{9D8B030D-6E8A-4147-A177-3AD203B41FA5}">
                      <a16:colId xmlns:a16="http://schemas.microsoft.com/office/drawing/2014/main" val="20002"/>
                    </a:ext>
                  </a:extLst>
                </a:gridCol>
                <a:gridCol w="573995">
                  <a:extLst>
                    <a:ext uri="{9D8B030D-6E8A-4147-A177-3AD203B41FA5}">
                      <a16:colId xmlns:a16="http://schemas.microsoft.com/office/drawing/2014/main" val="20003"/>
                    </a:ext>
                  </a:extLst>
                </a:gridCol>
                <a:gridCol w="573995">
                  <a:extLst>
                    <a:ext uri="{9D8B030D-6E8A-4147-A177-3AD203B41FA5}">
                      <a16:colId xmlns:a16="http://schemas.microsoft.com/office/drawing/2014/main" val="20004"/>
                    </a:ext>
                  </a:extLst>
                </a:gridCol>
                <a:gridCol w="573995">
                  <a:extLst>
                    <a:ext uri="{9D8B030D-6E8A-4147-A177-3AD203B41FA5}">
                      <a16:colId xmlns:a16="http://schemas.microsoft.com/office/drawing/2014/main" val="20005"/>
                    </a:ext>
                  </a:extLst>
                </a:gridCol>
                <a:gridCol w="573995">
                  <a:extLst>
                    <a:ext uri="{9D8B030D-6E8A-4147-A177-3AD203B41FA5}">
                      <a16:colId xmlns:a16="http://schemas.microsoft.com/office/drawing/2014/main" val="20006"/>
                    </a:ext>
                  </a:extLst>
                </a:gridCol>
              </a:tblGrid>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0</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dirty="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dirty="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dirty="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endParaRPr kumimoji="0" lang="en-US" sz="2700" b="0" i="0" u="none" strike="noStrike" cap="none" normalizeH="0" baseline="0" dirty="0">
                        <a:ln>
                          <a:noFill/>
                        </a:ln>
                        <a:solidFill>
                          <a:srgbClr val="FFFF00"/>
                        </a:solidFill>
                        <a:effectLst/>
                        <a:latin typeface="Arial Rounded MT Bold" pitchFamily="34" charset="0"/>
                      </a:endParaRP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C70B60F0-A1C3-F5DF-EAB2-F7D448E55CCC}"/>
              </a:ext>
            </a:extLst>
          </p:cNvPr>
          <p:cNvSpPr txBox="1">
            <a:spLocks noChangeArrowheads="1"/>
          </p:cNvSpPr>
          <p:nvPr/>
        </p:nvSpPr>
        <p:spPr bwMode="auto">
          <a:xfrm>
            <a:off x="587375" y="801688"/>
            <a:ext cx="7686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For addition tables, rows and columns</a:t>
            </a:r>
          </a:p>
          <a:p>
            <a:r>
              <a:rPr lang="en-US" altLang="en-US" sz="3200" u="sng"/>
              <a:t>always</a:t>
            </a:r>
            <a:r>
              <a:rPr lang="en-US" altLang="en-US" sz="3200"/>
              <a:t> are a permutation of Z</a:t>
            </a:r>
            <a:r>
              <a:rPr lang="en-US" altLang="en-US" sz="3200" baseline="-25000"/>
              <a:t>n</a:t>
            </a:r>
            <a:endParaRPr lang="en-US" altLang="en-US" sz="3200"/>
          </a:p>
        </p:txBody>
      </p:sp>
      <p:graphicFrame>
        <p:nvGraphicFramePr>
          <p:cNvPr id="6" name="Group 20">
            <a:extLst>
              <a:ext uri="{FF2B5EF4-FFF2-40B4-BE49-F238E27FC236}">
                <a16:creationId xmlns:a16="http://schemas.microsoft.com/office/drawing/2014/main" id="{40334D17-4FF2-0C37-267D-055672FD71E4}"/>
              </a:ext>
            </a:extLst>
          </p:cNvPr>
          <p:cNvGraphicFramePr>
            <a:graphicFrameLocks noGrp="1"/>
          </p:cNvGraphicFramePr>
          <p:nvPr/>
        </p:nvGraphicFramePr>
        <p:xfrm>
          <a:off x="4881563" y="2378075"/>
          <a:ext cx="4262440" cy="4479928"/>
        </p:xfrm>
        <a:graphic>
          <a:graphicData uri="http://schemas.openxmlformats.org/drawingml/2006/table">
            <a:tbl>
              <a:tblPr/>
              <a:tblGrid>
                <a:gridCol w="608920">
                  <a:extLst>
                    <a:ext uri="{9D8B030D-6E8A-4147-A177-3AD203B41FA5}">
                      <a16:colId xmlns:a16="http://schemas.microsoft.com/office/drawing/2014/main" val="20000"/>
                    </a:ext>
                  </a:extLst>
                </a:gridCol>
                <a:gridCol w="608920">
                  <a:extLst>
                    <a:ext uri="{9D8B030D-6E8A-4147-A177-3AD203B41FA5}">
                      <a16:colId xmlns:a16="http://schemas.microsoft.com/office/drawing/2014/main" val="20001"/>
                    </a:ext>
                  </a:extLst>
                </a:gridCol>
                <a:gridCol w="608920">
                  <a:extLst>
                    <a:ext uri="{9D8B030D-6E8A-4147-A177-3AD203B41FA5}">
                      <a16:colId xmlns:a16="http://schemas.microsoft.com/office/drawing/2014/main" val="20002"/>
                    </a:ext>
                  </a:extLst>
                </a:gridCol>
                <a:gridCol w="608920">
                  <a:extLst>
                    <a:ext uri="{9D8B030D-6E8A-4147-A177-3AD203B41FA5}">
                      <a16:colId xmlns:a16="http://schemas.microsoft.com/office/drawing/2014/main" val="20003"/>
                    </a:ext>
                  </a:extLst>
                </a:gridCol>
                <a:gridCol w="608920">
                  <a:extLst>
                    <a:ext uri="{9D8B030D-6E8A-4147-A177-3AD203B41FA5}">
                      <a16:colId xmlns:a16="http://schemas.microsoft.com/office/drawing/2014/main" val="20004"/>
                    </a:ext>
                  </a:extLst>
                </a:gridCol>
                <a:gridCol w="608920">
                  <a:extLst>
                    <a:ext uri="{9D8B030D-6E8A-4147-A177-3AD203B41FA5}">
                      <a16:colId xmlns:a16="http://schemas.microsoft.com/office/drawing/2014/main" val="20005"/>
                    </a:ext>
                  </a:extLst>
                </a:gridCol>
                <a:gridCol w="608920">
                  <a:extLst>
                    <a:ext uri="{9D8B030D-6E8A-4147-A177-3AD203B41FA5}">
                      <a16:colId xmlns:a16="http://schemas.microsoft.com/office/drawing/2014/main" val="20006"/>
                    </a:ext>
                  </a:extLst>
                </a:gridCol>
              </a:tblGrid>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0</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341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67486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340" marR="274340" marT="68922" marB="68922"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5</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340" marR="274340" marT="68922" marB="68922"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graphicFrame>
        <p:nvGraphicFramePr>
          <p:cNvPr id="7" name="Group 20">
            <a:extLst>
              <a:ext uri="{FF2B5EF4-FFF2-40B4-BE49-F238E27FC236}">
                <a16:creationId xmlns:a16="http://schemas.microsoft.com/office/drawing/2014/main" id="{5BF2B597-95D0-8291-9F10-142CF0836ECF}"/>
              </a:ext>
            </a:extLst>
          </p:cNvPr>
          <p:cNvGraphicFramePr>
            <a:graphicFrameLocks noGrp="1"/>
          </p:cNvGraphicFramePr>
          <p:nvPr/>
        </p:nvGraphicFramePr>
        <p:xfrm>
          <a:off x="487363" y="2998788"/>
          <a:ext cx="3444876" cy="3840160"/>
        </p:xfrm>
        <a:graphic>
          <a:graphicData uri="http://schemas.openxmlformats.org/drawingml/2006/table">
            <a:tbl>
              <a:tblPr/>
              <a:tblGrid>
                <a:gridCol w="574146">
                  <a:extLst>
                    <a:ext uri="{9D8B030D-6E8A-4147-A177-3AD203B41FA5}">
                      <a16:colId xmlns:a16="http://schemas.microsoft.com/office/drawing/2014/main" val="20000"/>
                    </a:ext>
                  </a:extLst>
                </a:gridCol>
                <a:gridCol w="574146">
                  <a:extLst>
                    <a:ext uri="{9D8B030D-6E8A-4147-A177-3AD203B41FA5}">
                      <a16:colId xmlns:a16="http://schemas.microsoft.com/office/drawing/2014/main" val="20001"/>
                    </a:ext>
                  </a:extLst>
                </a:gridCol>
                <a:gridCol w="574146">
                  <a:extLst>
                    <a:ext uri="{9D8B030D-6E8A-4147-A177-3AD203B41FA5}">
                      <a16:colId xmlns:a16="http://schemas.microsoft.com/office/drawing/2014/main" val="20002"/>
                    </a:ext>
                  </a:extLst>
                </a:gridCol>
                <a:gridCol w="574146">
                  <a:extLst>
                    <a:ext uri="{9D8B030D-6E8A-4147-A177-3AD203B41FA5}">
                      <a16:colId xmlns:a16="http://schemas.microsoft.com/office/drawing/2014/main" val="20003"/>
                    </a:ext>
                  </a:extLst>
                </a:gridCol>
                <a:gridCol w="574146">
                  <a:extLst>
                    <a:ext uri="{9D8B030D-6E8A-4147-A177-3AD203B41FA5}">
                      <a16:colId xmlns:a16="http://schemas.microsoft.com/office/drawing/2014/main" val="20004"/>
                    </a:ext>
                  </a:extLst>
                </a:gridCol>
                <a:gridCol w="574146">
                  <a:extLst>
                    <a:ext uri="{9D8B030D-6E8A-4147-A177-3AD203B41FA5}">
                      <a16:colId xmlns:a16="http://schemas.microsoft.com/office/drawing/2014/main" val="20005"/>
                    </a:ext>
                  </a:extLst>
                </a:gridCol>
              </a:tblGrid>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1"/>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0</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1</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2</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8324">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3</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4087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1"/>
                          </a:solidFill>
                          <a:effectLst/>
                          <a:latin typeface="Arial Rounded MT Bold" pitchFamily="34" charset="0"/>
                        </a:rPr>
                        <a:t>4</a:t>
                      </a:r>
                    </a:p>
                  </a:txBody>
                  <a:tcPr marL="274371" marR="274371" marT="73535" marB="7353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4</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a:ln>
                            <a:noFill/>
                          </a:ln>
                          <a:solidFill>
                            <a:schemeClr val="tx2"/>
                          </a:solidFill>
                          <a:effectLst/>
                          <a:latin typeface="Arial Rounded MT Bold" pitchFamily="34" charset="0"/>
                        </a:rPr>
                        <a:t>0</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1</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2</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900" b="0" i="0" u="none" strike="noStrike" cap="none" normalizeH="0" baseline="0" dirty="0">
                          <a:ln>
                            <a:noFill/>
                          </a:ln>
                          <a:solidFill>
                            <a:schemeClr val="tx2"/>
                          </a:solidFill>
                          <a:effectLst/>
                          <a:latin typeface="Arial Rounded MT Bold" pitchFamily="34" charset="0"/>
                        </a:rPr>
                        <a:t>3</a:t>
                      </a:r>
                    </a:p>
                  </a:txBody>
                  <a:tcPr marL="274371" marR="274371" marT="73535" marB="7353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58494" name="TextBox 4">
            <a:extLst>
              <a:ext uri="{FF2B5EF4-FFF2-40B4-BE49-F238E27FC236}">
                <a16:creationId xmlns:a16="http://schemas.microsoft.com/office/drawing/2014/main" id="{4C980004-5C2C-F505-C917-E0E4F2D10C2C}"/>
              </a:ext>
            </a:extLst>
          </p:cNvPr>
          <p:cNvSpPr txBox="1">
            <a:spLocks noChangeArrowheads="1"/>
          </p:cNvSpPr>
          <p:nvPr/>
        </p:nvSpPr>
        <p:spPr bwMode="auto">
          <a:xfrm>
            <a:off x="1260475" y="1898650"/>
            <a:ext cx="472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1800"/>
              <a:t>(A </a:t>
            </a:r>
            <a:r>
              <a:rPr lang="en-US" altLang="en-US" sz="1800">
                <a:solidFill>
                  <a:srgbClr val="FFCC66"/>
                </a:solidFill>
              </a:rPr>
              <a:t>group</a:t>
            </a:r>
            <a:r>
              <a:rPr lang="en-US" altLang="en-US" sz="1800"/>
              <a:t> as we’ll see later in the course.)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id="{152D13D7-EB24-2728-329C-09854AF5DBC2}"/>
              </a:ext>
            </a:extLst>
          </p:cNvPr>
          <p:cNvSpPr txBox="1">
            <a:spLocks noChangeArrowheads="1"/>
          </p:cNvSpPr>
          <p:nvPr/>
        </p:nvSpPr>
        <p:spPr bwMode="auto">
          <a:xfrm>
            <a:off x="296863" y="801688"/>
            <a:ext cx="86915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For multiplication, some rows and columns</a:t>
            </a:r>
          </a:p>
          <a:p>
            <a:r>
              <a:rPr lang="en-US" altLang="en-US" sz="3200"/>
              <a:t>are permutation of Z</a:t>
            </a:r>
            <a:r>
              <a:rPr lang="en-US" altLang="en-US" sz="3200" baseline="-25000"/>
              <a:t>n</a:t>
            </a:r>
            <a:r>
              <a:rPr lang="en-US" altLang="en-US" sz="3200"/>
              <a:t>, while others aren’t…</a:t>
            </a:r>
          </a:p>
        </p:txBody>
      </p:sp>
      <p:graphicFrame>
        <p:nvGraphicFramePr>
          <p:cNvPr id="4" name="Group 92">
            <a:extLst>
              <a:ext uri="{FF2B5EF4-FFF2-40B4-BE49-F238E27FC236}">
                <a16:creationId xmlns:a16="http://schemas.microsoft.com/office/drawing/2014/main" id="{F3D3852F-9D39-6E6A-867A-CE714539E0FC}"/>
              </a:ext>
            </a:extLst>
          </p:cNvPr>
          <p:cNvGraphicFramePr>
            <a:graphicFrameLocks noGrp="1"/>
          </p:cNvGraphicFramePr>
          <p:nvPr/>
        </p:nvGraphicFramePr>
        <p:xfrm>
          <a:off x="285750" y="2070100"/>
          <a:ext cx="3575052" cy="3840162"/>
        </p:xfrm>
        <a:graphic>
          <a:graphicData uri="http://schemas.openxmlformats.org/drawingml/2006/table">
            <a:tbl>
              <a:tblPr/>
              <a:tblGrid>
                <a:gridCol w="595842">
                  <a:extLst>
                    <a:ext uri="{9D8B030D-6E8A-4147-A177-3AD203B41FA5}">
                      <a16:colId xmlns:a16="http://schemas.microsoft.com/office/drawing/2014/main" val="20000"/>
                    </a:ext>
                  </a:extLst>
                </a:gridCol>
                <a:gridCol w="595842">
                  <a:extLst>
                    <a:ext uri="{9D8B030D-6E8A-4147-A177-3AD203B41FA5}">
                      <a16:colId xmlns:a16="http://schemas.microsoft.com/office/drawing/2014/main" val="20001"/>
                    </a:ext>
                  </a:extLst>
                </a:gridCol>
                <a:gridCol w="595842">
                  <a:extLst>
                    <a:ext uri="{9D8B030D-6E8A-4147-A177-3AD203B41FA5}">
                      <a16:colId xmlns:a16="http://schemas.microsoft.com/office/drawing/2014/main" val="20002"/>
                    </a:ext>
                  </a:extLst>
                </a:gridCol>
                <a:gridCol w="595842">
                  <a:extLst>
                    <a:ext uri="{9D8B030D-6E8A-4147-A177-3AD203B41FA5}">
                      <a16:colId xmlns:a16="http://schemas.microsoft.com/office/drawing/2014/main" val="20003"/>
                    </a:ext>
                  </a:extLst>
                </a:gridCol>
                <a:gridCol w="595842">
                  <a:extLst>
                    <a:ext uri="{9D8B030D-6E8A-4147-A177-3AD203B41FA5}">
                      <a16:colId xmlns:a16="http://schemas.microsoft.com/office/drawing/2014/main" val="20004"/>
                    </a:ext>
                  </a:extLst>
                </a:gridCol>
                <a:gridCol w="595842">
                  <a:extLst>
                    <a:ext uri="{9D8B030D-6E8A-4147-A177-3AD203B41FA5}">
                      <a16:colId xmlns:a16="http://schemas.microsoft.com/office/drawing/2014/main" val="20005"/>
                    </a:ext>
                  </a:extLst>
                </a:gridCol>
              </a:tblGrid>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1"/>
                          </a:solidFill>
                          <a:effectLst/>
                          <a:latin typeface="Arial Rounded MT Bold" pitchFamily="34" charset="0"/>
                        </a:rPr>
                        <a:t>*</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1</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2</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1"/>
                          </a:solidFill>
                          <a:effectLst/>
                          <a:latin typeface="Arial Rounded MT Bold" pitchFamily="34" charset="0"/>
                        </a:rPr>
                        <a:t>3</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4</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0</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1</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1</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2</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3</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4</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2</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2</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4</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1</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3</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3</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3</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1</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4</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2</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4002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1"/>
                          </a:solidFill>
                          <a:effectLst/>
                          <a:latin typeface="Arial Rounded MT Bold" pitchFamily="34" charset="0"/>
                        </a:rPr>
                        <a:t>4</a:t>
                      </a:r>
                    </a:p>
                  </a:txBody>
                  <a:tcPr marL="274272" marR="274272" marT="57839" marB="5783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0</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4</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3</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a:ln>
                            <a:noFill/>
                          </a:ln>
                          <a:solidFill>
                            <a:schemeClr val="tx2"/>
                          </a:solidFill>
                          <a:effectLst/>
                          <a:latin typeface="Arial Rounded MT Bold" pitchFamily="34" charset="0"/>
                        </a:rPr>
                        <a:t>2</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300" b="0" i="0" u="none" strike="noStrike" cap="none" normalizeH="0" baseline="0" dirty="0">
                          <a:ln>
                            <a:noFill/>
                          </a:ln>
                          <a:solidFill>
                            <a:schemeClr val="tx2"/>
                          </a:solidFill>
                          <a:effectLst/>
                          <a:latin typeface="Arial Rounded MT Bold" pitchFamily="34" charset="0"/>
                        </a:rPr>
                        <a:t>1</a:t>
                      </a:r>
                    </a:p>
                  </a:txBody>
                  <a:tcPr marL="274272" marR="274272" marT="57839" marB="5783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5" name="Group 86">
            <a:extLst>
              <a:ext uri="{FF2B5EF4-FFF2-40B4-BE49-F238E27FC236}">
                <a16:creationId xmlns:a16="http://schemas.microsoft.com/office/drawing/2014/main" id="{1CBED5B6-63B5-D3DC-E916-51FAC8F0C2B5}"/>
              </a:ext>
            </a:extLst>
          </p:cNvPr>
          <p:cNvGraphicFramePr>
            <a:graphicFrameLocks noGrp="1"/>
          </p:cNvGraphicFramePr>
          <p:nvPr/>
        </p:nvGraphicFramePr>
        <p:xfrm>
          <a:off x="4818063" y="1957388"/>
          <a:ext cx="4017965" cy="4479923"/>
        </p:xfrm>
        <a:graphic>
          <a:graphicData uri="http://schemas.openxmlformats.org/drawingml/2006/table">
            <a:tbl>
              <a:tblPr/>
              <a:tblGrid>
                <a:gridCol w="573995">
                  <a:extLst>
                    <a:ext uri="{9D8B030D-6E8A-4147-A177-3AD203B41FA5}">
                      <a16:colId xmlns:a16="http://schemas.microsoft.com/office/drawing/2014/main" val="20000"/>
                    </a:ext>
                  </a:extLst>
                </a:gridCol>
                <a:gridCol w="573995">
                  <a:extLst>
                    <a:ext uri="{9D8B030D-6E8A-4147-A177-3AD203B41FA5}">
                      <a16:colId xmlns:a16="http://schemas.microsoft.com/office/drawing/2014/main" val="20001"/>
                    </a:ext>
                  </a:extLst>
                </a:gridCol>
                <a:gridCol w="573995">
                  <a:extLst>
                    <a:ext uri="{9D8B030D-6E8A-4147-A177-3AD203B41FA5}">
                      <a16:colId xmlns:a16="http://schemas.microsoft.com/office/drawing/2014/main" val="20002"/>
                    </a:ext>
                  </a:extLst>
                </a:gridCol>
                <a:gridCol w="573995">
                  <a:extLst>
                    <a:ext uri="{9D8B030D-6E8A-4147-A177-3AD203B41FA5}">
                      <a16:colId xmlns:a16="http://schemas.microsoft.com/office/drawing/2014/main" val="20003"/>
                    </a:ext>
                  </a:extLst>
                </a:gridCol>
                <a:gridCol w="573995">
                  <a:extLst>
                    <a:ext uri="{9D8B030D-6E8A-4147-A177-3AD203B41FA5}">
                      <a16:colId xmlns:a16="http://schemas.microsoft.com/office/drawing/2014/main" val="20004"/>
                    </a:ext>
                  </a:extLst>
                </a:gridCol>
                <a:gridCol w="573995">
                  <a:extLst>
                    <a:ext uri="{9D8B030D-6E8A-4147-A177-3AD203B41FA5}">
                      <a16:colId xmlns:a16="http://schemas.microsoft.com/office/drawing/2014/main" val="20005"/>
                    </a:ext>
                  </a:extLst>
                </a:gridCol>
                <a:gridCol w="573995">
                  <a:extLst>
                    <a:ext uri="{9D8B030D-6E8A-4147-A177-3AD203B41FA5}">
                      <a16:colId xmlns:a16="http://schemas.microsoft.com/office/drawing/2014/main" val="20006"/>
                    </a:ext>
                  </a:extLst>
                </a:gridCol>
              </a:tblGrid>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1</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chemeClr val="tx1"/>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0</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1</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1</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2</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3</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4</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639989">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chemeClr val="tx1"/>
                          </a:solidFill>
                          <a:effectLst/>
                          <a:latin typeface="Arial Rounded MT Bold" pitchFamily="34" charset="0"/>
                        </a:rPr>
                        <a:t>5</a:t>
                      </a:r>
                    </a:p>
                  </a:txBody>
                  <a:tcPr marL="274297" marR="274297" marT="69553" marB="69553"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0</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5</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4</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3</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a:ln>
                            <a:noFill/>
                          </a:ln>
                          <a:solidFill>
                            <a:srgbClr val="FFFF00"/>
                          </a:solidFill>
                          <a:effectLst/>
                          <a:latin typeface="Arial Rounded MT Bold" pitchFamily="34" charset="0"/>
                        </a:rPr>
                        <a:t>2</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700" b="0" i="0" u="none" strike="noStrike" cap="none" normalizeH="0" baseline="0" dirty="0">
                          <a:ln>
                            <a:noFill/>
                          </a:ln>
                          <a:solidFill>
                            <a:srgbClr val="FFFF00"/>
                          </a:solidFill>
                          <a:effectLst/>
                          <a:latin typeface="Arial Rounded MT Bold" pitchFamily="34" charset="0"/>
                        </a:rPr>
                        <a:t>1</a:t>
                      </a:r>
                    </a:p>
                  </a:txBody>
                  <a:tcPr marL="274297" marR="274297" marT="69553" marB="69553"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3ABA1DE9-1ECC-8F26-F513-57C1F214CC4D}"/>
              </a:ext>
            </a:extLst>
          </p:cNvPr>
          <p:cNvSpPr txBox="1">
            <a:spLocks noChangeArrowheads="1"/>
          </p:cNvSpPr>
          <p:nvPr/>
        </p:nvSpPr>
        <p:spPr bwMode="auto">
          <a:xfrm>
            <a:off x="417513" y="6157913"/>
            <a:ext cx="4333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what’s happening here?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88">
            <a:extLst>
              <a:ext uri="{FF2B5EF4-FFF2-40B4-BE49-F238E27FC236}">
                <a16:creationId xmlns:a16="http://schemas.microsoft.com/office/drawing/2014/main" id="{58BCCC51-98B8-4A87-B8ED-35BE0D6AA457}"/>
              </a:ext>
            </a:extLst>
          </p:cNvPr>
          <p:cNvSpPr txBox="1">
            <a:spLocks noChangeArrowheads="1"/>
          </p:cNvSpPr>
          <p:nvPr/>
        </p:nvSpPr>
        <p:spPr bwMode="auto">
          <a:xfrm>
            <a:off x="1624013" y="2474913"/>
            <a:ext cx="5514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274320" rIns="274320" anchorCtr="1">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Lecture 13 (October 5, 2010)</a:t>
            </a:r>
          </a:p>
        </p:txBody>
      </p:sp>
      <p:sp>
        <p:nvSpPr>
          <p:cNvPr id="7171" name="Rectangle 393">
            <a:extLst>
              <a:ext uri="{FF2B5EF4-FFF2-40B4-BE49-F238E27FC236}">
                <a16:creationId xmlns:a16="http://schemas.microsoft.com/office/drawing/2014/main" id="{0EB6A971-ED3E-72C6-F47C-F5DC5EF25561}"/>
              </a:ext>
            </a:extLst>
          </p:cNvPr>
          <p:cNvSpPr>
            <a:spLocks noGrp="1" noChangeArrowheads="1"/>
          </p:cNvSpPr>
          <p:nvPr>
            <p:ph type="ctrTitle"/>
          </p:nvPr>
        </p:nvSpPr>
        <p:spPr>
          <a:xfrm>
            <a:off x="852488" y="333375"/>
            <a:ext cx="7261225" cy="2033588"/>
          </a:xfrm>
          <a:noFill/>
        </p:spPr>
        <p:txBody>
          <a:bodyPr/>
          <a:lstStyle/>
          <a:p>
            <a:r>
              <a:rPr lang="en-US" altLang="en-US" sz="4400">
                <a:solidFill>
                  <a:schemeClr val="tx1"/>
                </a:solidFill>
              </a:rPr>
              <a:t>Number Theory and Modular Arithmetic</a:t>
            </a:r>
          </a:p>
        </p:txBody>
      </p:sp>
      <p:grpSp>
        <p:nvGrpSpPr>
          <p:cNvPr id="7172" name="Group 394">
            <a:extLst>
              <a:ext uri="{FF2B5EF4-FFF2-40B4-BE49-F238E27FC236}">
                <a16:creationId xmlns:a16="http://schemas.microsoft.com/office/drawing/2014/main" id="{12A8FB87-524D-6BCB-A973-5FAF8BDF77D6}"/>
              </a:ext>
            </a:extLst>
          </p:cNvPr>
          <p:cNvGrpSpPr>
            <a:grpSpLocks/>
          </p:cNvGrpSpPr>
          <p:nvPr/>
        </p:nvGrpSpPr>
        <p:grpSpPr bwMode="auto">
          <a:xfrm>
            <a:off x="2297113" y="3924300"/>
            <a:ext cx="939800" cy="1909763"/>
            <a:chOff x="752" y="176"/>
            <a:chExt cx="2155" cy="4149"/>
          </a:xfrm>
        </p:grpSpPr>
        <p:grpSp>
          <p:nvGrpSpPr>
            <p:cNvPr id="7176" name="Group 395">
              <a:extLst>
                <a:ext uri="{FF2B5EF4-FFF2-40B4-BE49-F238E27FC236}">
                  <a16:creationId xmlns:a16="http://schemas.microsoft.com/office/drawing/2014/main" id="{547DCC3F-6EEE-B1A4-758E-34C1776F7551}"/>
                </a:ext>
              </a:extLst>
            </p:cNvPr>
            <p:cNvGrpSpPr>
              <a:grpSpLocks/>
            </p:cNvGrpSpPr>
            <p:nvPr/>
          </p:nvGrpSpPr>
          <p:grpSpPr bwMode="auto">
            <a:xfrm>
              <a:off x="752" y="745"/>
              <a:ext cx="2155" cy="3580"/>
              <a:chOff x="752" y="745"/>
              <a:chExt cx="2155" cy="3580"/>
            </a:xfrm>
          </p:grpSpPr>
          <p:sp>
            <p:nvSpPr>
              <p:cNvPr id="7186" name="Freeform 396">
                <a:extLst>
                  <a:ext uri="{FF2B5EF4-FFF2-40B4-BE49-F238E27FC236}">
                    <a16:creationId xmlns:a16="http://schemas.microsoft.com/office/drawing/2014/main" id="{E77D70A0-AD63-12DF-548E-978A9E6A5D2E}"/>
                  </a:ext>
                </a:extLst>
              </p:cNvPr>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397">
                <a:extLst>
                  <a:ext uri="{FF2B5EF4-FFF2-40B4-BE49-F238E27FC236}">
                    <a16:creationId xmlns:a16="http://schemas.microsoft.com/office/drawing/2014/main" id="{674C2B09-5837-AA27-AE1F-0F2271E9CEF8}"/>
                  </a:ext>
                </a:extLst>
              </p:cNvPr>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398">
                <a:extLst>
                  <a:ext uri="{FF2B5EF4-FFF2-40B4-BE49-F238E27FC236}">
                    <a16:creationId xmlns:a16="http://schemas.microsoft.com/office/drawing/2014/main" id="{4BAD8A3C-C8A1-F852-5EA0-A6E7AF89FE97}"/>
                  </a:ext>
                </a:extLst>
              </p:cNvPr>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399">
                <a:extLst>
                  <a:ext uri="{FF2B5EF4-FFF2-40B4-BE49-F238E27FC236}">
                    <a16:creationId xmlns:a16="http://schemas.microsoft.com/office/drawing/2014/main" id="{CEE723A4-6F85-F354-F8FD-5F6BD99B2464}"/>
                  </a:ext>
                </a:extLst>
              </p:cNvPr>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400">
                <a:extLst>
                  <a:ext uri="{FF2B5EF4-FFF2-40B4-BE49-F238E27FC236}">
                    <a16:creationId xmlns:a16="http://schemas.microsoft.com/office/drawing/2014/main" id="{616B5D8D-445B-B4E3-5E10-F92D262DB22A}"/>
                  </a:ext>
                </a:extLst>
              </p:cNvPr>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401">
                <a:extLst>
                  <a:ext uri="{FF2B5EF4-FFF2-40B4-BE49-F238E27FC236}">
                    <a16:creationId xmlns:a16="http://schemas.microsoft.com/office/drawing/2014/main" id="{BFF45109-DD86-7F16-DD84-6C709DF74D37}"/>
                  </a:ext>
                </a:extLst>
              </p:cNvPr>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7" name="Group 402">
              <a:extLst>
                <a:ext uri="{FF2B5EF4-FFF2-40B4-BE49-F238E27FC236}">
                  <a16:creationId xmlns:a16="http://schemas.microsoft.com/office/drawing/2014/main" id="{F21B7B44-0F46-BDCE-98B4-2AA72714F8EC}"/>
                </a:ext>
              </a:extLst>
            </p:cNvPr>
            <p:cNvGrpSpPr>
              <a:grpSpLocks/>
            </p:cNvGrpSpPr>
            <p:nvPr/>
          </p:nvGrpSpPr>
          <p:grpSpPr bwMode="auto">
            <a:xfrm>
              <a:off x="1252" y="1766"/>
              <a:ext cx="788" cy="1198"/>
              <a:chOff x="1252" y="1766"/>
              <a:chExt cx="788" cy="1198"/>
            </a:xfrm>
          </p:grpSpPr>
          <p:sp>
            <p:nvSpPr>
              <p:cNvPr id="7183" name="Freeform 403">
                <a:extLst>
                  <a:ext uri="{FF2B5EF4-FFF2-40B4-BE49-F238E27FC236}">
                    <a16:creationId xmlns:a16="http://schemas.microsoft.com/office/drawing/2014/main" id="{00B25886-9825-159B-DAF5-950300094F98}"/>
                  </a:ext>
                </a:extLst>
              </p:cNvPr>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404">
                <a:extLst>
                  <a:ext uri="{FF2B5EF4-FFF2-40B4-BE49-F238E27FC236}">
                    <a16:creationId xmlns:a16="http://schemas.microsoft.com/office/drawing/2014/main" id="{F7309F77-D9FB-BF5B-7B04-89F278D55AF9}"/>
                  </a:ext>
                </a:extLst>
              </p:cNvPr>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405">
                <a:extLst>
                  <a:ext uri="{FF2B5EF4-FFF2-40B4-BE49-F238E27FC236}">
                    <a16:creationId xmlns:a16="http://schemas.microsoft.com/office/drawing/2014/main" id="{A0962F60-E77E-6DBA-184E-AE16BE9C1835}"/>
                  </a:ext>
                </a:extLst>
              </p:cNvPr>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8" name="Group 406">
              <a:extLst>
                <a:ext uri="{FF2B5EF4-FFF2-40B4-BE49-F238E27FC236}">
                  <a16:creationId xmlns:a16="http://schemas.microsoft.com/office/drawing/2014/main" id="{C81C4BC2-69F5-9755-81C4-64A08B78572A}"/>
                </a:ext>
              </a:extLst>
            </p:cNvPr>
            <p:cNvGrpSpPr>
              <a:grpSpLocks/>
            </p:cNvGrpSpPr>
            <p:nvPr/>
          </p:nvGrpSpPr>
          <p:grpSpPr bwMode="auto">
            <a:xfrm flipH="1">
              <a:off x="819" y="176"/>
              <a:ext cx="797" cy="944"/>
              <a:chOff x="4060" y="5"/>
              <a:chExt cx="797" cy="944"/>
            </a:xfrm>
          </p:grpSpPr>
          <p:sp>
            <p:nvSpPr>
              <p:cNvPr id="7179" name="Freeform 407">
                <a:extLst>
                  <a:ext uri="{FF2B5EF4-FFF2-40B4-BE49-F238E27FC236}">
                    <a16:creationId xmlns:a16="http://schemas.microsoft.com/office/drawing/2014/main" id="{BAA4707F-3294-BE3D-5299-620A7F20C0BE}"/>
                  </a:ext>
                </a:extLst>
              </p:cNvPr>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408">
                <a:extLst>
                  <a:ext uri="{FF2B5EF4-FFF2-40B4-BE49-F238E27FC236}">
                    <a16:creationId xmlns:a16="http://schemas.microsoft.com/office/drawing/2014/main" id="{7EA33321-B3C6-1B3A-037F-742EE5F077C2}"/>
                  </a:ext>
                </a:extLst>
              </p:cNvPr>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409">
                <a:extLst>
                  <a:ext uri="{FF2B5EF4-FFF2-40B4-BE49-F238E27FC236}">
                    <a16:creationId xmlns:a16="http://schemas.microsoft.com/office/drawing/2014/main" id="{F5B2DEA3-5ADD-C7D6-B33D-E0A9F66CED56}"/>
                  </a:ext>
                </a:extLst>
              </p:cNvPr>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410">
                <a:extLst>
                  <a:ext uri="{FF2B5EF4-FFF2-40B4-BE49-F238E27FC236}">
                    <a16:creationId xmlns:a16="http://schemas.microsoft.com/office/drawing/2014/main" id="{1D9F87CF-1E7A-1C39-A25F-B6996965F14D}"/>
                  </a:ext>
                </a:extLst>
              </p:cNvPr>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173" name="Text Box 411">
            <a:extLst>
              <a:ext uri="{FF2B5EF4-FFF2-40B4-BE49-F238E27FC236}">
                <a16:creationId xmlns:a16="http://schemas.microsoft.com/office/drawing/2014/main" id="{B4DFD146-BA22-4AE0-57A6-DDE031C98807}"/>
              </a:ext>
            </a:extLst>
          </p:cNvPr>
          <p:cNvSpPr txBox="1">
            <a:spLocks noChangeArrowheads="1"/>
          </p:cNvSpPr>
          <p:nvPr/>
        </p:nvSpPr>
        <p:spPr bwMode="auto">
          <a:xfrm>
            <a:off x="2419350" y="3684588"/>
            <a:ext cx="11795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3200"/>
              <a:t>p-1</a:t>
            </a:r>
          </a:p>
        </p:txBody>
      </p:sp>
      <p:sp>
        <p:nvSpPr>
          <p:cNvPr id="7174" name="Text Box 412">
            <a:extLst>
              <a:ext uri="{FF2B5EF4-FFF2-40B4-BE49-F238E27FC236}">
                <a16:creationId xmlns:a16="http://schemas.microsoft.com/office/drawing/2014/main" id="{CA382E09-DD40-8945-88E5-416DCB4D8631}"/>
              </a:ext>
            </a:extLst>
          </p:cNvPr>
          <p:cNvSpPr txBox="1">
            <a:spLocks noChangeArrowheads="1"/>
          </p:cNvSpPr>
          <p:nvPr/>
        </p:nvSpPr>
        <p:spPr bwMode="auto">
          <a:xfrm>
            <a:off x="3744913" y="4260850"/>
            <a:ext cx="209867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8800">
                <a:latin typeface="Symbol" panose="05050102010706020507" pitchFamily="18" charset="2"/>
                <a:sym typeface="Symbol" panose="05050102010706020507" pitchFamily="18" charset="2"/>
              </a:rPr>
              <a:t></a:t>
            </a:r>
            <a:r>
              <a:rPr lang="en-US" altLang="en-US" sz="8800" baseline="-25000"/>
              <a:t>p</a:t>
            </a:r>
          </a:p>
        </p:txBody>
      </p:sp>
      <p:sp>
        <p:nvSpPr>
          <p:cNvPr id="7175" name="Text Box 413">
            <a:extLst>
              <a:ext uri="{FF2B5EF4-FFF2-40B4-BE49-F238E27FC236}">
                <a16:creationId xmlns:a16="http://schemas.microsoft.com/office/drawing/2014/main" id="{56E4D709-D409-97E8-8B61-96BCD600D0C8}"/>
              </a:ext>
            </a:extLst>
          </p:cNvPr>
          <p:cNvSpPr txBox="1">
            <a:spLocks noChangeArrowheads="1"/>
          </p:cNvSpPr>
          <p:nvPr/>
        </p:nvSpPr>
        <p:spPr bwMode="auto">
          <a:xfrm>
            <a:off x="5394325" y="4029075"/>
            <a:ext cx="15224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12900"/>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9CD84-1EC9-FE2A-E9EC-CDF0E1AE762F}"/>
              </a:ext>
            </a:extLst>
          </p:cNvPr>
          <p:cNvSpPr txBox="1">
            <a:spLocks noChangeArrowheads="1"/>
          </p:cNvSpPr>
          <p:nvPr/>
        </p:nvSpPr>
        <p:spPr bwMode="auto">
          <a:xfrm>
            <a:off x="1130300" y="679450"/>
            <a:ext cx="6800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For addition, the permutation property</a:t>
            </a:r>
          </a:p>
          <a:p>
            <a:r>
              <a:rPr lang="en-US" altLang="en-US"/>
              <a:t>means you can solve, say,</a:t>
            </a:r>
          </a:p>
        </p:txBody>
      </p:sp>
      <p:graphicFrame>
        <p:nvGraphicFramePr>
          <p:cNvPr id="4" name="Group 20">
            <a:extLst>
              <a:ext uri="{FF2B5EF4-FFF2-40B4-BE49-F238E27FC236}">
                <a16:creationId xmlns:a16="http://schemas.microsoft.com/office/drawing/2014/main" id="{9757EA25-DAFD-3758-C239-03360185B8BB}"/>
              </a:ext>
            </a:extLst>
          </p:cNvPr>
          <p:cNvGraphicFramePr>
            <a:graphicFrameLocks noGrp="1"/>
          </p:cNvGraphicFramePr>
          <p:nvPr/>
        </p:nvGraphicFramePr>
        <p:xfrm>
          <a:off x="4356100" y="3214688"/>
          <a:ext cx="4787902" cy="2971803"/>
        </p:xfrm>
        <a:graphic>
          <a:graphicData uri="http://schemas.openxmlformats.org/drawingml/2006/table">
            <a:tbl>
              <a:tblPr/>
              <a:tblGrid>
                <a:gridCol w="683986">
                  <a:extLst>
                    <a:ext uri="{9D8B030D-6E8A-4147-A177-3AD203B41FA5}">
                      <a16:colId xmlns:a16="http://schemas.microsoft.com/office/drawing/2014/main" val="20000"/>
                    </a:ext>
                  </a:extLst>
                </a:gridCol>
                <a:gridCol w="683986">
                  <a:extLst>
                    <a:ext uri="{9D8B030D-6E8A-4147-A177-3AD203B41FA5}">
                      <a16:colId xmlns:a16="http://schemas.microsoft.com/office/drawing/2014/main" val="20001"/>
                    </a:ext>
                  </a:extLst>
                </a:gridCol>
                <a:gridCol w="683986">
                  <a:extLst>
                    <a:ext uri="{9D8B030D-6E8A-4147-A177-3AD203B41FA5}">
                      <a16:colId xmlns:a16="http://schemas.microsoft.com/office/drawing/2014/main" val="20002"/>
                    </a:ext>
                  </a:extLst>
                </a:gridCol>
                <a:gridCol w="683986">
                  <a:extLst>
                    <a:ext uri="{9D8B030D-6E8A-4147-A177-3AD203B41FA5}">
                      <a16:colId xmlns:a16="http://schemas.microsoft.com/office/drawing/2014/main" val="20003"/>
                    </a:ext>
                  </a:extLst>
                </a:gridCol>
                <a:gridCol w="683986">
                  <a:extLst>
                    <a:ext uri="{9D8B030D-6E8A-4147-A177-3AD203B41FA5}">
                      <a16:colId xmlns:a16="http://schemas.microsoft.com/office/drawing/2014/main" val="20004"/>
                    </a:ext>
                  </a:extLst>
                </a:gridCol>
                <a:gridCol w="683986">
                  <a:extLst>
                    <a:ext uri="{9D8B030D-6E8A-4147-A177-3AD203B41FA5}">
                      <a16:colId xmlns:a16="http://schemas.microsoft.com/office/drawing/2014/main" val="20005"/>
                    </a:ext>
                  </a:extLst>
                </a:gridCol>
                <a:gridCol w="683986">
                  <a:extLst>
                    <a:ext uri="{9D8B030D-6E8A-4147-A177-3AD203B41FA5}">
                      <a16:colId xmlns:a16="http://schemas.microsoft.com/office/drawing/2014/main" val="20006"/>
                    </a:ext>
                  </a:extLst>
                </a:gridCol>
              </a:tblGrid>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0</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1</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2</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3</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4</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5</a:t>
                      </a:r>
                    </a:p>
                  </a:txBody>
                  <a:tcPr marL="274348" marR="27434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5</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8" marR="27434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48" marR="27434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ED600AA2-B124-6B3B-C36E-93748C1F3DDC}"/>
              </a:ext>
            </a:extLst>
          </p:cNvPr>
          <p:cNvSpPr txBox="1">
            <a:spLocks noChangeArrowheads="1"/>
          </p:cNvSpPr>
          <p:nvPr/>
        </p:nvSpPr>
        <p:spPr bwMode="auto">
          <a:xfrm>
            <a:off x="2879725" y="1671638"/>
            <a:ext cx="3392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4 + ___  = 1 (mod 6)</a:t>
            </a:r>
          </a:p>
        </p:txBody>
      </p:sp>
      <p:sp>
        <p:nvSpPr>
          <p:cNvPr id="6" name="Rectangle 5">
            <a:extLst>
              <a:ext uri="{FF2B5EF4-FFF2-40B4-BE49-F238E27FC236}">
                <a16:creationId xmlns:a16="http://schemas.microsoft.com/office/drawing/2014/main" id="{C319C17A-B30C-AB08-3F24-6B44AAB3BDA3}"/>
              </a:ext>
            </a:extLst>
          </p:cNvPr>
          <p:cNvSpPr>
            <a:spLocks noChangeArrowheads="1"/>
          </p:cNvSpPr>
          <p:nvPr/>
        </p:nvSpPr>
        <p:spPr bwMode="auto">
          <a:xfrm>
            <a:off x="5045075" y="5319713"/>
            <a:ext cx="4098925" cy="430212"/>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7" name="TextBox 6">
            <a:extLst>
              <a:ext uri="{FF2B5EF4-FFF2-40B4-BE49-F238E27FC236}">
                <a16:creationId xmlns:a16="http://schemas.microsoft.com/office/drawing/2014/main" id="{52EA1FDD-D156-308D-0360-50B859FB21A6}"/>
              </a:ext>
            </a:extLst>
          </p:cNvPr>
          <p:cNvSpPr txBox="1">
            <a:spLocks noChangeArrowheads="1"/>
          </p:cNvSpPr>
          <p:nvPr/>
        </p:nvSpPr>
        <p:spPr bwMode="auto">
          <a:xfrm>
            <a:off x="533400" y="3070225"/>
            <a:ext cx="3825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Subtraction mod n is </a:t>
            </a:r>
            <a:br>
              <a:rPr lang="en-US" altLang="en-US">
                <a:solidFill>
                  <a:schemeClr val="tx2"/>
                </a:solidFill>
              </a:rPr>
            </a:br>
            <a:r>
              <a:rPr lang="en-US" altLang="en-US">
                <a:solidFill>
                  <a:schemeClr val="tx2"/>
                </a:solidFill>
              </a:rPr>
              <a:t>well-defined</a:t>
            </a:r>
          </a:p>
        </p:txBody>
      </p:sp>
      <p:sp>
        <p:nvSpPr>
          <p:cNvPr id="8" name="TextBox 7">
            <a:extLst>
              <a:ext uri="{FF2B5EF4-FFF2-40B4-BE49-F238E27FC236}">
                <a16:creationId xmlns:a16="http://schemas.microsoft.com/office/drawing/2014/main" id="{3BC497D3-442F-658A-263A-834C20F4614A}"/>
              </a:ext>
            </a:extLst>
          </p:cNvPr>
          <p:cNvSpPr txBox="1">
            <a:spLocks noChangeArrowheads="1"/>
          </p:cNvSpPr>
          <p:nvPr/>
        </p:nvSpPr>
        <p:spPr bwMode="auto">
          <a:xfrm>
            <a:off x="503238" y="4310063"/>
            <a:ext cx="37512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t>Each row has a 0,</a:t>
            </a:r>
          </a:p>
          <a:p>
            <a:r>
              <a:rPr lang="en-US" altLang="en-US" sz="2400"/>
              <a:t>hence </a:t>
            </a:r>
            <a:r>
              <a:rPr lang="en-US" altLang="en-US" sz="2400">
                <a:solidFill>
                  <a:schemeClr val="tx2"/>
                </a:solidFill>
              </a:rPr>
              <a:t>–a</a:t>
            </a:r>
            <a:r>
              <a:rPr lang="en-US" altLang="en-US" sz="2400"/>
              <a:t> is that element</a:t>
            </a:r>
          </a:p>
          <a:p>
            <a:r>
              <a:rPr lang="en-US" altLang="en-US" sz="2400"/>
              <a:t>such that a + (</a:t>
            </a:r>
            <a:r>
              <a:rPr lang="en-US" altLang="en-US" sz="2400">
                <a:solidFill>
                  <a:schemeClr val="tx2"/>
                </a:solidFill>
              </a:rPr>
              <a:t>-a</a:t>
            </a:r>
            <a:r>
              <a:rPr lang="en-US" altLang="en-US" sz="2400"/>
              <a:t>) = 0</a:t>
            </a:r>
          </a:p>
        </p:txBody>
      </p:sp>
      <p:sp>
        <p:nvSpPr>
          <p:cNvPr id="9" name="TextBox 8">
            <a:extLst>
              <a:ext uri="{FF2B5EF4-FFF2-40B4-BE49-F238E27FC236}">
                <a16:creationId xmlns:a16="http://schemas.microsoft.com/office/drawing/2014/main" id="{9302CD7A-E358-1E9B-6C6E-82415BB2C2C9}"/>
              </a:ext>
            </a:extLst>
          </p:cNvPr>
          <p:cNvSpPr txBox="1">
            <a:spLocks noChangeArrowheads="1"/>
          </p:cNvSpPr>
          <p:nvPr/>
        </p:nvSpPr>
        <p:spPr bwMode="auto">
          <a:xfrm>
            <a:off x="981075" y="5678488"/>
            <a:ext cx="258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ym typeface="Symbol" panose="05050102010706020507" pitchFamily="18" charset="2"/>
              </a:rPr>
              <a:t> </a:t>
            </a:r>
            <a:r>
              <a:rPr lang="en-US" altLang="en-US" sz="2400"/>
              <a:t>a – b = a + (</a:t>
            </a:r>
            <a:r>
              <a:rPr lang="en-US" altLang="en-US" sz="2400">
                <a:solidFill>
                  <a:schemeClr val="tx2"/>
                </a:solidFill>
              </a:rPr>
              <a:t>-b</a:t>
            </a:r>
            <a:r>
              <a:rPr lang="en-US" altLang="en-US" sz="2400"/>
              <a:t>)</a:t>
            </a:r>
          </a:p>
        </p:txBody>
      </p:sp>
      <p:sp>
        <p:nvSpPr>
          <p:cNvPr id="10" name="TextBox 9">
            <a:extLst>
              <a:ext uri="{FF2B5EF4-FFF2-40B4-BE49-F238E27FC236}">
                <a16:creationId xmlns:a16="http://schemas.microsoft.com/office/drawing/2014/main" id="{E5A8230F-B126-B8CE-F16F-1740AF9AB1EE}"/>
              </a:ext>
            </a:extLst>
          </p:cNvPr>
          <p:cNvSpPr txBox="1">
            <a:spLocks noChangeArrowheads="1"/>
          </p:cNvSpPr>
          <p:nvPr/>
        </p:nvSpPr>
        <p:spPr bwMode="auto">
          <a:xfrm>
            <a:off x="2870200" y="2201863"/>
            <a:ext cx="5788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4 + ___  = x (mod 6) for any x in Z</a:t>
            </a:r>
            <a:r>
              <a:rPr lang="en-US" altLang="en-US" baseline="-25000"/>
              <a:t>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326CB-AAD8-B46E-7803-F2A5E38642D6}"/>
              </a:ext>
            </a:extLst>
          </p:cNvPr>
          <p:cNvSpPr txBox="1">
            <a:spLocks noChangeArrowheads="1"/>
          </p:cNvSpPr>
          <p:nvPr/>
        </p:nvSpPr>
        <p:spPr bwMode="auto">
          <a:xfrm>
            <a:off x="727075" y="719138"/>
            <a:ext cx="7864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For multiplication, if a row has a permutation</a:t>
            </a:r>
          </a:p>
          <a:p>
            <a:r>
              <a:rPr lang="en-US" altLang="en-US"/>
              <a:t>you can solve, say,</a:t>
            </a:r>
          </a:p>
        </p:txBody>
      </p:sp>
      <p:sp>
        <p:nvSpPr>
          <p:cNvPr id="5" name="TextBox 4">
            <a:extLst>
              <a:ext uri="{FF2B5EF4-FFF2-40B4-BE49-F238E27FC236}">
                <a16:creationId xmlns:a16="http://schemas.microsoft.com/office/drawing/2014/main" id="{5A0A7ADB-CEE5-4DF0-8984-4D4E604EDEEB}"/>
              </a:ext>
            </a:extLst>
          </p:cNvPr>
          <p:cNvSpPr txBox="1">
            <a:spLocks noChangeArrowheads="1"/>
          </p:cNvSpPr>
          <p:nvPr/>
        </p:nvSpPr>
        <p:spPr bwMode="auto">
          <a:xfrm>
            <a:off x="2905125" y="1751013"/>
            <a:ext cx="3340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5 * ___  = 4 (mod 6)</a:t>
            </a:r>
          </a:p>
        </p:txBody>
      </p:sp>
      <p:graphicFrame>
        <p:nvGraphicFramePr>
          <p:cNvPr id="10" name="Group 86">
            <a:extLst>
              <a:ext uri="{FF2B5EF4-FFF2-40B4-BE49-F238E27FC236}">
                <a16:creationId xmlns:a16="http://schemas.microsoft.com/office/drawing/2014/main" id="{5E27C980-D9FE-9326-7498-ECE02B49CD1F}"/>
              </a:ext>
            </a:extLst>
          </p:cNvPr>
          <p:cNvGraphicFramePr>
            <a:graphicFrameLocks noGrp="1"/>
          </p:cNvGraphicFramePr>
          <p:nvPr/>
        </p:nvGraphicFramePr>
        <p:xfrm>
          <a:off x="4273550" y="3384550"/>
          <a:ext cx="4870453" cy="2944816"/>
        </p:xfrm>
        <a:graphic>
          <a:graphicData uri="http://schemas.openxmlformats.org/drawingml/2006/table">
            <a:tbl>
              <a:tblPr/>
              <a:tblGrid>
                <a:gridCol w="695779">
                  <a:extLst>
                    <a:ext uri="{9D8B030D-6E8A-4147-A177-3AD203B41FA5}">
                      <a16:colId xmlns:a16="http://schemas.microsoft.com/office/drawing/2014/main" val="20000"/>
                    </a:ext>
                  </a:extLst>
                </a:gridCol>
                <a:gridCol w="695779">
                  <a:extLst>
                    <a:ext uri="{9D8B030D-6E8A-4147-A177-3AD203B41FA5}">
                      <a16:colId xmlns:a16="http://schemas.microsoft.com/office/drawing/2014/main" val="20001"/>
                    </a:ext>
                  </a:extLst>
                </a:gridCol>
                <a:gridCol w="695779">
                  <a:extLst>
                    <a:ext uri="{9D8B030D-6E8A-4147-A177-3AD203B41FA5}">
                      <a16:colId xmlns:a16="http://schemas.microsoft.com/office/drawing/2014/main" val="20002"/>
                    </a:ext>
                  </a:extLst>
                </a:gridCol>
                <a:gridCol w="695779">
                  <a:extLst>
                    <a:ext uri="{9D8B030D-6E8A-4147-A177-3AD203B41FA5}">
                      <a16:colId xmlns:a16="http://schemas.microsoft.com/office/drawing/2014/main" val="20003"/>
                    </a:ext>
                  </a:extLst>
                </a:gridCol>
                <a:gridCol w="695779">
                  <a:extLst>
                    <a:ext uri="{9D8B030D-6E8A-4147-A177-3AD203B41FA5}">
                      <a16:colId xmlns:a16="http://schemas.microsoft.com/office/drawing/2014/main" val="20004"/>
                    </a:ext>
                  </a:extLst>
                </a:gridCol>
                <a:gridCol w="695779">
                  <a:extLst>
                    <a:ext uri="{9D8B030D-6E8A-4147-A177-3AD203B41FA5}">
                      <a16:colId xmlns:a16="http://schemas.microsoft.com/office/drawing/2014/main" val="20005"/>
                    </a:ext>
                  </a:extLst>
                </a:gridCol>
                <a:gridCol w="695779">
                  <a:extLst>
                    <a:ext uri="{9D8B030D-6E8A-4147-A177-3AD203B41FA5}">
                      <a16:colId xmlns:a16="http://schemas.microsoft.com/office/drawing/2014/main" val="20006"/>
                    </a:ext>
                  </a:extLst>
                </a:gridCol>
              </a:tblGrid>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1</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5</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0</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1</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1</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2</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3</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4</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5</a:t>
                      </a:r>
                    </a:p>
                  </a:txBody>
                  <a:tcPr marL="274305" marR="274305"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05" marR="274305"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05" marR="274305"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6" name="Rectangle 5">
            <a:extLst>
              <a:ext uri="{FF2B5EF4-FFF2-40B4-BE49-F238E27FC236}">
                <a16:creationId xmlns:a16="http://schemas.microsoft.com/office/drawing/2014/main" id="{99D3AC5D-DCC9-5225-12AB-4583B820E399}"/>
              </a:ext>
            </a:extLst>
          </p:cNvPr>
          <p:cNvSpPr>
            <a:spLocks noChangeArrowheads="1"/>
          </p:cNvSpPr>
          <p:nvPr/>
        </p:nvSpPr>
        <p:spPr bwMode="auto">
          <a:xfrm>
            <a:off x="4976813" y="5911850"/>
            <a:ext cx="4167187" cy="420688"/>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11" name="TextBox 10">
            <a:extLst>
              <a:ext uri="{FF2B5EF4-FFF2-40B4-BE49-F238E27FC236}">
                <a16:creationId xmlns:a16="http://schemas.microsoft.com/office/drawing/2014/main" id="{1E084FA9-E4B0-8668-DA62-C0EB87BAD7A1}"/>
              </a:ext>
            </a:extLst>
          </p:cNvPr>
          <p:cNvSpPr txBox="1">
            <a:spLocks noChangeArrowheads="1"/>
          </p:cNvSpPr>
          <p:nvPr/>
        </p:nvSpPr>
        <p:spPr bwMode="auto">
          <a:xfrm>
            <a:off x="2573338" y="2373313"/>
            <a:ext cx="4000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or,  5 * ___  = 1 (mod 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57FA35-0D0B-8610-08FD-9615DE65B2D5}"/>
              </a:ext>
            </a:extLst>
          </p:cNvPr>
          <p:cNvSpPr txBox="1">
            <a:spLocks noChangeArrowheads="1"/>
          </p:cNvSpPr>
          <p:nvPr/>
        </p:nvSpPr>
        <p:spPr bwMode="auto">
          <a:xfrm>
            <a:off x="733425" y="719138"/>
            <a:ext cx="780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But if the row does not have the permutation</a:t>
            </a:r>
          </a:p>
          <a:p>
            <a:r>
              <a:rPr lang="en-US" altLang="en-US"/>
              <a:t>property, how do you solve</a:t>
            </a:r>
          </a:p>
        </p:txBody>
      </p:sp>
      <p:sp>
        <p:nvSpPr>
          <p:cNvPr id="5" name="TextBox 4">
            <a:extLst>
              <a:ext uri="{FF2B5EF4-FFF2-40B4-BE49-F238E27FC236}">
                <a16:creationId xmlns:a16="http://schemas.microsoft.com/office/drawing/2014/main" id="{FC281FD8-5E31-AFDC-447D-FFA71A2E1D49}"/>
              </a:ext>
            </a:extLst>
          </p:cNvPr>
          <p:cNvSpPr txBox="1">
            <a:spLocks noChangeArrowheads="1"/>
          </p:cNvSpPr>
          <p:nvPr/>
        </p:nvSpPr>
        <p:spPr bwMode="auto">
          <a:xfrm>
            <a:off x="3297238" y="1751013"/>
            <a:ext cx="3340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3 * ___  = 4 (mod 6)</a:t>
            </a:r>
          </a:p>
        </p:txBody>
      </p:sp>
      <p:graphicFrame>
        <p:nvGraphicFramePr>
          <p:cNvPr id="10" name="Group 86">
            <a:extLst>
              <a:ext uri="{FF2B5EF4-FFF2-40B4-BE49-F238E27FC236}">
                <a16:creationId xmlns:a16="http://schemas.microsoft.com/office/drawing/2014/main" id="{D2357881-C84F-ACB2-3431-E5EC8E774100}"/>
              </a:ext>
            </a:extLst>
          </p:cNvPr>
          <p:cNvGraphicFramePr>
            <a:graphicFrameLocks noGrp="1"/>
          </p:cNvGraphicFramePr>
          <p:nvPr/>
        </p:nvGraphicFramePr>
        <p:xfrm>
          <a:off x="4092575" y="3213100"/>
          <a:ext cx="5051424" cy="2944816"/>
        </p:xfrm>
        <a:graphic>
          <a:graphicData uri="http://schemas.openxmlformats.org/drawingml/2006/table">
            <a:tbl>
              <a:tblPr/>
              <a:tblGrid>
                <a:gridCol w="721632">
                  <a:extLst>
                    <a:ext uri="{9D8B030D-6E8A-4147-A177-3AD203B41FA5}">
                      <a16:colId xmlns:a16="http://schemas.microsoft.com/office/drawing/2014/main" val="20000"/>
                    </a:ext>
                  </a:extLst>
                </a:gridCol>
                <a:gridCol w="721632">
                  <a:extLst>
                    <a:ext uri="{9D8B030D-6E8A-4147-A177-3AD203B41FA5}">
                      <a16:colId xmlns:a16="http://schemas.microsoft.com/office/drawing/2014/main" val="20001"/>
                    </a:ext>
                  </a:extLst>
                </a:gridCol>
                <a:gridCol w="721632">
                  <a:extLst>
                    <a:ext uri="{9D8B030D-6E8A-4147-A177-3AD203B41FA5}">
                      <a16:colId xmlns:a16="http://schemas.microsoft.com/office/drawing/2014/main" val="20002"/>
                    </a:ext>
                  </a:extLst>
                </a:gridCol>
                <a:gridCol w="721632">
                  <a:extLst>
                    <a:ext uri="{9D8B030D-6E8A-4147-A177-3AD203B41FA5}">
                      <a16:colId xmlns:a16="http://schemas.microsoft.com/office/drawing/2014/main" val="20003"/>
                    </a:ext>
                  </a:extLst>
                </a:gridCol>
                <a:gridCol w="721632">
                  <a:extLst>
                    <a:ext uri="{9D8B030D-6E8A-4147-A177-3AD203B41FA5}">
                      <a16:colId xmlns:a16="http://schemas.microsoft.com/office/drawing/2014/main" val="20004"/>
                    </a:ext>
                  </a:extLst>
                </a:gridCol>
                <a:gridCol w="721632">
                  <a:extLst>
                    <a:ext uri="{9D8B030D-6E8A-4147-A177-3AD203B41FA5}">
                      <a16:colId xmlns:a16="http://schemas.microsoft.com/office/drawing/2014/main" val="20005"/>
                    </a:ext>
                  </a:extLst>
                </a:gridCol>
                <a:gridCol w="721632">
                  <a:extLst>
                    <a:ext uri="{9D8B030D-6E8A-4147-A177-3AD203B41FA5}">
                      <a16:colId xmlns:a16="http://schemas.microsoft.com/office/drawing/2014/main" val="20006"/>
                    </a:ext>
                  </a:extLst>
                </a:gridCol>
              </a:tblGrid>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1</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chemeClr val="tx1"/>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5</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0</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1</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1</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2</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3</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4</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chemeClr val="tx1"/>
                          </a:solidFill>
                          <a:effectLst/>
                          <a:latin typeface="Arial Rounded MT Bold" pitchFamily="34" charset="0"/>
                        </a:rPr>
                        <a:t>5</a:t>
                      </a:r>
                    </a:p>
                  </a:txBody>
                  <a:tcPr marL="274347" marR="274347" anchor="ctr" anchorCtr="1" horzOverflow="overflow">
                    <a:lnL w="28575" cap="flat" cmpd="sng" algn="ctr">
                      <a:solidFill>
                        <a:srgbClr val="FFFF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0</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5</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4</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3</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a:ln>
                            <a:noFill/>
                          </a:ln>
                          <a:solidFill>
                            <a:srgbClr val="FFFF00"/>
                          </a:solidFill>
                          <a:effectLst/>
                          <a:latin typeface="Arial Rounded MT Bold" pitchFamily="34" charset="0"/>
                        </a:rPr>
                        <a:t>2</a:t>
                      </a:r>
                    </a:p>
                  </a:txBody>
                  <a:tcPr marL="274347" marR="274347"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800" b="0" i="0" u="none" strike="noStrike" cap="none" normalizeH="0" baseline="0" dirty="0">
                          <a:ln>
                            <a:noFill/>
                          </a:ln>
                          <a:solidFill>
                            <a:srgbClr val="FFFF00"/>
                          </a:solidFill>
                          <a:effectLst/>
                          <a:latin typeface="Arial Rounded MT Bold" pitchFamily="34" charset="0"/>
                        </a:rPr>
                        <a:t>1</a:t>
                      </a:r>
                    </a:p>
                  </a:txBody>
                  <a:tcPr marL="274347" marR="274347" anchor="ctr" anchorCtr="1" horzOverflow="overflow">
                    <a:lnL w="12700" cap="flat" cmpd="sng" algn="ctr">
                      <a:solidFill>
                        <a:srgbClr val="FFFFFF"/>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6" name="Rectangle 5">
            <a:extLst>
              <a:ext uri="{FF2B5EF4-FFF2-40B4-BE49-F238E27FC236}">
                <a16:creationId xmlns:a16="http://schemas.microsoft.com/office/drawing/2014/main" id="{6B7FD689-2E2A-7605-5E53-ECE91F92D9C8}"/>
              </a:ext>
            </a:extLst>
          </p:cNvPr>
          <p:cNvSpPr>
            <a:spLocks noChangeArrowheads="1"/>
          </p:cNvSpPr>
          <p:nvPr/>
        </p:nvSpPr>
        <p:spPr bwMode="auto">
          <a:xfrm>
            <a:off x="4797425" y="4911725"/>
            <a:ext cx="4346575" cy="404813"/>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11" name="TextBox 10">
            <a:extLst>
              <a:ext uri="{FF2B5EF4-FFF2-40B4-BE49-F238E27FC236}">
                <a16:creationId xmlns:a16="http://schemas.microsoft.com/office/drawing/2014/main" id="{82A84556-9902-D8C1-9CE6-74517E0823C5}"/>
              </a:ext>
            </a:extLst>
          </p:cNvPr>
          <p:cNvSpPr txBox="1">
            <a:spLocks noChangeArrowheads="1"/>
          </p:cNvSpPr>
          <p:nvPr/>
        </p:nvSpPr>
        <p:spPr bwMode="auto">
          <a:xfrm>
            <a:off x="2997200" y="2373313"/>
            <a:ext cx="360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   3 * ___  = 3 (mod 6)</a:t>
            </a:r>
          </a:p>
        </p:txBody>
      </p:sp>
      <p:sp>
        <p:nvSpPr>
          <p:cNvPr id="7" name="TextBox 6">
            <a:extLst>
              <a:ext uri="{FF2B5EF4-FFF2-40B4-BE49-F238E27FC236}">
                <a16:creationId xmlns:a16="http://schemas.microsoft.com/office/drawing/2014/main" id="{8FB59401-A9F2-595A-3F98-100E2039B539}"/>
              </a:ext>
            </a:extLst>
          </p:cNvPr>
          <p:cNvSpPr txBox="1">
            <a:spLocks noChangeArrowheads="1"/>
          </p:cNvSpPr>
          <p:nvPr/>
        </p:nvSpPr>
        <p:spPr bwMode="auto">
          <a:xfrm>
            <a:off x="461963" y="1816100"/>
            <a:ext cx="2079625"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olidFill>
                  <a:schemeClr val="tx2"/>
                </a:solidFill>
              </a:rPr>
              <a:t>no solutions!</a:t>
            </a:r>
          </a:p>
        </p:txBody>
      </p:sp>
      <p:sp>
        <p:nvSpPr>
          <p:cNvPr id="8" name="TextBox 7">
            <a:extLst>
              <a:ext uri="{FF2B5EF4-FFF2-40B4-BE49-F238E27FC236}">
                <a16:creationId xmlns:a16="http://schemas.microsoft.com/office/drawing/2014/main" id="{ECB012CA-57C1-6A97-2746-E3002D1E1750}"/>
              </a:ext>
            </a:extLst>
          </p:cNvPr>
          <p:cNvSpPr txBox="1">
            <a:spLocks noChangeArrowheads="1"/>
          </p:cNvSpPr>
          <p:nvPr/>
        </p:nvSpPr>
        <p:spPr bwMode="auto">
          <a:xfrm>
            <a:off x="185738" y="2413000"/>
            <a:ext cx="2892425"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olidFill>
                  <a:schemeClr val="tx2"/>
                </a:solidFill>
              </a:rPr>
              <a:t>multiple solutions!</a:t>
            </a:r>
          </a:p>
        </p:txBody>
      </p:sp>
      <p:sp>
        <p:nvSpPr>
          <p:cNvPr id="9" name="TextBox 8">
            <a:extLst>
              <a:ext uri="{FF2B5EF4-FFF2-40B4-BE49-F238E27FC236}">
                <a16:creationId xmlns:a16="http://schemas.microsoft.com/office/drawing/2014/main" id="{A0456C4F-475E-1618-0D03-B6D072C8C3F6}"/>
              </a:ext>
            </a:extLst>
          </p:cNvPr>
          <p:cNvSpPr txBox="1">
            <a:spLocks noChangeArrowheads="1"/>
          </p:cNvSpPr>
          <p:nvPr/>
        </p:nvSpPr>
        <p:spPr bwMode="auto">
          <a:xfrm>
            <a:off x="733425" y="4362450"/>
            <a:ext cx="325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3 * ___ = 1 (mod 6)</a:t>
            </a:r>
          </a:p>
        </p:txBody>
      </p:sp>
      <p:sp>
        <p:nvSpPr>
          <p:cNvPr id="12" name="TextBox 11">
            <a:extLst>
              <a:ext uri="{FF2B5EF4-FFF2-40B4-BE49-F238E27FC236}">
                <a16:creationId xmlns:a16="http://schemas.microsoft.com/office/drawing/2014/main" id="{BD01E550-24FE-A8B7-B7F6-D6EAB47B8669}"/>
              </a:ext>
            </a:extLst>
          </p:cNvPr>
          <p:cNvSpPr txBox="1">
            <a:spLocks noChangeArrowheads="1"/>
          </p:cNvSpPr>
          <p:nvPr/>
        </p:nvSpPr>
        <p:spPr bwMode="auto">
          <a:xfrm>
            <a:off x="931863" y="5046663"/>
            <a:ext cx="2619375"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olidFill>
                  <a:schemeClr val="tx2"/>
                </a:solidFill>
              </a:rPr>
              <a:t>no multiplicative</a:t>
            </a:r>
          </a:p>
          <a:p>
            <a:r>
              <a:rPr lang="en-US" altLang="en-US" sz="2400">
                <a:solidFill>
                  <a:schemeClr val="tx2"/>
                </a:solidFill>
              </a:rPr>
              <a:t>inverse!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1" grpId="0"/>
      <p:bldP spid="7" grpId="0" animBg="1"/>
      <p:bldP spid="8" grpId="0" animBg="1"/>
      <p:bldP spid="9"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06127A1C-8B4B-F6C8-13E7-6010F7DCDA1B}"/>
              </a:ext>
            </a:extLst>
          </p:cNvPr>
          <p:cNvSpPr txBox="1">
            <a:spLocks noChangeArrowheads="1"/>
          </p:cNvSpPr>
          <p:nvPr/>
        </p:nvSpPr>
        <p:spPr bwMode="auto">
          <a:xfrm>
            <a:off x="3494088" y="541338"/>
            <a:ext cx="2136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solidFill>
                  <a:schemeClr val="tx2"/>
                </a:solidFill>
              </a:rPr>
              <a:t>Division</a:t>
            </a:r>
          </a:p>
        </p:txBody>
      </p:sp>
      <p:sp>
        <p:nvSpPr>
          <p:cNvPr id="68611" name="TextBox 2">
            <a:extLst>
              <a:ext uri="{FF2B5EF4-FFF2-40B4-BE49-F238E27FC236}">
                <a16:creationId xmlns:a16="http://schemas.microsoft.com/office/drawing/2014/main" id="{5F81E5FE-938D-2F37-7D68-E900DEE2C414}"/>
              </a:ext>
            </a:extLst>
          </p:cNvPr>
          <p:cNvSpPr txBox="1">
            <a:spLocks noChangeArrowheads="1"/>
          </p:cNvSpPr>
          <p:nvPr/>
        </p:nvSpPr>
        <p:spPr bwMode="auto">
          <a:xfrm>
            <a:off x="1262063" y="1704975"/>
            <a:ext cx="6600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If you define 1/a (mod n) = a</a:t>
            </a:r>
            <a:r>
              <a:rPr lang="en-US" altLang="en-US" baseline="30000"/>
              <a:t>-1</a:t>
            </a:r>
            <a:r>
              <a:rPr lang="en-US" altLang="en-US"/>
              <a:t> (mod n) </a:t>
            </a:r>
            <a:br>
              <a:rPr lang="en-US" altLang="en-US"/>
            </a:br>
            <a:r>
              <a:rPr lang="en-US" altLang="en-US"/>
              <a:t>as </a:t>
            </a:r>
            <a:r>
              <a:rPr lang="en-US" altLang="en-US">
                <a:solidFill>
                  <a:schemeClr val="tx2"/>
                </a:solidFill>
              </a:rPr>
              <a:t>the element b in Z</a:t>
            </a:r>
            <a:r>
              <a:rPr lang="en-US" altLang="en-US" baseline="-25000">
                <a:solidFill>
                  <a:schemeClr val="tx2"/>
                </a:solidFill>
              </a:rPr>
              <a:t>n</a:t>
            </a:r>
          </a:p>
          <a:p>
            <a:r>
              <a:rPr lang="en-US" altLang="en-US">
                <a:solidFill>
                  <a:schemeClr val="tx2"/>
                </a:solidFill>
              </a:rPr>
              <a:t>such that a * b = 1 (mod n)</a:t>
            </a:r>
          </a:p>
        </p:txBody>
      </p:sp>
      <p:sp>
        <p:nvSpPr>
          <p:cNvPr id="31748" name="TextBox 3">
            <a:extLst>
              <a:ext uri="{FF2B5EF4-FFF2-40B4-BE49-F238E27FC236}">
                <a16:creationId xmlns:a16="http://schemas.microsoft.com/office/drawing/2014/main" id="{A702A4E9-2A44-14CC-34CB-271152A65A66}"/>
              </a:ext>
            </a:extLst>
          </p:cNvPr>
          <p:cNvSpPr txBox="1">
            <a:spLocks noChangeArrowheads="1"/>
          </p:cNvSpPr>
          <p:nvPr/>
        </p:nvSpPr>
        <p:spPr bwMode="auto">
          <a:xfrm>
            <a:off x="3013075" y="3492500"/>
            <a:ext cx="309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Then x/y (mod n) </a:t>
            </a:r>
          </a:p>
          <a:p>
            <a:r>
              <a:rPr lang="en-US" altLang="en-US"/>
              <a:t>= </a:t>
            </a:r>
          </a:p>
          <a:p>
            <a:r>
              <a:rPr lang="en-US" altLang="en-US"/>
              <a:t>x * 1/y (mod n)</a:t>
            </a:r>
          </a:p>
        </p:txBody>
      </p:sp>
      <p:sp>
        <p:nvSpPr>
          <p:cNvPr id="31749" name="TextBox 5">
            <a:extLst>
              <a:ext uri="{FF2B5EF4-FFF2-40B4-BE49-F238E27FC236}">
                <a16:creationId xmlns:a16="http://schemas.microsoft.com/office/drawing/2014/main" id="{3275594F-8BD8-6FE6-56E7-FA22BC52C13F}"/>
              </a:ext>
            </a:extLst>
          </p:cNvPr>
          <p:cNvSpPr txBox="1">
            <a:spLocks noChangeArrowheads="1"/>
          </p:cNvSpPr>
          <p:nvPr/>
        </p:nvSpPr>
        <p:spPr bwMode="auto">
          <a:xfrm>
            <a:off x="1109663" y="5264150"/>
            <a:ext cx="6931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Hence we can divide out by only the y’s</a:t>
            </a:r>
            <a:br>
              <a:rPr lang="en-US" altLang="en-US"/>
            </a:br>
            <a:r>
              <a:rPr lang="en-US" altLang="en-US"/>
              <a:t>for which 1/y is defined!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1826" name="Group 2">
            <a:extLst>
              <a:ext uri="{FF2B5EF4-FFF2-40B4-BE49-F238E27FC236}">
                <a16:creationId xmlns:a16="http://schemas.microsoft.com/office/drawing/2014/main" id="{A7FDD384-C5C0-56D4-69F8-077FF3D9A42D}"/>
              </a:ext>
            </a:extLst>
          </p:cNvPr>
          <p:cNvGraphicFramePr>
            <a:graphicFrameLocks noGrp="1"/>
          </p:cNvGraphicFramePr>
          <p:nvPr/>
        </p:nvGraphicFramePr>
        <p:xfrm>
          <a:off x="1524000" y="1651000"/>
          <a:ext cx="6096000" cy="4064002"/>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Rounded MT Bold"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7</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2"/>
                          </a:solidFill>
                          <a:effectLst/>
                          <a:latin typeface="Arial Rounded MT Bold" pitchFamily="34" charset="0"/>
                        </a:rPr>
                        <a:t>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Rounded MT Bold"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bl>
          </a:graphicData>
        </a:graphic>
      </p:graphicFrame>
      <p:sp>
        <p:nvSpPr>
          <p:cNvPr id="70760" name="Rectangle 104">
            <a:extLst>
              <a:ext uri="{FF2B5EF4-FFF2-40B4-BE49-F238E27FC236}">
                <a16:creationId xmlns:a16="http://schemas.microsoft.com/office/drawing/2014/main" id="{4EEAF019-54FA-1C18-07E5-83ADB67DA7CA}"/>
              </a:ext>
            </a:extLst>
          </p:cNvPr>
          <p:cNvSpPr>
            <a:spLocks noChangeArrowheads="1"/>
          </p:cNvSpPr>
          <p:nvPr/>
        </p:nvSpPr>
        <p:spPr bwMode="auto">
          <a:xfrm>
            <a:off x="2936875" y="5943600"/>
            <a:ext cx="3071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consider *</a:t>
            </a:r>
            <a:r>
              <a:rPr lang="en-US" altLang="en-US" baseline="-25000"/>
              <a:t>8</a:t>
            </a:r>
            <a:r>
              <a:rPr lang="en-US" altLang="en-US"/>
              <a:t> on Z</a:t>
            </a:r>
            <a:r>
              <a:rPr lang="en-US" altLang="en-US" baseline="-25000"/>
              <a:t>8</a:t>
            </a:r>
            <a:endParaRPr lang="en-US" altLang="en-US"/>
          </a:p>
        </p:txBody>
      </p:sp>
      <p:sp>
        <p:nvSpPr>
          <p:cNvPr id="70761" name="Text Box 105">
            <a:extLst>
              <a:ext uri="{FF2B5EF4-FFF2-40B4-BE49-F238E27FC236}">
                <a16:creationId xmlns:a16="http://schemas.microsoft.com/office/drawing/2014/main" id="{3A5B127C-9DB9-A8BF-548B-F5BE61CC8386}"/>
              </a:ext>
            </a:extLst>
          </p:cNvPr>
          <p:cNvSpPr txBox="1">
            <a:spLocks noChangeArrowheads="1"/>
          </p:cNvSpPr>
          <p:nvPr/>
        </p:nvSpPr>
        <p:spPr bwMode="auto">
          <a:xfrm>
            <a:off x="701675" y="592138"/>
            <a:ext cx="774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olidFill>
                  <a:schemeClr val="tx2"/>
                </a:solidFill>
              </a:rPr>
              <a:t>And which rows do have the permutation property?</a:t>
            </a:r>
          </a:p>
        </p:txBody>
      </p:sp>
      <p:graphicFrame>
        <p:nvGraphicFramePr>
          <p:cNvPr id="5" name="Table 4">
            <a:extLst>
              <a:ext uri="{FF2B5EF4-FFF2-40B4-BE49-F238E27FC236}">
                <a16:creationId xmlns:a16="http://schemas.microsoft.com/office/drawing/2014/main" id="{6C92CE26-7267-3E39-67D6-AF06CFB080EA}"/>
              </a:ext>
            </a:extLst>
          </p:cNvPr>
          <p:cNvGraphicFramePr>
            <a:graphicFrameLocks noGrp="1"/>
          </p:cNvGraphicFramePr>
          <p:nvPr/>
        </p:nvGraphicFramePr>
        <p:xfrm>
          <a:off x="1524000" y="2154238"/>
          <a:ext cx="6096000" cy="371475"/>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371475">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endParaRP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664E78F6-183E-D969-3219-45957AE24C01}"/>
              </a:ext>
            </a:extLst>
          </p:cNvPr>
          <p:cNvGraphicFramePr>
            <a:graphicFrameLocks noGrp="1"/>
          </p:cNvGraphicFramePr>
          <p:nvPr/>
        </p:nvGraphicFramePr>
        <p:xfrm>
          <a:off x="1514475" y="2586038"/>
          <a:ext cx="6096000" cy="371475"/>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676275">
                  <a:extLst>
                    <a:ext uri="{9D8B030D-6E8A-4147-A177-3AD203B41FA5}">
                      <a16:colId xmlns:a16="http://schemas.microsoft.com/office/drawing/2014/main" val="20007"/>
                    </a:ext>
                  </a:extLst>
                </a:gridCol>
                <a:gridCol w="677862">
                  <a:extLst>
                    <a:ext uri="{9D8B030D-6E8A-4147-A177-3AD203B41FA5}">
                      <a16:colId xmlns:a16="http://schemas.microsoft.com/office/drawing/2014/main" val="20008"/>
                    </a:ext>
                  </a:extLst>
                </a:gridCol>
              </a:tblGrid>
              <a:tr h="371475">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endParaRP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endParaRP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2</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3</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4</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5</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6</a:t>
                      </a:r>
                    </a:p>
                  </a:txBody>
                  <a:tcPr anchor="ctr" anchorCtr="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7</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3937" name="Group 145">
            <a:extLst>
              <a:ext uri="{FF2B5EF4-FFF2-40B4-BE49-F238E27FC236}">
                <a16:creationId xmlns:a16="http://schemas.microsoft.com/office/drawing/2014/main" id="{AB528626-5106-FA93-0B1A-FFA401481456}"/>
              </a:ext>
            </a:extLst>
          </p:cNvPr>
          <p:cNvGraphicFramePr>
            <a:graphicFrameLocks noGrp="1"/>
          </p:cNvGraphicFramePr>
          <p:nvPr/>
        </p:nvGraphicFramePr>
        <p:xfrm>
          <a:off x="2203450" y="2116138"/>
          <a:ext cx="696913" cy="3581400"/>
        </p:xfrm>
        <a:graphic>
          <a:graphicData uri="http://schemas.openxmlformats.org/drawingml/2006/table">
            <a:tbl>
              <a:tblPr/>
              <a:tblGrid>
                <a:gridCol w="696913">
                  <a:extLst>
                    <a:ext uri="{9D8B030D-6E8A-4147-A177-3AD203B41FA5}">
                      <a16:colId xmlns:a16="http://schemas.microsoft.com/office/drawing/2014/main" val="20000"/>
                    </a:ext>
                  </a:extLst>
                </a:gridCol>
              </a:tblGrid>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Rounded MT Bold" charset="0"/>
                      </a:endParaRP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0</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936" name="Group 144">
            <a:extLst>
              <a:ext uri="{FF2B5EF4-FFF2-40B4-BE49-F238E27FC236}">
                <a16:creationId xmlns:a16="http://schemas.microsoft.com/office/drawing/2014/main" id="{4B9F6C00-939C-198D-E4CB-2135743C69CB}"/>
              </a:ext>
            </a:extLst>
          </p:cNvPr>
          <p:cNvGraphicFramePr>
            <a:graphicFrameLocks noGrp="1"/>
          </p:cNvGraphicFramePr>
          <p:nvPr/>
        </p:nvGraphicFramePr>
        <p:xfrm>
          <a:off x="2855913" y="2090738"/>
          <a:ext cx="696912" cy="3581400"/>
        </p:xfrm>
        <a:graphic>
          <a:graphicData uri="http://schemas.openxmlformats.org/drawingml/2006/table">
            <a:tbl>
              <a:tblPr/>
              <a:tblGrid>
                <a:gridCol w="696912">
                  <a:extLst>
                    <a:ext uri="{9D8B030D-6E8A-4147-A177-3AD203B41FA5}">
                      <a16:colId xmlns:a16="http://schemas.microsoft.com/office/drawing/2014/main" val="20000"/>
                    </a:ext>
                  </a:extLst>
                </a:gridCol>
              </a:tblGrid>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Rounded MT Bold" charset="0"/>
                      </a:endParaRP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Rounded MT Bold" charset="0"/>
                      </a:endParaRP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2</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3</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4</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5</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6</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Rounded MT Bold" charset="0"/>
                        </a:rPr>
                        <a:t>7</a:t>
                      </a:r>
                    </a:p>
                  </a:txBody>
                  <a:tcPr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93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33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a:extLst>
              <a:ext uri="{FF2B5EF4-FFF2-40B4-BE49-F238E27FC236}">
                <a16:creationId xmlns:a16="http://schemas.microsoft.com/office/drawing/2014/main" id="{1FB7E1CF-65CF-FAFF-9FC0-24A532AEF6CD}"/>
              </a:ext>
            </a:extLst>
          </p:cNvPr>
          <p:cNvSpPr txBox="1">
            <a:spLocks noChangeArrowheads="1"/>
          </p:cNvSpPr>
          <p:nvPr/>
        </p:nvSpPr>
        <p:spPr bwMode="auto">
          <a:xfrm>
            <a:off x="1085850" y="2303463"/>
            <a:ext cx="72977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t>A visual way to understand </a:t>
            </a:r>
            <a:br>
              <a:rPr lang="en-US" altLang="en-US" sz="4000"/>
            </a:br>
            <a:r>
              <a:rPr lang="en-US" altLang="en-US" sz="4000"/>
              <a:t>multiplication </a:t>
            </a:r>
            <a:br>
              <a:rPr lang="en-US" altLang="en-US" sz="4000"/>
            </a:br>
            <a:r>
              <a:rPr lang="en-US" altLang="en-US" sz="4000"/>
              <a:t>and the </a:t>
            </a:r>
            <a:br>
              <a:rPr lang="en-US" altLang="en-US" sz="4000"/>
            </a:br>
            <a:r>
              <a:rPr lang="en-US" altLang="en-US" sz="4000"/>
              <a:t>“permutation property”.</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5">
            <a:extLst>
              <a:ext uri="{FF2B5EF4-FFF2-40B4-BE49-F238E27FC236}">
                <a16:creationId xmlns:a16="http://schemas.microsoft.com/office/drawing/2014/main" id="{D3AD8262-B16E-7B03-C8E2-7D6EEC6610AE}"/>
              </a:ext>
            </a:extLst>
          </p:cNvPr>
          <p:cNvSpPr txBox="1">
            <a:spLocks noChangeArrowheads="1"/>
          </p:cNvSpPr>
          <p:nvPr/>
        </p:nvSpPr>
        <p:spPr bwMode="auto">
          <a:xfrm>
            <a:off x="1087438" y="5803900"/>
            <a:ext cx="6980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t>hit all numbers </a:t>
            </a:r>
            <a:r>
              <a:rPr lang="en-US" altLang="en-US" sz="2000">
                <a:sym typeface="Symbol" panose="05050102010706020507" pitchFamily="18" charset="2"/>
              </a:rPr>
              <a:t> row 3 has </a:t>
            </a:r>
            <a:r>
              <a:rPr lang="en-US" altLang="en-US" sz="2000"/>
              <a:t>the “permutation property”</a:t>
            </a:r>
          </a:p>
        </p:txBody>
      </p:sp>
      <p:sp>
        <p:nvSpPr>
          <p:cNvPr id="74755" name="AutoShape 2">
            <a:extLst>
              <a:ext uri="{FF2B5EF4-FFF2-40B4-BE49-F238E27FC236}">
                <a16:creationId xmlns:a16="http://schemas.microsoft.com/office/drawing/2014/main" id="{764CA62D-3EEE-4A9C-3A86-D758ED4B5622}"/>
              </a:ext>
            </a:extLst>
          </p:cNvPr>
          <p:cNvSpPr>
            <a:spLocks noChangeArrowheads="1"/>
          </p:cNvSpPr>
          <p:nvPr/>
        </p:nvSpPr>
        <p:spPr bwMode="invGray">
          <a:xfrm>
            <a:off x="1003300" y="381000"/>
            <a:ext cx="7988300" cy="1082675"/>
          </a:xfrm>
          <a:prstGeom prst="wedgeRectCallout">
            <a:avLst>
              <a:gd name="adj1" fmla="val -51472"/>
              <a:gd name="adj2" fmla="val 130148"/>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3200"/>
              <a:t>There are exactly </a:t>
            </a:r>
            <a:r>
              <a:rPr lang="en-US" altLang="en-US" sz="3200">
                <a:solidFill>
                  <a:schemeClr val="tx2"/>
                </a:solidFill>
              </a:rPr>
              <a:t>8</a:t>
            </a:r>
            <a:r>
              <a:rPr lang="en-US" altLang="en-US" sz="3200"/>
              <a:t> distinct </a:t>
            </a:r>
            <a:br>
              <a:rPr lang="en-US" altLang="en-US" sz="3200"/>
            </a:br>
            <a:r>
              <a:rPr lang="en-US" altLang="en-US" sz="3200"/>
              <a:t>multiples of </a:t>
            </a:r>
            <a:r>
              <a:rPr lang="en-US" altLang="en-US" sz="3200">
                <a:solidFill>
                  <a:schemeClr val="tx2"/>
                </a:solidFill>
              </a:rPr>
              <a:t>3</a:t>
            </a:r>
            <a:r>
              <a:rPr lang="en-US" altLang="en-US" sz="3200"/>
              <a:t> modulo </a:t>
            </a:r>
            <a:r>
              <a:rPr lang="en-US" altLang="en-US" sz="3200">
                <a:solidFill>
                  <a:schemeClr val="tx2"/>
                </a:solidFill>
              </a:rPr>
              <a:t>8</a:t>
            </a:r>
            <a:r>
              <a:rPr lang="en-US" altLang="en-US" sz="3200"/>
              <a:t>.</a:t>
            </a:r>
          </a:p>
        </p:txBody>
      </p:sp>
      <p:cxnSp>
        <p:nvCxnSpPr>
          <p:cNvPr id="63" name="AutoShape 37">
            <a:extLst>
              <a:ext uri="{FF2B5EF4-FFF2-40B4-BE49-F238E27FC236}">
                <a16:creationId xmlns:a16="http://schemas.microsoft.com/office/drawing/2014/main" id="{F023C8AD-2075-EDD9-3E53-B89D249774CD}"/>
              </a:ext>
            </a:extLst>
          </p:cNvPr>
          <p:cNvCxnSpPr>
            <a:cxnSpLocks noChangeShapeType="1"/>
          </p:cNvCxnSpPr>
          <p:nvPr/>
        </p:nvCxnSpPr>
        <p:spPr bwMode="auto">
          <a:xfrm>
            <a:off x="4692650" y="2200275"/>
            <a:ext cx="1093788" cy="236537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AutoShape 38">
            <a:extLst>
              <a:ext uri="{FF2B5EF4-FFF2-40B4-BE49-F238E27FC236}">
                <a16:creationId xmlns:a16="http://schemas.microsoft.com/office/drawing/2014/main" id="{6788B135-9FA1-D6AF-C1EA-88DCE4B937E7}"/>
              </a:ext>
            </a:extLst>
          </p:cNvPr>
          <p:cNvCxnSpPr>
            <a:cxnSpLocks noChangeShapeType="1"/>
          </p:cNvCxnSpPr>
          <p:nvPr/>
        </p:nvCxnSpPr>
        <p:spPr bwMode="auto">
          <a:xfrm flipH="1" flipV="1">
            <a:off x="2690813" y="3714750"/>
            <a:ext cx="3028950" cy="96837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 name="AutoShape 39">
            <a:extLst>
              <a:ext uri="{FF2B5EF4-FFF2-40B4-BE49-F238E27FC236}">
                <a16:creationId xmlns:a16="http://schemas.microsoft.com/office/drawing/2014/main" id="{BDDA826C-5D13-F121-91A4-17C0F08CE886}"/>
              </a:ext>
            </a:extLst>
          </p:cNvPr>
          <p:cNvCxnSpPr>
            <a:cxnSpLocks noChangeShapeType="1"/>
          </p:cNvCxnSpPr>
          <p:nvPr/>
        </p:nvCxnSpPr>
        <p:spPr bwMode="auto">
          <a:xfrm flipV="1">
            <a:off x="2624138" y="2571750"/>
            <a:ext cx="3138487" cy="102552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 name="AutoShape 40">
            <a:extLst>
              <a:ext uri="{FF2B5EF4-FFF2-40B4-BE49-F238E27FC236}">
                <a16:creationId xmlns:a16="http://schemas.microsoft.com/office/drawing/2014/main" id="{DE93B4A1-D0F1-82C3-2E30-A8B8120C8781}"/>
              </a:ext>
            </a:extLst>
          </p:cNvPr>
          <p:cNvCxnSpPr>
            <a:cxnSpLocks noChangeShapeType="1"/>
          </p:cNvCxnSpPr>
          <p:nvPr/>
        </p:nvCxnSpPr>
        <p:spPr bwMode="auto">
          <a:xfrm flipH="1">
            <a:off x="4686300" y="2732088"/>
            <a:ext cx="1282700" cy="250507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 name="AutoShape 41">
            <a:extLst>
              <a:ext uri="{FF2B5EF4-FFF2-40B4-BE49-F238E27FC236}">
                <a16:creationId xmlns:a16="http://schemas.microsoft.com/office/drawing/2014/main" id="{768F342E-464F-0A3C-4A2F-0E454C70572E}"/>
              </a:ext>
            </a:extLst>
          </p:cNvPr>
          <p:cNvCxnSpPr>
            <a:cxnSpLocks noChangeShapeType="1"/>
          </p:cNvCxnSpPr>
          <p:nvPr/>
        </p:nvCxnSpPr>
        <p:spPr bwMode="auto">
          <a:xfrm flipH="1" flipV="1">
            <a:off x="3225800" y="2692400"/>
            <a:ext cx="1182688" cy="2544763"/>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 name="AutoShape 42">
            <a:extLst>
              <a:ext uri="{FF2B5EF4-FFF2-40B4-BE49-F238E27FC236}">
                <a16:creationId xmlns:a16="http://schemas.microsoft.com/office/drawing/2014/main" id="{585986F5-BFE1-3D69-A077-838EA211D349}"/>
              </a:ext>
            </a:extLst>
          </p:cNvPr>
          <p:cNvCxnSpPr>
            <a:cxnSpLocks noChangeShapeType="1"/>
          </p:cNvCxnSpPr>
          <p:nvPr/>
        </p:nvCxnSpPr>
        <p:spPr bwMode="auto">
          <a:xfrm>
            <a:off x="3363913" y="2647950"/>
            <a:ext cx="3095625" cy="1060450"/>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9" name="AutoShape 43">
            <a:extLst>
              <a:ext uri="{FF2B5EF4-FFF2-40B4-BE49-F238E27FC236}">
                <a16:creationId xmlns:a16="http://schemas.microsoft.com/office/drawing/2014/main" id="{78F9FF45-3561-2D36-D3FC-29E3921B2A02}"/>
              </a:ext>
            </a:extLst>
          </p:cNvPr>
          <p:cNvCxnSpPr>
            <a:cxnSpLocks noChangeShapeType="1"/>
          </p:cNvCxnSpPr>
          <p:nvPr/>
        </p:nvCxnSpPr>
        <p:spPr bwMode="auto">
          <a:xfrm flipH="1">
            <a:off x="3300413" y="3824288"/>
            <a:ext cx="3225800" cy="858837"/>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0" name="AutoShape 44">
            <a:extLst>
              <a:ext uri="{FF2B5EF4-FFF2-40B4-BE49-F238E27FC236}">
                <a16:creationId xmlns:a16="http://schemas.microsoft.com/office/drawing/2014/main" id="{B0BA8965-0044-9E7E-7840-0F6F64830B17}"/>
              </a:ext>
            </a:extLst>
          </p:cNvPr>
          <p:cNvCxnSpPr>
            <a:cxnSpLocks noChangeShapeType="1"/>
          </p:cNvCxnSpPr>
          <p:nvPr/>
        </p:nvCxnSpPr>
        <p:spPr bwMode="auto">
          <a:xfrm flipV="1">
            <a:off x="3233738" y="2200275"/>
            <a:ext cx="1181100" cy="236537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74764" name="Group 3">
            <a:extLst>
              <a:ext uri="{FF2B5EF4-FFF2-40B4-BE49-F238E27FC236}">
                <a16:creationId xmlns:a16="http://schemas.microsoft.com/office/drawing/2014/main" id="{A9BC6B69-6F4A-26C4-D70A-976BC865EE56}"/>
              </a:ext>
            </a:extLst>
          </p:cNvPr>
          <p:cNvGrpSpPr>
            <a:grpSpLocks/>
          </p:cNvGrpSpPr>
          <p:nvPr/>
        </p:nvGrpSpPr>
        <p:grpSpPr bwMode="auto">
          <a:xfrm>
            <a:off x="117475" y="1258888"/>
            <a:ext cx="1655763" cy="3690937"/>
            <a:chOff x="752" y="176"/>
            <a:chExt cx="2155" cy="4149"/>
          </a:xfrm>
        </p:grpSpPr>
        <p:grpSp>
          <p:nvGrpSpPr>
            <p:cNvPr id="74782" name="Group 4">
              <a:extLst>
                <a:ext uri="{FF2B5EF4-FFF2-40B4-BE49-F238E27FC236}">
                  <a16:creationId xmlns:a16="http://schemas.microsoft.com/office/drawing/2014/main" id="{65FE0EF3-30ED-A26D-4B93-E861BCE26B19}"/>
                </a:ext>
              </a:extLst>
            </p:cNvPr>
            <p:cNvGrpSpPr>
              <a:grpSpLocks/>
            </p:cNvGrpSpPr>
            <p:nvPr/>
          </p:nvGrpSpPr>
          <p:grpSpPr bwMode="auto">
            <a:xfrm>
              <a:off x="752" y="745"/>
              <a:ext cx="2155" cy="3580"/>
              <a:chOff x="752" y="745"/>
              <a:chExt cx="2155" cy="3580"/>
            </a:xfrm>
          </p:grpSpPr>
          <p:sp>
            <p:nvSpPr>
              <p:cNvPr id="74792" name="Freeform 5">
                <a:extLst>
                  <a:ext uri="{FF2B5EF4-FFF2-40B4-BE49-F238E27FC236}">
                    <a16:creationId xmlns:a16="http://schemas.microsoft.com/office/drawing/2014/main" id="{FF145DA5-D0C6-D944-53C6-E94078E565C6}"/>
                  </a:ext>
                </a:extLst>
              </p:cNvPr>
              <p:cNvSpPr>
                <a:spLocks/>
              </p:cNvSpPr>
              <p:nvPr/>
            </p:nvSpPr>
            <p:spPr bwMode="invGray">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3" name="Freeform 6">
                <a:extLst>
                  <a:ext uri="{FF2B5EF4-FFF2-40B4-BE49-F238E27FC236}">
                    <a16:creationId xmlns:a16="http://schemas.microsoft.com/office/drawing/2014/main" id="{0677B74A-1446-CB5C-D1B1-93BDB1E2D08F}"/>
                  </a:ext>
                </a:extLst>
              </p:cNvPr>
              <p:cNvSpPr>
                <a:spLocks/>
              </p:cNvSpPr>
              <p:nvPr/>
            </p:nvSpPr>
            <p:spPr bwMode="invGray">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4" name="Freeform 7">
                <a:extLst>
                  <a:ext uri="{FF2B5EF4-FFF2-40B4-BE49-F238E27FC236}">
                    <a16:creationId xmlns:a16="http://schemas.microsoft.com/office/drawing/2014/main" id="{E87C4DA7-0DBF-E71A-05C8-BF773EF88466}"/>
                  </a:ext>
                </a:extLst>
              </p:cNvPr>
              <p:cNvSpPr>
                <a:spLocks/>
              </p:cNvSpPr>
              <p:nvPr/>
            </p:nvSpPr>
            <p:spPr bwMode="invGray">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5" name="Freeform 8">
                <a:extLst>
                  <a:ext uri="{FF2B5EF4-FFF2-40B4-BE49-F238E27FC236}">
                    <a16:creationId xmlns:a16="http://schemas.microsoft.com/office/drawing/2014/main" id="{4636338A-DCB0-BA36-891E-CD9D2ADC01EE}"/>
                  </a:ext>
                </a:extLst>
              </p:cNvPr>
              <p:cNvSpPr>
                <a:spLocks/>
              </p:cNvSpPr>
              <p:nvPr/>
            </p:nvSpPr>
            <p:spPr bwMode="invGray">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6" name="Freeform 9">
                <a:extLst>
                  <a:ext uri="{FF2B5EF4-FFF2-40B4-BE49-F238E27FC236}">
                    <a16:creationId xmlns:a16="http://schemas.microsoft.com/office/drawing/2014/main" id="{67A4CBCE-F4D3-801A-BEFC-838451709BE4}"/>
                  </a:ext>
                </a:extLst>
              </p:cNvPr>
              <p:cNvSpPr>
                <a:spLocks/>
              </p:cNvSpPr>
              <p:nvPr/>
            </p:nvSpPr>
            <p:spPr bwMode="invGray">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7" name="Freeform 10">
                <a:extLst>
                  <a:ext uri="{FF2B5EF4-FFF2-40B4-BE49-F238E27FC236}">
                    <a16:creationId xmlns:a16="http://schemas.microsoft.com/office/drawing/2014/main" id="{1950BC3B-4B5B-002E-A227-8E584AA82504}"/>
                  </a:ext>
                </a:extLst>
              </p:cNvPr>
              <p:cNvSpPr>
                <a:spLocks/>
              </p:cNvSpPr>
              <p:nvPr/>
            </p:nvSpPr>
            <p:spPr bwMode="invGray">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83" name="Group 11">
              <a:extLst>
                <a:ext uri="{FF2B5EF4-FFF2-40B4-BE49-F238E27FC236}">
                  <a16:creationId xmlns:a16="http://schemas.microsoft.com/office/drawing/2014/main" id="{EDA22093-C2A2-CD00-01FC-74BC14AD3345}"/>
                </a:ext>
              </a:extLst>
            </p:cNvPr>
            <p:cNvGrpSpPr>
              <a:grpSpLocks/>
            </p:cNvGrpSpPr>
            <p:nvPr/>
          </p:nvGrpSpPr>
          <p:grpSpPr bwMode="auto">
            <a:xfrm>
              <a:off x="1252" y="1766"/>
              <a:ext cx="788" cy="1198"/>
              <a:chOff x="1252" y="1766"/>
              <a:chExt cx="788" cy="1198"/>
            </a:xfrm>
          </p:grpSpPr>
          <p:sp>
            <p:nvSpPr>
              <p:cNvPr id="74789" name="Freeform 12">
                <a:extLst>
                  <a:ext uri="{FF2B5EF4-FFF2-40B4-BE49-F238E27FC236}">
                    <a16:creationId xmlns:a16="http://schemas.microsoft.com/office/drawing/2014/main" id="{04CD57F8-7E2C-6F48-823C-6349BCE17A4A}"/>
                  </a:ext>
                </a:extLst>
              </p:cNvPr>
              <p:cNvSpPr>
                <a:spLocks/>
              </p:cNvSpPr>
              <p:nvPr/>
            </p:nvSpPr>
            <p:spPr bwMode="invGray">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0" name="Freeform 13">
                <a:extLst>
                  <a:ext uri="{FF2B5EF4-FFF2-40B4-BE49-F238E27FC236}">
                    <a16:creationId xmlns:a16="http://schemas.microsoft.com/office/drawing/2014/main" id="{2EE39DF7-A665-CB69-28C9-CF4E16D1B335}"/>
                  </a:ext>
                </a:extLst>
              </p:cNvPr>
              <p:cNvSpPr>
                <a:spLocks/>
              </p:cNvSpPr>
              <p:nvPr/>
            </p:nvSpPr>
            <p:spPr bwMode="invGray">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1" name="Freeform 14">
                <a:extLst>
                  <a:ext uri="{FF2B5EF4-FFF2-40B4-BE49-F238E27FC236}">
                    <a16:creationId xmlns:a16="http://schemas.microsoft.com/office/drawing/2014/main" id="{0053A830-F70D-74C7-D292-E787BE7C8061}"/>
                  </a:ext>
                </a:extLst>
              </p:cNvPr>
              <p:cNvSpPr>
                <a:spLocks/>
              </p:cNvSpPr>
              <p:nvPr/>
            </p:nvSpPr>
            <p:spPr bwMode="invGray">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84" name="Group 15">
              <a:extLst>
                <a:ext uri="{FF2B5EF4-FFF2-40B4-BE49-F238E27FC236}">
                  <a16:creationId xmlns:a16="http://schemas.microsoft.com/office/drawing/2014/main" id="{2788F800-1E50-0F95-6BEC-05734FF9094D}"/>
                </a:ext>
              </a:extLst>
            </p:cNvPr>
            <p:cNvGrpSpPr>
              <a:grpSpLocks/>
            </p:cNvGrpSpPr>
            <p:nvPr/>
          </p:nvGrpSpPr>
          <p:grpSpPr bwMode="auto">
            <a:xfrm flipH="1">
              <a:off x="819" y="176"/>
              <a:ext cx="797" cy="944"/>
              <a:chOff x="4060" y="5"/>
              <a:chExt cx="797" cy="944"/>
            </a:xfrm>
          </p:grpSpPr>
          <p:sp>
            <p:nvSpPr>
              <p:cNvPr id="74785" name="Freeform 16">
                <a:extLst>
                  <a:ext uri="{FF2B5EF4-FFF2-40B4-BE49-F238E27FC236}">
                    <a16:creationId xmlns:a16="http://schemas.microsoft.com/office/drawing/2014/main" id="{C900CACE-E8FD-EDC0-3269-D634562D58F2}"/>
                  </a:ext>
                </a:extLst>
              </p:cNvPr>
              <p:cNvSpPr>
                <a:spLocks/>
              </p:cNvSpPr>
              <p:nvPr/>
            </p:nvSpPr>
            <p:spPr bwMode="invGray">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6" name="Freeform 17">
                <a:extLst>
                  <a:ext uri="{FF2B5EF4-FFF2-40B4-BE49-F238E27FC236}">
                    <a16:creationId xmlns:a16="http://schemas.microsoft.com/office/drawing/2014/main" id="{CBFC5EEC-DCA2-CBBD-4DF4-DF225B23AA6B}"/>
                  </a:ext>
                </a:extLst>
              </p:cNvPr>
              <p:cNvSpPr>
                <a:spLocks/>
              </p:cNvSpPr>
              <p:nvPr/>
            </p:nvSpPr>
            <p:spPr bwMode="invGray">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7" name="Freeform 18">
                <a:extLst>
                  <a:ext uri="{FF2B5EF4-FFF2-40B4-BE49-F238E27FC236}">
                    <a16:creationId xmlns:a16="http://schemas.microsoft.com/office/drawing/2014/main" id="{A3FDB0CE-C011-23B7-EEAB-2DEA113E6105}"/>
                  </a:ext>
                </a:extLst>
              </p:cNvPr>
              <p:cNvSpPr>
                <a:spLocks/>
              </p:cNvSpPr>
              <p:nvPr/>
            </p:nvSpPr>
            <p:spPr bwMode="invGray">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8" name="Freeform 19">
                <a:extLst>
                  <a:ext uri="{FF2B5EF4-FFF2-40B4-BE49-F238E27FC236}">
                    <a16:creationId xmlns:a16="http://schemas.microsoft.com/office/drawing/2014/main" id="{C1F9B67A-ACEA-716B-F658-D9122525231D}"/>
                  </a:ext>
                </a:extLst>
              </p:cNvPr>
              <p:cNvSpPr>
                <a:spLocks/>
              </p:cNvSpPr>
              <p:nvPr/>
            </p:nvSpPr>
            <p:spPr bwMode="invGray">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74765" name="Group 122">
            <a:extLst>
              <a:ext uri="{FF2B5EF4-FFF2-40B4-BE49-F238E27FC236}">
                <a16:creationId xmlns:a16="http://schemas.microsoft.com/office/drawing/2014/main" id="{FD057AED-1A9C-9AF2-D13E-325E079672FB}"/>
              </a:ext>
            </a:extLst>
          </p:cNvPr>
          <p:cNvGrpSpPr>
            <a:grpSpLocks/>
          </p:cNvGrpSpPr>
          <p:nvPr/>
        </p:nvGrpSpPr>
        <p:grpSpPr bwMode="auto">
          <a:xfrm>
            <a:off x="2222500" y="1762125"/>
            <a:ext cx="4692650" cy="3881438"/>
            <a:chOff x="2222087" y="1762172"/>
            <a:chExt cx="4692520" cy="3881889"/>
          </a:xfrm>
        </p:grpSpPr>
        <p:sp>
          <p:nvSpPr>
            <p:cNvPr id="89" name="Oval 88">
              <a:extLst>
                <a:ext uri="{FF2B5EF4-FFF2-40B4-BE49-F238E27FC236}">
                  <a16:creationId xmlns:a16="http://schemas.microsoft.com/office/drawing/2014/main" id="{B305ACEE-4EA6-28AE-1658-EC9BA23A7D5E}"/>
                </a:ext>
              </a:extLst>
            </p:cNvPr>
            <p:cNvSpPr/>
            <p:nvPr/>
          </p:nvSpPr>
          <p:spPr bwMode="auto">
            <a:xfrm>
              <a:off x="4300067" y="1762172"/>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0</a:t>
              </a:r>
            </a:p>
          </p:txBody>
        </p:sp>
        <p:sp>
          <p:nvSpPr>
            <p:cNvPr id="92" name="Oval 91">
              <a:extLst>
                <a:ext uri="{FF2B5EF4-FFF2-40B4-BE49-F238E27FC236}">
                  <a16:creationId xmlns:a16="http://schemas.microsoft.com/office/drawing/2014/main" id="{5AEB40E1-50E1-6957-1846-0DC501445099}"/>
                </a:ext>
              </a:extLst>
            </p:cNvPr>
            <p:cNvSpPr/>
            <p:nvPr/>
          </p:nvSpPr>
          <p:spPr bwMode="auto">
            <a:xfrm>
              <a:off x="5758939" y="2373431"/>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1</a:t>
              </a:r>
            </a:p>
          </p:txBody>
        </p:sp>
        <p:sp>
          <p:nvSpPr>
            <p:cNvPr id="93" name="Oval 92">
              <a:extLst>
                <a:ext uri="{FF2B5EF4-FFF2-40B4-BE49-F238E27FC236}">
                  <a16:creationId xmlns:a16="http://schemas.microsoft.com/office/drawing/2014/main" id="{AB5FF2D1-EBB2-ECFE-183B-51A693836C6E}"/>
                </a:ext>
              </a:extLst>
            </p:cNvPr>
            <p:cNvSpPr/>
            <p:nvPr/>
          </p:nvSpPr>
          <p:spPr bwMode="auto">
            <a:xfrm>
              <a:off x="6435195" y="3610237"/>
              <a:ext cx="479412"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2</a:t>
              </a:r>
            </a:p>
          </p:txBody>
        </p:sp>
        <p:sp>
          <p:nvSpPr>
            <p:cNvPr id="94" name="Oval 93">
              <a:extLst>
                <a:ext uri="{FF2B5EF4-FFF2-40B4-BE49-F238E27FC236}">
                  <a16:creationId xmlns:a16="http://schemas.microsoft.com/office/drawing/2014/main" id="{768B2B09-FA7B-0D5C-A8E5-426344D04F82}"/>
                </a:ext>
              </a:extLst>
            </p:cNvPr>
            <p:cNvSpPr/>
            <p:nvPr/>
          </p:nvSpPr>
          <p:spPr bwMode="auto">
            <a:xfrm>
              <a:off x="5606543" y="4573962"/>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3</a:t>
              </a:r>
            </a:p>
          </p:txBody>
        </p:sp>
        <p:sp>
          <p:nvSpPr>
            <p:cNvPr id="95" name="Oval 94">
              <a:extLst>
                <a:ext uri="{FF2B5EF4-FFF2-40B4-BE49-F238E27FC236}">
                  <a16:creationId xmlns:a16="http://schemas.microsoft.com/office/drawing/2014/main" id="{AD1824ED-A64D-7351-ACD1-C50F1C486086}"/>
                </a:ext>
              </a:extLst>
            </p:cNvPr>
            <p:cNvSpPr/>
            <p:nvPr/>
          </p:nvSpPr>
          <p:spPr bwMode="auto">
            <a:xfrm>
              <a:off x="4334991" y="5185220"/>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4</a:t>
              </a:r>
            </a:p>
          </p:txBody>
        </p:sp>
        <p:sp>
          <p:nvSpPr>
            <p:cNvPr id="96" name="Oval 95">
              <a:extLst>
                <a:ext uri="{FF2B5EF4-FFF2-40B4-BE49-F238E27FC236}">
                  <a16:creationId xmlns:a16="http://schemas.microsoft.com/office/drawing/2014/main" id="{53196D34-FA2E-F4B9-DFF4-08E8B5F7DA22}"/>
                </a:ext>
              </a:extLst>
            </p:cNvPr>
            <p:cNvSpPr/>
            <p:nvPr/>
          </p:nvSpPr>
          <p:spPr bwMode="auto">
            <a:xfrm>
              <a:off x="2866594" y="4516805"/>
              <a:ext cx="481000" cy="457253"/>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5</a:t>
              </a:r>
            </a:p>
          </p:txBody>
        </p:sp>
        <p:sp>
          <p:nvSpPr>
            <p:cNvPr id="97" name="Oval 96">
              <a:extLst>
                <a:ext uri="{FF2B5EF4-FFF2-40B4-BE49-F238E27FC236}">
                  <a16:creationId xmlns:a16="http://schemas.microsoft.com/office/drawing/2014/main" id="{AB515DF7-0265-DBF8-A4C0-2A38C577E195}"/>
                </a:ext>
              </a:extLst>
            </p:cNvPr>
            <p:cNvSpPr/>
            <p:nvPr/>
          </p:nvSpPr>
          <p:spPr bwMode="auto">
            <a:xfrm>
              <a:off x="2222087" y="3402251"/>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6</a:t>
              </a:r>
            </a:p>
          </p:txBody>
        </p:sp>
        <p:sp>
          <p:nvSpPr>
            <p:cNvPr id="98" name="Oval 97">
              <a:extLst>
                <a:ext uri="{FF2B5EF4-FFF2-40B4-BE49-F238E27FC236}">
                  <a16:creationId xmlns:a16="http://schemas.microsoft.com/office/drawing/2014/main" id="{9AAEC74B-D254-B012-F72F-743E60FB594F}"/>
                </a:ext>
              </a:extLst>
            </p:cNvPr>
            <p:cNvSpPr/>
            <p:nvPr/>
          </p:nvSpPr>
          <p:spPr bwMode="auto">
            <a:xfrm>
              <a:off x="2961842" y="2224189"/>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7</a:t>
              </a:r>
            </a:p>
          </p:txBody>
        </p:sp>
        <p:cxnSp>
          <p:nvCxnSpPr>
            <p:cNvPr id="74774" name="Straight Connector 99">
              <a:extLst>
                <a:ext uri="{FF2B5EF4-FFF2-40B4-BE49-F238E27FC236}">
                  <a16:creationId xmlns:a16="http://schemas.microsoft.com/office/drawing/2014/main" id="{F15D1B11-8C34-06C4-7BDF-58689F1AF38F}"/>
                </a:ext>
              </a:extLst>
            </p:cNvPr>
            <p:cNvCxnSpPr>
              <a:cxnSpLocks noChangeShapeType="1"/>
              <a:stCxn id="89" idx="6"/>
              <a:endCxn id="92" idx="1"/>
            </p:cNvCxnSpPr>
            <p:nvPr/>
          </p:nvCxnSpPr>
          <p:spPr bwMode="auto">
            <a:xfrm>
              <a:off x="4781006" y="1991430"/>
              <a:ext cx="1048852" cy="44880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75" name="Straight Connector 103">
              <a:extLst>
                <a:ext uri="{FF2B5EF4-FFF2-40B4-BE49-F238E27FC236}">
                  <a16:creationId xmlns:a16="http://schemas.microsoft.com/office/drawing/2014/main" id="{C0746CAF-F433-3567-79BD-EAA2C2E3667F}"/>
                </a:ext>
              </a:extLst>
            </p:cNvPr>
            <p:cNvCxnSpPr>
              <a:cxnSpLocks noChangeShapeType="1"/>
              <a:stCxn id="92" idx="5"/>
              <a:endCxn id="93" idx="1"/>
            </p:cNvCxnSpPr>
            <p:nvPr/>
          </p:nvCxnSpPr>
          <p:spPr bwMode="auto">
            <a:xfrm rot="16200000" flipH="1">
              <a:off x="5880218" y="3053611"/>
              <a:ext cx="913713" cy="33539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76" name="Straight Connector 105">
              <a:extLst>
                <a:ext uri="{FF2B5EF4-FFF2-40B4-BE49-F238E27FC236}">
                  <a16:creationId xmlns:a16="http://schemas.microsoft.com/office/drawing/2014/main" id="{390B2489-C4CC-5D79-96D3-806CD8349654}"/>
                </a:ext>
              </a:extLst>
            </p:cNvPr>
            <p:cNvCxnSpPr>
              <a:cxnSpLocks noChangeShapeType="1"/>
              <a:stCxn id="93" idx="3"/>
              <a:endCxn id="94" idx="7"/>
            </p:cNvCxnSpPr>
            <p:nvPr/>
          </p:nvCxnSpPr>
          <p:spPr bwMode="auto">
            <a:xfrm rot="5400000">
              <a:off x="5941179" y="4078184"/>
              <a:ext cx="639393" cy="4877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77" name="Straight Connector 107">
              <a:extLst>
                <a:ext uri="{FF2B5EF4-FFF2-40B4-BE49-F238E27FC236}">
                  <a16:creationId xmlns:a16="http://schemas.microsoft.com/office/drawing/2014/main" id="{89AC0159-C2E5-CDBD-31FD-DF9CF97CFA16}"/>
                </a:ext>
              </a:extLst>
            </p:cNvPr>
            <p:cNvCxnSpPr>
              <a:cxnSpLocks noChangeShapeType="1"/>
              <a:stCxn id="94" idx="3"/>
              <a:endCxn id="95" idx="6"/>
            </p:cNvCxnSpPr>
            <p:nvPr/>
          </p:nvCxnSpPr>
          <p:spPr bwMode="auto">
            <a:xfrm rot="5400000">
              <a:off x="5021952" y="4759297"/>
              <a:ext cx="448806" cy="8622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78" name="Straight Connector 109">
              <a:extLst>
                <a:ext uri="{FF2B5EF4-FFF2-40B4-BE49-F238E27FC236}">
                  <a16:creationId xmlns:a16="http://schemas.microsoft.com/office/drawing/2014/main" id="{5B028B05-3089-29CB-E866-3BA6B0A34671}"/>
                </a:ext>
              </a:extLst>
            </p:cNvPr>
            <p:cNvCxnSpPr>
              <a:cxnSpLocks noChangeShapeType="1"/>
              <a:stCxn id="95" idx="2"/>
              <a:endCxn id="96" idx="5"/>
            </p:cNvCxnSpPr>
            <p:nvPr/>
          </p:nvCxnSpPr>
          <p:spPr bwMode="auto">
            <a:xfrm rot="10800000">
              <a:off x="3276947" y="4907668"/>
              <a:ext cx="1058152" cy="5071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79" name="Straight Connector 111">
              <a:extLst>
                <a:ext uri="{FF2B5EF4-FFF2-40B4-BE49-F238E27FC236}">
                  <a16:creationId xmlns:a16="http://schemas.microsoft.com/office/drawing/2014/main" id="{39B61646-8E84-6DF1-6CF9-A81ED6F175E1}"/>
                </a:ext>
              </a:extLst>
            </p:cNvPr>
            <p:cNvCxnSpPr>
              <a:cxnSpLocks noChangeShapeType="1"/>
              <a:stCxn id="96" idx="1"/>
              <a:endCxn id="97" idx="5"/>
            </p:cNvCxnSpPr>
            <p:nvPr/>
          </p:nvCxnSpPr>
          <p:spPr bwMode="auto">
            <a:xfrm rot="16200000" flipV="1">
              <a:off x="2390095" y="4036113"/>
              <a:ext cx="789163" cy="3055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80" name="Straight Connector 113">
              <a:extLst>
                <a:ext uri="{FF2B5EF4-FFF2-40B4-BE49-F238E27FC236}">
                  <a16:creationId xmlns:a16="http://schemas.microsoft.com/office/drawing/2014/main" id="{829DECF8-9E57-04CD-C868-A4F7161CC1D3}"/>
                </a:ext>
              </a:extLst>
            </p:cNvPr>
            <p:cNvCxnSpPr>
              <a:cxnSpLocks noChangeShapeType="1"/>
              <a:stCxn id="97" idx="7"/>
              <a:endCxn id="98" idx="3"/>
            </p:cNvCxnSpPr>
            <p:nvPr/>
          </p:nvCxnSpPr>
          <p:spPr bwMode="auto">
            <a:xfrm rot="5400000" flipH="1" flipV="1">
              <a:off x="2404743" y="2842769"/>
              <a:ext cx="854477" cy="40012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4781" name="Straight Connector 115">
              <a:extLst>
                <a:ext uri="{FF2B5EF4-FFF2-40B4-BE49-F238E27FC236}">
                  <a16:creationId xmlns:a16="http://schemas.microsoft.com/office/drawing/2014/main" id="{28E86E10-31BF-21EE-116C-DDC615DF6C2E}"/>
                </a:ext>
              </a:extLst>
            </p:cNvPr>
            <p:cNvCxnSpPr>
              <a:cxnSpLocks noChangeShapeType="1"/>
              <a:stCxn id="98" idx="7"/>
              <a:endCxn id="89" idx="2"/>
            </p:cNvCxnSpPr>
            <p:nvPr/>
          </p:nvCxnSpPr>
          <p:spPr bwMode="auto">
            <a:xfrm rot="5400000" flipH="1" flipV="1">
              <a:off x="3686236" y="1676753"/>
              <a:ext cx="299941" cy="9292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E8B32A57-1571-20B1-029F-95A0878C8790}"/>
              </a:ext>
            </a:extLst>
          </p:cNvPr>
          <p:cNvSpPr>
            <a:spLocks noChangeArrowheads="1"/>
          </p:cNvSpPr>
          <p:nvPr/>
        </p:nvSpPr>
        <p:spPr bwMode="invGray">
          <a:xfrm>
            <a:off x="1003300" y="381000"/>
            <a:ext cx="7988300" cy="1082675"/>
          </a:xfrm>
          <a:prstGeom prst="wedgeRectCallout">
            <a:avLst>
              <a:gd name="adj1" fmla="val -51472"/>
              <a:gd name="adj2" fmla="val 130148"/>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3200"/>
              <a:t>There are exactly </a:t>
            </a:r>
            <a:r>
              <a:rPr lang="en-US" altLang="en-US" sz="3200">
                <a:solidFill>
                  <a:schemeClr val="tx2"/>
                </a:solidFill>
              </a:rPr>
              <a:t>2</a:t>
            </a:r>
            <a:r>
              <a:rPr lang="en-US" altLang="en-US" sz="3200"/>
              <a:t> distinct </a:t>
            </a:r>
            <a:br>
              <a:rPr lang="en-US" altLang="en-US" sz="3200"/>
            </a:br>
            <a:r>
              <a:rPr lang="en-US" altLang="en-US" sz="3200"/>
              <a:t>multiples of </a:t>
            </a:r>
            <a:r>
              <a:rPr lang="en-US" altLang="en-US" sz="3200">
                <a:solidFill>
                  <a:schemeClr val="tx2"/>
                </a:solidFill>
              </a:rPr>
              <a:t>4</a:t>
            </a:r>
            <a:r>
              <a:rPr lang="en-US" altLang="en-US" sz="3200"/>
              <a:t> modulo </a:t>
            </a:r>
            <a:r>
              <a:rPr lang="en-US" altLang="en-US" sz="3200">
                <a:solidFill>
                  <a:schemeClr val="tx2"/>
                </a:solidFill>
              </a:rPr>
              <a:t>8</a:t>
            </a:r>
            <a:r>
              <a:rPr lang="en-US" altLang="en-US" sz="3200"/>
              <a:t>.</a:t>
            </a:r>
          </a:p>
        </p:txBody>
      </p:sp>
      <p:sp>
        <p:nvSpPr>
          <p:cNvPr id="48" name="Text Box 39">
            <a:extLst>
              <a:ext uri="{FF2B5EF4-FFF2-40B4-BE49-F238E27FC236}">
                <a16:creationId xmlns:a16="http://schemas.microsoft.com/office/drawing/2014/main" id="{536DB49C-1704-87A1-C4BB-5304871AFE02}"/>
              </a:ext>
            </a:extLst>
          </p:cNvPr>
          <p:cNvSpPr txBox="1">
            <a:spLocks noChangeArrowheads="1"/>
          </p:cNvSpPr>
          <p:nvPr/>
        </p:nvSpPr>
        <p:spPr bwMode="auto">
          <a:xfrm>
            <a:off x="1157288" y="5780088"/>
            <a:ext cx="6999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t>row 4 </a:t>
            </a:r>
            <a:r>
              <a:rPr lang="en-US" altLang="en-US" sz="2000" u="sng"/>
              <a:t>does not</a:t>
            </a:r>
            <a:r>
              <a:rPr lang="en-US" altLang="en-US" sz="2000"/>
              <a:t> have “permutation property” for *</a:t>
            </a:r>
            <a:r>
              <a:rPr lang="en-US" altLang="en-US" sz="2200" baseline="-25000"/>
              <a:t>8</a:t>
            </a:r>
            <a:r>
              <a:rPr lang="en-US" altLang="en-US" sz="2000"/>
              <a:t> on Z</a:t>
            </a:r>
            <a:r>
              <a:rPr lang="en-US" altLang="en-US" sz="2200" baseline="-25000"/>
              <a:t>8</a:t>
            </a:r>
          </a:p>
        </p:txBody>
      </p:sp>
      <p:grpSp>
        <p:nvGrpSpPr>
          <p:cNvPr id="76804" name="Group 3">
            <a:extLst>
              <a:ext uri="{FF2B5EF4-FFF2-40B4-BE49-F238E27FC236}">
                <a16:creationId xmlns:a16="http://schemas.microsoft.com/office/drawing/2014/main" id="{ED3375E6-26C9-37FB-BB3E-4AD3ADCCE21A}"/>
              </a:ext>
            </a:extLst>
          </p:cNvPr>
          <p:cNvGrpSpPr>
            <a:grpSpLocks/>
          </p:cNvGrpSpPr>
          <p:nvPr/>
        </p:nvGrpSpPr>
        <p:grpSpPr bwMode="auto">
          <a:xfrm>
            <a:off x="117475" y="1258888"/>
            <a:ext cx="1655763" cy="3690937"/>
            <a:chOff x="752" y="176"/>
            <a:chExt cx="2155" cy="4149"/>
          </a:xfrm>
        </p:grpSpPr>
        <p:grpSp>
          <p:nvGrpSpPr>
            <p:cNvPr id="76824" name="Group 4">
              <a:extLst>
                <a:ext uri="{FF2B5EF4-FFF2-40B4-BE49-F238E27FC236}">
                  <a16:creationId xmlns:a16="http://schemas.microsoft.com/office/drawing/2014/main" id="{46D138A3-F49D-4E9A-240F-EA5F81653F1E}"/>
                </a:ext>
              </a:extLst>
            </p:cNvPr>
            <p:cNvGrpSpPr>
              <a:grpSpLocks/>
            </p:cNvGrpSpPr>
            <p:nvPr/>
          </p:nvGrpSpPr>
          <p:grpSpPr bwMode="auto">
            <a:xfrm>
              <a:off x="752" y="745"/>
              <a:ext cx="2155" cy="3580"/>
              <a:chOff x="752" y="745"/>
              <a:chExt cx="2155" cy="3580"/>
            </a:xfrm>
          </p:grpSpPr>
          <p:sp>
            <p:nvSpPr>
              <p:cNvPr id="76834" name="Freeform 5">
                <a:extLst>
                  <a:ext uri="{FF2B5EF4-FFF2-40B4-BE49-F238E27FC236}">
                    <a16:creationId xmlns:a16="http://schemas.microsoft.com/office/drawing/2014/main" id="{D1593617-2C1D-6E7F-01F8-6D664A7D69C4}"/>
                  </a:ext>
                </a:extLst>
              </p:cNvPr>
              <p:cNvSpPr>
                <a:spLocks/>
              </p:cNvSpPr>
              <p:nvPr/>
            </p:nvSpPr>
            <p:spPr bwMode="invGray">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5" name="Freeform 6">
                <a:extLst>
                  <a:ext uri="{FF2B5EF4-FFF2-40B4-BE49-F238E27FC236}">
                    <a16:creationId xmlns:a16="http://schemas.microsoft.com/office/drawing/2014/main" id="{55AD97C1-806C-197E-D079-345987FE83BC}"/>
                  </a:ext>
                </a:extLst>
              </p:cNvPr>
              <p:cNvSpPr>
                <a:spLocks/>
              </p:cNvSpPr>
              <p:nvPr/>
            </p:nvSpPr>
            <p:spPr bwMode="invGray">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6" name="Freeform 7">
                <a:extLst>
                  <a:ext uri="{FF2B5EF4-FFF2-40B4-BE49-F238E27FC236}">
                    <a16:creationId xmlns:a16="http://schemas.microsoft.com/office/drawing/2014/main" id="{DEDF503D-9163-8FC2-FBF0-1427827D1363}"/>
                  </a:ext>
                </a:extLst>
              </p:cNvPr>
              <p:cNvSpPr>
                <a:spLocks/>
              </p:cNvSpPr>
              <p:nvPr/>
            </p:nvSpPr>
            <p:spPr bwMode="invGray">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7" name="Freeform 8">
                <a:extLst>
                  <a:ext uri="{FF2B5EF4-FFF2-40B4-BE49-F238E27FC236}">
                    <a16:creationId xmlns:a16="http://schemas.microsoft.com/office/drawing/2014/main" id="{599C8EF8-AF23-8B57-A780-B7A37FBB451B}"/>
                  </a:ext>
                </a:extLst>
              </p:cNvPr>
              <p:cNvSpPr>
                <a:spLocks/>
              </p:cNvSpPr>
              <p:nvPr/>
            </p:nvSpPr>
            <p:spPr bwMode="invGray">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8" name="Freeform 9">
                <a:extLst>
                  <a:ext uri="{FF2B5EF4-FFF2-40B4-BE49-F238E27FC236}">
                    <a16:creationId xmlns:a16="http://schemas.microsoft.com/office/drawing/2014/main" id="{A0CCBF76-0497-87FB-DDDF-E85BF7CFE7E9}"/>
                  </a:ext>
                </a:extLst>
              </p:cNvPr>
              <p:cNvSpPr>
                <a:spLocks/>
              </p:cNvSpPr>
              <p:nvPr/>
            </p:nvSpPr>
            <p:spPr bwMode="invGray">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9" name="Freeform 10">
                <a:extLst>
                  <a:ext uri="{FF2B5EF4-FFF2-40B4-BE49-F238E27FC236}">
                    <a16:creationId xmlns:a16="http://schemas.microsoft.com/office/drawing/2014/main" id="{248D0CB6-2100-5417-51E5-F450DE97600D}"/>
                  </a:ext>
                </a:extLst>
              </p:cNvPr>
              <p:cNvSpPr>
                <a:spLocks/>
              </p:cNvSpPr>
              <p:nvPr/>
            </p:nvSpPr>
            <p:spPr bwMode="invGray">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6825" name="Group 11">
              <a:extLst>
                <a:ext uri="{FF2B5EF4-FFF2-40B4-BE49-F238E27FC236}">
                  <a16:creationId xmlns:a16="http://schemas.microsoft.com/office/drawing/2014/main" id="{CBB01EFD-3040-CA5D-BA0B-8C346446F2A3}"/>
                </a:ext>
              </a:extLst>
            </p:cNvPr>
            <p:cNvGrpSpPr>
              <a:grpSpLocks/>
            </p:cNvGrpSpPr>
            <p:nvPr/>
          </p:nvGrpSpPr>
          <p:grpSpPr bwMode="auto">
            <a:xfrm>
              <a:off x="1252" y="1766"/>
              <a:ext cx="788" cy="1198"/>
              <a:chOff x="1252" y="1766"/>
              <a:chExt cx="788" cy="1198"/>
            </a:xfrm>
          </p:grpSpPr>
          <p:sp>
            <p:nvSpPr>
              <p:cNvPr id="76831" name="Freeform 12">
                <a:extLst>
                  <a:ext uri="{FF2B5EF4-FFF2-40B4-BE49-F238E27FC236}">
                    <a16:creationId xmlns:a16="http://schemas.microsoft.com/office/drawing/2014/main" id="{6540C04E-8DFA-95DF-300C-4D2B360126DC}"/>
                  </a:ext>
                </a:extLst>
              </p:cNvPr>
              <p:cNvSpPr>
                <a:spLocks/>
              </p:cNvSpPr>
              <p:nvPr/>
            </p:nvSpPr>
            <p:spPr bwMode="invGray">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2" name="Freeform 13">
                <a:extLst>
                  <a:ext uri="{FF2B5EF4-FFF2-40B4-BE49-F238E27FC236}">
                    <a16:creationId xmlns:a16="http://schemas.microsoft.com/office/drawing/2014/main" id="{7FA78A8A-5BD1-D557-452F-99A52E86F286}"/>
                  </a:ext>
                </a:extLst>
              </p:cNvPr>
              <p:cNvSpPr>
                <a:spLocks/>
              </p:cNvSpPr>
              <p:nvPr/>
            </p:nvSpPr>
            <p:spPr bwMode="invGray">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3" name="Freeform 14">
                <a:extLst>
                  <a:ext uri="{FF2B5EF4-FFF2-40B4-BE49-F238E27FC236}">
                    <a16:creationId xmlns:a16="http://schemas.microsoft.com/office/drawing/2014/main" id="{71EB8E05-736F-5259-5A1B-2B2C4D8E777D}"/>
                  </a:ext>
                </a:extLst>
              </p:cNvPr>
              <p:cNvSpPr>
                <a:spLocks/>
              </p:cNvSpPr>
              <p:nvPr/>
            </p:nvSpPr>
            <p:spPr bwMode="invGray">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6826" name="Group 15">
              <a:extLst>
                <a:ext uri="{FF2B5EF4-FFF2-40B4-BE49-F238E27FC236}">
                  <a16:creationId xmlns:a16="http://schemas.microsoft.com/office/drawing/2014/main" id="{B2117D6F-B71E-0600-871A-A5F25199B0DA}"/>
                </a:ext>
              </a:extLst>
            </p:cNvPr>
            <p:cNvGrpSpPr>
              <a:grpSpLocks/>
            </p:cNvGrpSpPr>
            <p:nvPr/>
          </p:nvGrpSpPr>
          <p:grpSpPr bwMode="auto">
            <a:xfrm flipH="1">
              <a:off x="819" y="176"/>
              <a:ext cx="797" cy="944"/>
              <a:chOff x="4060" y="5"/>
              <a:chExt cx="797" cy="944"/>
            </a:xfrm>
          </p:grpSpPr>
          <p:sp>
            <p:nvSpPr>
              <p:cNvPr id="76827" name="Freeform 16">
                <a:extLst>
                  <a:ext uri="{FF2B5EF4-FFF2-40B4-BE49-F238E27FC236}">
                    <a16:creationId xmlns:a16="http://schemas.microsoft.com/office/drawing/2014/main" id="{D9BB1ACB-C890-B6A8-F9DA-931BFCD0BBBF}"/>
                  </a:ext>
                </a:extLst>
              </p:cNvPr>
              <p:cNvSpPr>
                <a:spLocks/>
              </p:cNvSpPr>
              <p:nvPr/>
            </p:nvSpPr>
            <p:spPr bwMode="invGray">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8" name="Freeform 17">
                <a:extLst>
                  <a:ext uri="{FF2B5EF4-FFF2-40B4-BE49-F238E27FC236}">
                    <a16:creationId xmlns:a16="http://schemas.microsoft.com/office/drawing/2014/main" id="{7C4BE466-AAF4-2724-BED0-3C4C54A2B770}"/>
                  </a:ext>
                </a:extLst>
              </p:cNvPr>
              <p:cNvSpPr>
                <a:spLocks/>
              </p:cNvSpPr>
              <p:nvPr/>
            </p:nvSpPr>
            <p:spPr bwMode="invGray">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29" name="Freeform 18">
                <a:extLst>
                  <a:ext uri="{FF2B5EF4-FFF2-40B4-BE49-F238E27FC236}">
                    <a16:creationId xmlns:a16="http://schemas.microsoft.com/office/drawing/2014/main" id="{999EE0EE-C3E1-8EA3-53B4-957D8D2261DF}"/>
                  </a:ext>
                </a:extLst>
              </p:cNvPr>
              <p:cNvSpPr>
                <a:spLocks/>
              </p:cNvSpPr>
              <p:nvPr/>
            </p:nvSpPr>
            <p:spPr bwMode="invGray">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30" name="Freeform 19">
                <a:extLst>
                  <a:ext uri="{FF2B5EF4-FFF2-40B4-BE49-F238E27FC236}">
                    <a16:creationId xmlns:a16="http://schemas.microsoft.com/office/drawing/2014/main" id="{D3D8B05E-0757-D2FB-93CD-3C6660DF2F9D}"/>
                  </a:ext>
                </a:extLst>
              </p:cNvPr>
              <p:cNvSpPr>
                <a:spLocks/>
              </p:cNvSpPr>
              <p:nvPr/>
            </p:nvSpPr>
            <p:spPr bwMode="invGray">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0" name="Freeform 37">
            <a:extLst>
              <a:ext uri="{FF2B5EF4-FFF2-40B4-BE49-F238E27FC236}">
                <a16:creationId xmlns:a16="http://schemas.microsoft.com/office/drawing/2014/main" id="{F1E31A2D-0676-29A3-BD40-5ABF0303ED4A}"/>
              </a:ext>
            </a:extLst>
          </p:cNvPr>
          <p:cNvSpPr>
            <a:spLocks/>
          </p:cNvSpPr>
          <p:nvPr/>
        </p:nvSpPr>
        <p:spPr bwMode="auto">
          <a:xfrm>
            <a:off x="4651375" y="2198688"/>
            <a:ext cx="774700" cy="2971800"/>
          </a:xfrm>
          <a:custGeom>
            <a:avLst/>
            <a:gdLst>
              <a:gd name="T0" fmla="*/ 2147483646 w 488"/>
              <a:gd name="T1" fmla="*/ 0 h 1872"/>
              <a:gd name="T2" fmla="*/ 2147483646 w 488"/>
              <a:gd name="T3" fmla="*/ 2147483646 h 1872"/>
              <a:gd name="T4" fmla="*/ 0 w 488"/>
              <a:gd name="T5" fmla="*/ 2147483646 h 1872"/>
              <a:gd name="T6" fmla="*/ 0 60000 65536"/>
              <a:gd name="T7" fmla="*/ 0 60000 65536"/>
              <a:gd name="T8" fmla="*/ 0 60000 65536"/>
              <a:gd name="T9" fmla="*/ 0 w 488"/>
              <a:gd name="T10" fmla="*/ 0 h 1872"/>
              <a:gd name="T11" fmla="*/ 488 w 488"/>
              <a:gd name="T12" fmla="*/ 1872 h 1872"/>
            </a:gdLst>
            <a:ahLst/>
            <a:cxnLst>
              <a:cxn ang="T6">
                <a:pos x="T0" y="T1"/>
              </a:cxn>
              <a:cxn ang="T7">
                <a:pos x="T2" y="T3"/>
              </a:cxn>
              <a:cxn ang="T8">
                <a:pos x="T4" y="T5"/>
              </a:cxn>
            </a:cxnLst>
            <a:rect l="T9" t="T10" r="T11" b="T12"/>
            <a:pathLst>
              <a:path w="488" h="1872">
                <a:moveTo>
                  <a:pt x="48" y="0"/>
                </a:moveTo>
                <a:cubicBezTo>
                  <a:pt x="268" y="324"/>
                  <a:pt x="488" y="648"/>
                  <a:pt x="480" y="960"/>
                </a:cubicBezTo>
                <a:cubicBezTo>
                  <a:pt x="472" y="1272"/>
                  <a:pt x="236" y="1572"/>
                  <a:pt x="0" y="1872"/>
                </a:cubicBezTo>
              </a:path>
            </a:pathLst>
          </a:custGeom>
          <a:noFill/>
          <a:ln w="28575" cap="sq">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sp>
        <p:nvSpPr>
          <p:cNvPr id="61" name="Freeform 38">
            <a:extLst>
              <a:ext uri="{FF2B5EF4-FFF2-40B4-BE49-F238E27FC236}">
                <a16:creationId xmlns:a16="http://schemas.microsoft.com/office/drawing/2014/main" id="{0F25FD68-DFA7-AA44-2B2D-32F79B251908}"/>
              </a:ext>
            </a:extLst>
          </p:cNvPr>
          <p:cNvSpPr>
            <a:spLocks/>
          </p:cNvSpPr>
          <p:nvPr/>
        </p:nvSpPr>
        <p:spPr bwMode="auto">
          <a:xfrm rot="10594129">
            <a:off x="3648075" y="2236788"/>
            <a:ext cx="774700" cy="2971800"/>
          </a:xfrm>
          <a:custGeom>
            <a:avLst/>
            <a:gdLst>
              <a:gd name="T0" fmla="*/ 2147483646 w 488"/>
              <a:gd name="T1" fmla="*/ 0 h 1872"/>
              <a:gd name="T2" fmla="*/ 2147483646 w 488"/>
              <a:gd name="T3" fmla="*/ 2147483646 h 1872"/>
              <a:gd name="T4" fmla="*/ 0 w 488"/>
              <a:gd name="T5" fmla="*/ 2147483646 h 1872"/>
              <a:gd name="T6" fmla="*/ 0 60000 65536"/>
              <a:gd name="T7" fmla="*/ 0 60000 65536"/>
              <a:gd name="T8" fmla="*/ 0 60000 65536"/>
              <a:gd name="T9" fmla="*/ 0 w 488"/>
              <a:gd name="T10" fmla="*/ 0 h 1872"/>
              <a:gd name="T11" fmla="*/ 488 w 488"/>
              <a:gd name="T12" fmla="*/ 1872 h 1872"/>
            </a:gdLst>
            <a:ahLst/>
            <a:cxnLst>
              <a:cxn ang="T6">
                <a:pos x="T0" y="T1"/>
              </a:cxn>
              <a:cxn ang="T7">
                <a:pos x="T2" y="T3"/>
              </a:cxn>
              <a:cxn ang="T8">
                <a:pos x="T4" y="T5"/>
              </a:cxn>
            </a:cxnLst>
            <a:rect l="T9" t="T10" r="T11" b="T12"/>
            <a:pathLst>
              <a:path w="488" h="1872">
                <a:moveTo>
                  <a:pt x="48" y="0"/>
                </a:moveTo>
                <a:cubicBezTo>
                  <a:pt x="268" y="324"/>
                  <a:pt x="488" y="648"/>
                  <a:pt x="480" y="960"/>
                </a:cubicBezTo>
                <a:cubicBezTo>
                  <a:pt x="472" y="1272"/>
                  <a:pt x="236" y="1572"/>
                  <a:pt x="0" y="1872"/>
                </a:cubicBezTo>
              </a:path>
            </a:pathLst>
          </a:custGeom>
          <a:noFill/>
          <a:ln w="28575" cap="sq">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grpSp>
        <p:nvGrpSpPr>
          <p:cNvPr id="76807" name="Group 94">
            <a:extLst>
              <a:ext uri="{FF2B5EF4-FFF2-40B4-BE49-F238E27FC236}">
                <a16:creationId xmlns:a16="http://schemas.microsoft.com/office/drawing/2014/main" id="{FFCB1DA9-659F-7251-6706-41B4977C3AF0}"/>
              </a:ext>
            </a:extLst>
          </p:cNvPr>
          <p:cNvGrpSpPr>
            <a:grpSpLocks/>
          </p:cNvGrpSpPr>
          <p:nvPr/>
        </p:nvGrpSpPr>
        <p:grpSpPr bwMode="auto">
          <a:xfrm>
            <a:off x="2222500" y="1762125"/>
            <a:ext cx="4692650" cy="3881438"/>
            <a:chOff x="2222087" y="1762172"/>
            <a:chExt cx="4692520" cy="3881889"/>
          </a:xfrm>
        </p:grpSpPr>
        <p:sp>
          <p:nvSpPr>
            <p:cNvPr id="96" name="Oval 95">
              <a:extLst>
                <a:ext uri="{FF2B5EF4-FFF2-40B4-BE49-F238E27FC236}">
                  <a16:creationId xmlns:a16="http://schemas.microsoft.com/office/drawing/2014/main" id="{3EBB7A72-6AFD-A080-A63C-F685BF57DBDA}"/>
                </a:ext>
              </a:extLst>
            </p:cNvPr>
            <p:cNvSpPr/>
            <p:nvPr/>
          </p:nvSpPr>
          <p:spPr bwMode="auto">
            <a:xfrm>
              <a:off x="4300067" y="1762172"/>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0</a:t>
              </a:r>
            </a:p>
          </p:txBody>
        </p:sp>
        <p:sp>
          <p:nvSpPr>
            <p:cNvPr id="97" name="Oval 96">
              <a:extLst>
                <a:ext uri="{FF2B5EF4-FFF2-40B4-BE49-F238E27FC236}">
                  <a16:creationId xmlns:a16="http://schemas.microsoft.com/office/drawing/2014/main" id="{67D044AE-D22B-7053-7CE6-0CFE0A516DD9}"/>
                </a:ext>
              </a:extLst>
            </p:cNvPr>
            <p:cNvSpPr/>
            <p:nvPr/>
          </p:nvSpPr>
          <p:spPr bwMode="auto">
            <a:xfrm>
              <a:off x="5758939" y="2373431"/>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1</a:t>
              </a:r>
            </a:p>
          </p:txBody>
        </p:sp>
        <p:sp>
          <p:nvSpPr>
            <p:cNvPr id="98" name="Oval 97">
              <a:extLst>
                <a:ext uri="{FF2B5EF4-FFF2-40B4-BE49-F238E27FC236}">
                  <a16:creationId xmlns:a16="http://schemas.microsoft.com/office/drawing/2014/main" id="{69DC4A87-2CB6-3F82-26E1-614626539D09}"/>
                </a:ext>
              </a:extLst>
            </p:cNvPr>
            <p:cNvSpPr/>
            <p:nvPr/>
          </p:nvSpPr>
          <p:spPr bwMode="auto">
            <a:xfrm>
              <a:off x="6435195" y="3610237"/>
              <a:ext cx="479412"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2</a:t>
              </a:r>
            </a:p>
          </p:txBody>
        </p:sp>
        <p:sp>
          <p:nvSpPr>
            <p:cNvPr id="99" name="Oval 98">
              <a:extLst>
                <a:ext uri="{FF2B5EF4-FFF2-40B4-BE49-F238E27FC236}">
                  <a16:creationId xmlns:a16="http://schemas.microsoft.com/office/drawing/2014/main" id="{CBEE54D5-355F-8DCF-D975-012868E90FB2}"/>
                </a:ext>
              </a:extLst>
            </p:cNvPr>
            <p:cNvSpPr/>
            <p:nvPr/>
          </p:nvSpPr>
          <p:spPr bwMode="auto">
            <a:xfrm>
              <a:off x="5606543" y="4573962"/>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3</a:t>
              </a:r>
            </a:p>
          </p:txBody>
        </p:sp>
        <p:sp>
          <p:nvSpPr>
            <p:cNvPr id="100" name="Oval 99">
              <a:extLst>
                <a:ext uri="{FF2B5EF4-FFF2-40B4-BE49-F238E27FC236}">
                  <a16:creationId xmlns:a16="http://schemas.microsoft.com/office/drawing/2014/main" id="{07A6E04A-8F89-B136-4795-A9811633F8D3}"/>
                </a:ext>
              </a:extLst>
            </p:cNvPr>
            <p:cNvSpPr/>
            <p:nvPr/>
          </p:nvSpPr>
          <p:spPr bwMode="auto">
            <a:xfrm>
              <a:off x="4334991" y="5185220"/>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4</a:t>
              </a:r>
            </a:p>
          </p:txBody>
        </p:sp>
        <p:sp>
          <p:nvSpPr>
            <p:cNvPr id="101" name="Oval 100">
              <a:extLst>
                <a:ext uri="{FF2B5EF4-FFF2-40B4-BE49-F238E27FC236}">
                  <a16:creationId xmlns:a16="http://schemas.microsoft.com/office/drawing/2014/main" id="{F8C06DA3-FD0C-BB83-66E3-0F0465813F0C}"/>
                </a:ext>
              </a:extLst>
            </p:cNvPr>
            <p:cNvSpPr/>
            <p:nvPr/>
          </p:nvSpPr>
          <p:spPr bwMode="auto">
            <a:xfrm>
              <a:off x="2866594" y="4516805"/>
              <a:ext cx="481000" cy="457253"/>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5</a:t>
              </a:r>
            </a:p>
          </p:txBody>
        </p:sp>
        <p:sp>
          <p:nvSpPr>
            <p:cNvPr id="102" name="Oval 101">
              <a:extLst>
                <a:ext uri="{FF2B5EF4-FFF2-40B4-BE49-F238E27FC236}">
                  <a16:creationId xmlns:a16="http://schemas.microsoft.com/office/drawing/2014/main" id="{45A838CE-03A9-4AF3-9286-1AC3820715E2}"/>
                </a:ext>
              </a:extLst>
            </p:cNvPr>
            <p:cNvSpPr/>
            <p:nvPr/>
          </p:nvSpPr>
          <p:spPr bwMode="auto">
            <a:xfrm>
              <a:off x="2222087" y="3402251"/>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6</a:t>
              </a:r>
            </a:p>
          </p:txBody>
        </p:sp>
        <p:sp>
          <p:nvSpPr>
            <p:cNvPr id="103" name="Oval 102">
              <a:extLst>
                <a:ext uri="{FF2B5EF4-FFF2-40B4-BE49-F238E27FC236}">
                  <a16:creationId xmlns:a16="http://schemas.microsoft.com/office/drawing/2014/main" id="{32100640-9E62-C259-3D34-81D1A5956132}"/>
                </a:ext>
              </a:extLst>
            </p:cNvPr>
            <p:cNvSpPr/>
            <p:nvPr/>
          </p:nvSpPr>
          <p:spPr bwMode="auto">
            <a:xfrm>
              <a:off x="2961842" y="2224189"/>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7</a:t>
              </a:r>
            </a:p>
          </p:txBody>
        </p:sp>
        <p:cxnSp>
          <p:nvCxnSpPr>
            <p:cNvPr id="76816" name="Straight Connector 103">
              <a:extLst>
                <a:ext uri="{FF2B5EF4-FFF2-40B4-BE49-F238E27FC236}">
                  <a16:creationId xmlns:a16="http://schemas.microsoft.com/office/drawing/2014/main" id="{2DC65368-3932-A387-84FB-84F8778F9C50}"/>
                </a:ext>
              </a:extLst>
            </p:cNvPr>
            <p:cNvCxnSpPr>
              <a:cxnSpLocks noChangeShapeType="1"/>
              <a:stCxn id="96" idx="6"/>
              <a:endCxn id="97" idx="1"/>
            </p:cNvCxnSpPr>
            <p:nvPr/>
          </p:nvCxnSpPr>
          <p:spPr bwMode="auto">
            <a:xfrm>
              <a:off x="4781006" y="1991430"/>
              <a:ext cx="1048852" cy="44880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17" name="Straight Connector 104">
              <a:extLst>
                <a:ext uri="{FF2B5EF4-FFF2-40B4-BE49-F238E27FC236}">
                  <a16:creationId xmlns:a16="http://schemas.microsoft.com/office/drawing/2014/main" id="{AFDB2871-6436-13C9-FFD1-56579479755C}"/>
                </a:ext>
              </a:extLst>
            </p:cNvPr>
            <p:cNvCxnSpPr>
              <a:cxnSpLocks noChangeShapeType="1"/>
              <a:stCxn id="97" idx="5"/>
              <a:endCxn id="98" idx="1"/>
            </p:cNvCxnSpPr>
            <p:nvPr/>
          </p:nvCxnSpPr>
          <p:spPr bwMode="auto">
            <a:xfrm rot="16200000" flipH="1">
              <a:off x="5880218" y="3053611"/>
              <a:ext cx="913713" cy="33539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18" name="Straight Connector 105">
              <a:extLst>
                <a:ext uri="{FF2B5EF4-FFF2-40B4-BE49-F238E27FC236}">
                  <a16:creationId xmlns:a16="http://schemas.microsoft.com/office/drawing/2014/main" id="{D2EF2A72-D6B4-24C3-0EF2-737B0C64C201}"/>
                </a:ext>
              </a:extLst>
            </p:cNvPr>
            <p:cNvCxnSpPr>
              <a:cxnSpLocks noChangeShapeType="1"/>
              <a:stCxn id="98" idx="3"/>
              <a:endCxn id="99" idx="7"/>
            </p:cNvCxnSpPr>
            <p:nvPr/>
          </p:nvCxnSpPr>
          <p:spPr bwMode="auto">
            <a:xfrm rot="5400000">
              <a:off x="5941179" y="4078184"/>
              <a:ext cx="639393" cy="4877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19" name="Straight Connector 106">
              <a:extLst>
                <a:ext uri="{FF2B5EF4-FFF2-40B4-BE49-F238E27FC236}">
                  <a16:creationId xmlns:a16="http://schemas.microsoft.com/office/drawing/2014/main" id="{E1DA05D7-D5E9-8C42-B34C-B3169D249A54}"/>
                </a:ext>
              </a:extLst>
            </p:cNvPr>
            <p:cNvCxnSpPr>
              <a:cxnSpLocks noChangeShapeType="1"/>
              <a:stCxn id="99" idx="3"/>
              <a:endCxn id="100" idx="6"/>
            </p:cNvCxnSpPr>
            <p:nvPr/>
          </p:nvCxnSpPr>
          <p:spPr bwMode="auto">
            <a:xfrm rot="5400000">
              <a:off x="5021952" y="4759297"/>
              <a:ext cx="448806" cy="8622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20" name="Straight Connector 107">
              <a:extLst>
                <a:ext uri="{FF2B5EF4-FFF2-40B4-BE49-F238E27FC236}">
                  <a16:creationId xmlns:a16="http://schemas.microsoft.com/office/drawing/2014/main" id="{B7168F82-ED2F-8F6D-D638-0E631B08AD87}"/>
                </a:ext>
              </a:extLst>
            </p:cNvPr>
            <p:cNvCxnSpPr>
              <a:cxnSpLocks noChangeShapeType="1"/>
              <a:stCxn id="100" idx="2"/>
              <a:endCxn id="101" idx="5"/>
            </p:cNvCxnSpPr>
            <p:nvPr/>
          </p:nvCxnSpPr>
          <p:spPr bwMode="auto">
            <a:xfrm rot="10800000">
              <a:off x="3276947" y="4907668"/>
              <a:ext cx="1058152" cy="5071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21" name="Straight Connector 108">
              <a:extLst>
                <a:ext uri="{FF2B5EF4-FFF2-40B4-BE49-F238E27FC236}">
                  <a16:creationId xmlns:a16="http://schemas.microsoft.com/office/drawing/2014/main" id="{32B9484A-FD2D-7D75-3F93-FBF95B6B711E}"/>
                </a:ext>
              </a:extLst>
            </p:cNvPr>
            <p:cNvCxnSpPr>
              <a:cxnSpLocks noChangeShapeType="1"/>
              <a:stCxn id="101" idx="1"/>
              <a:endCxn id="102" idx="5"/>
            </p:cNvCxnSpPr>
            <p:nvPr/>
          </p:nvCxnSpPr>
          <p:spPr bwMode="auto">
            <a:xfrm rot="16200000" flipV="1">
              <a:off x="2390095" y="4036113"/>
              <a:ext cx="789163" cy="3055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22" name="Straight Connector 109">
              <a:extLst>
                <a:ext uri="{FF2B5EF4-FFF2-40B4-BE49-F238E27FC236}">
                  <a16:creationId xmlns:a16="http://schemas.microsoft.com/office/drawing/2014/main" id="{4C6B4498-1E52-25BF-3307-EC3E1AAB0F36}"/>
                </a:ext>
              </a:extLst>
            </p:cNvPr>
            <p:cNvCxnSpPr>
              <a:cxnSpLocks noChangeShapeType="1"/>
              <a:stCxn id="102" idx="7"/>
              <a:endCxn id="103" idx="3"/>
            </p:cNvCxnSpPr>
            <p:nvPr/>
          </p:nvCxnSpPr>
          <p:spPr bwMode="auto">
            <a:xfrm rot="5400000" flipH="1" flipV="1">
              <a:off x="2404743" y="2842769"/>
              <a:ext cx="854477" cy="40012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6823" name="Straight Connector 110">
              <a:extLst>
                <a:ext uri="{FF2B5EF4-FFF2-40B4-BE49-F238E27FC236}">
                  <a16:creationId xmlns:a16="http://schemas.microsoft.com/office/drawing/2014/main" id="{21297F6F-3ECD-00F1-E543-F86B53434D64}"/>
                </a:ext>
              </a:extLst>
            </p:cNvPr>
            <p:cNvCxnSpPr>
              <a:cxnSpLocks noChangeShapeType="1"/>
              <a:stCxn id="103" idx="7"/>
              <a:endCxn id="96" idx="2"/>
            </p:cNvCxnSpPr>
            <p:nvPr/>
          </p:nvCxnSpPr>
          <p:spPr bwMode="auto">
            <a:xfrm rot="5400000" flipH="1" flipV="1">
              <a:off x="3686236" y="1676753"/>
              <a:ext cx="299941" cy="9292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extLst>
              <a:ext uri="{FF2B5EF4-FFF2-40B4-BE49-F238E27FC236}">
                <a16:creationId xmlns:a16="http://schemas.microsoft.com/office/drawing/2014/main" id="{68AE6235-B922-1E0D-1B16-AC1F6E1163C1}"/>
              </a:ext>
            </a:extLst>
          </p:cNvPr>
          <p:cNvSpPr>
            <a:spLocks noChangeArrowheads="1"/>
          </p:cNvSpPr>
          <p:nvPr/>
        </p:nvSpPr>
        <p:spPr bwMode="invGray">
          <a:xfrm>
            <a:off x="1003300" y="381000"/>
            <a:ext cx="7988300" cy="1082675"/>
          </a:xfrm>
          <a:prstGeom prst="wedgeRectCallout">
            <a:avLst>
              <a:gd name="adj1" fmla="val -51472"/>
              <a:gd name="adj2" fmla="val 130148"/>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3200"/>
              <a:t>There are exactly </a:t>
            </a:r>
            <a:r>
              <a:rPr lang="en-US" altLang="en-US" sz="3200">
                <a:solidFill>
                  <a:schemeClr val="tx2"/>
                </a:solidFill>
              </a:rPr>
              <a:t>1</a:t>
            </a:r>
            <a:r>
              <a:rPr lang="en-US" altLang="en-US" sz="3200"/>
              <a:t> distinct </a:t>
            </a:r>
            <a:br>
              <a:rPr lang="en-US" altLang="en-US" sz="3200"/>
            </a:br>
            <a:r>
              <a:rPr lang="en-US" altLang="en-US" sz="3200"/>
              <a:t>multiples of </a:t>
            </a:r>
            <a:r>
              <a:rPr lang="en-US" altLang="en-US" sz="3200">
                <a:solidFill>
                  <a:schemeClr val="tx2"/>
                </a:solidFill>
              </a:rPr>
              <a:t>8</a:t>
            </a:r>
            <a:r>
              <a:rPr lang="en-US" altLang="en-US" sz="3200"/>
              <a:t> modulo </a:t>
            </a:r>
            <a:r>
              <a:rPr lang="en-US" altLang="en-US" sz="3200">
                <a:solidFill>
                  <a:schemeClr val="tx2"/>
                </a:solidFill>
              </a:rPr>
              <a:t>8</a:t>
            </a:r>
            <a:r>
              <a:rPr lang="en-US" altLang="en-US" sz="3200"/>
              <a:t>.</a:t>
            </a:r>
          </a:p>
        </p:txBody>
      </p:sp>
      <p:grpSp>
        <p:nvGrpSpPr>
          <p:cNvPr id="78851" name="Group 3">
            <a:extLst>
              <a:ext uri="{FF2B5EF4-FFF2-40B4-BE49-F238E27FC236}">
                <a16:creationId xmlns:a16="http://schemas.microsoft.com/office/drawing/2014/main" id="{E6D48BCD-C5DB-EC55-E981-C8029C568441}"/>
              </a:ext>
            </a:extLst>
          </p:cNvPr>
          <p:cNvGrpSpPr>
            <a:grpSpLocks/>
          </p:cNvGrpSpPr>
          <p:nvPr/>
        </p:nvGrpSpPr>
        <p:grpSpPr bwMode="auto">
          <a:xfrm>
            <a:off x="117475" y="1258888"/>
            <a:ext cx="1655763" cy="3690937"/>
            <a:chOff x="752" y="176"/>
            <a:chExt cx="2155" cy="4149"/>
          </a:xfrm>
        </p:grpSpPr>
        <p:grpSp>
          <p:nvGrpSpPr>
            <p:cNvPr id="78870" name="Group 4">
              <a:extLst>
                <a:ext uri="{FF2B5EF4-FFF2-40B4-BE49-F238E27FC236}">
                  <a16:creationId xmlns:a16="http://schemas.microsoft.com/office/drawing/2014/main" id="{EB8DED31-EE76-0FD2-FB2F-CA05853BD46C}"/>
                </a:ext>
              </a:extLst>
            </p:cNvPr>
            <p:cNvGrpSpPr>
              <a:grpSpLocks/>
            </p:cNvGrpSpPr>
            <p:nvPr/>
          </p:nvGrpSpPr>
          <p:grpSpPr bwMode="auto">
            <a:xfrm>
              <a:off x="752" y="745"/>
              <a:ext cx="2155" cy="3580"/>
              <a:chOff x="752" y="745"/>
              <a:chExt cx="2155" cy="3580"/>
            </a:xfrm>
          </p:grpSpPr>
          <p:sp>
            <p:nvSpPr>
              <p:cNvPr id="78880" name="Freeform 5">
                <a:extLst>
                  <a:ext uri="{FF2B5EF4-FFF2-40B4-BE49-F238E27FC236}">
                    <a16:creationId xmlns:a16="http://schemas.microsoft.com/office/drawing/2014/main" id="{A4421721-B3F4-1A34-A67D-459416807703}"/>
                  </a:ext>
                </a:extLst>
              </p:cNvPr>
              <p:cNvSpPr>
                <a:spLocks/>
              </p:cNvSpPr>
              <p:nvPr/>
            </p:nvSpPr>
            <p:spPr bwMode="invGray">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81" name="Freeform 6">
                <a:extLst>
                  <a:ext uri="{FF2B5EF4-FFF2-40B4-BE49-F238E27FC236}">
                    <a16:creationId xmlns:a16="http://schemas.microsoft.com/office/drawing/2014/main" id="{DF1C2847-C0BF-74E3-E5A1-8DC506BDB204}"/>
                  </a:ext>
                </a:extLst>
              </p:cNvPr>
              <p:cNvSpPr>
                <a:spLocks/>
              </p:cNvSpPr>
              <p:nvPr/>
            </p:nvSpPr>
            <p:spPr bwMode="invGray">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82" name="Freeform 7">
                <a:extLst>
                  <a:ext uri="{FF2B5EF4-FFF2-40B4-BE49-F238E27FC236}">
                    <a16:creationId xmlns:a16="http://schemas.microsoft.com/office/drawing/2014/main" id="{46EB3BF1-F9F7-5385-F461-1BE9C0A83194}"/>
                  </a:ext>
                </a:extLst>
              </p:cNvPr>
              <p:cNvSpPr>
                <a:spLocks/>
              </p:cNvSpPr>
              <p:nvPr/>
            </p:nvSpPr>
            <p:spPr bwMode="invGray">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83" name="Freeform 8">
                <a:extLst>
                  <a:ext uri="{FF2B5EF4-FFF2-40B4-BE49-F238E27FC236}">
                    <a16:creationId xmlns:a16="http://schemas.microsoft.com/office/drawing/2014/main" id="{32D5B91B-746C-EF0E-18CD-E5F60B71D90C}"/>
                  </a:ext>
                </a:extLst>
              </p:cNvPr>
              <p:cNvSpPr>
                <a:spLocks/>
              </p:cNvSpPr>
              <p:nvPr/>
            </p:nvSpPr>
            <p:spPr bwMode="invGray">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84" name="Freeform 9">
                <a:extLst>
                  <a:ext uri="{FF2B5EF4-FFF2-40B4-BE49-F238E27FC236}">
                    <a16:creationId xmlns:a16="http://schemas.microsoft.com/office/drawing/2014/main" id="{12F4BFB3-1F18-F6D4-67C1-6C677227F947}"/>
                  </a:ext>
                </a:extLst>
              </p:cNvPr>
              <p:cNvSpPr>
                <a:spLocks/>
              </p:cNvSpPr>
              <p:nvPr/>
            </p:nvSpPr>
            <p:spPr bwMode="invGray">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85" name="Freeform 10">
                <a:extLst>
                  <a:ext uri="{FF2B5EF4-FFF2-40B4-BE49-F238E27FC236}">
                    <a16:creationId xmlns:a16="http://schemas.microsoft.com/office/drawing/2014/main" id="{6B04F411-0306-479F-29FD-266864290BEC}"/>
                  </a:ext>
                </a:extLst>
              </p:cNvPr>
              <p:cNvSpPr>
                <a:spLocks/>
              </p:cNvSpPr>
              <p:nvPr/>
            </p:nvSpPr>
            <p:spPr bwMode="invGray">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8871" name="Group 11">
              <a:extLst>
                <a:ext uri="{FF2B5EF4-FFF2-40B4-BE49-F238E27FC236}">
                  <a16:creationId xmlns:a16="http://schemas.microsoft.com/office/drawing/2014/main" id="{8F557294-A240-AF47-DA53-9129389D04B3}"/>
                </a:ext>
              </a:extLst>
            </p:cNvPr>
            <p:cNvGrpSpPr>
              <a:grpSpLocks/>
            </p:cNvGrpSpPr>
            <p:nvPr/>
          </p:nvGrpSpPr>
          <p:grpSpPr bwMode="auto">
            <a:xfrm>
              <a:off x="1252" y="1766"/>
              <a:ext cx="788" cy="1198"/>
              <a:chOff x="1252" y="1766"/>
              <a:chExt cx="788" cy="1198"/>
            </a:xfrm>
          </p:grpSpPr>
          <p:sp>
            <p:nvSpPr>
              <p:cNvPr id="78877" name="Freeform 12">
                <a:extLst>
                  <a:ext uri="{FF2B5EF4-FFF2-40B4-BE49-F238E27FC236}">
                    <a16:creationId xmlns:a16="http://schemas.microsoft.com/office/drawing/2014/main" id="{2BC59BAF-015C-D1AB-9FDA-D34690825A78}"/>
                  </a:ext>
                </a:extLst>
              </p:cNvPr>
              <p:cNvSpPr>
                <a:spLocks/>
              </p:cNvSpPr>
              <p:nvPr/>
            </p:nvSpPr>
            <p:spPr bwMode="invGray">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8" name="Freeform 13">
                <a:extLst>
                  <a:ext uri="{FF2B5EF4-FFF2-40B4-BE49-F238E27FC236}">
                    <a16:creationId xmlns:a16="http://schemas.microsoft.com/office/drawing/2014/main" id="{D9CD892D-BCEA-36A6-8E97-A0B22D28D5A3}"/>
                  </a:ext>
                </a:extLst>
              </p:cNvPr>
              <p:cNvSpPr>
                <a:spLocks/>
              </p:cNvSpPr>
              <p:nvPr/>
            </p:nvSpPr>
            <p:spPr bwMode="invGray">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9" name="Freeform 14">
                <a:extLst>
                  <a:ext uri="{FF2B5EF4-FFF2-40B4-BE49-F238E27FC236}">
                    <a16:creationId xmlns:a16="http://schemas.microsoft.com/office/drawing/2014/main" id="{EE124E1A-7B5C-B372-A70A-89D24DA20821}"/>
                  </a:ext>
                </a:extLst>
              </p:cNvPr>
              <p:cNvSpPr>
                <a:spLocks/>
              </p:cNvSpPr>
              <p:nvPr/>
            </p:nvSpPr>
            <p:spPr bwMode="invGray">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8872" name="Group 15">
              <a:extLst>
                <a:ext uri="{FF2B5EF4-FFF2-40B4-BE49-F238E27FC236}">
                  <a16:creationId xmlns:a16="http://schemas.microsoft.com/office/drawing/2014/main" id="{CF58F677-EB1E-4264-22D2-9295218D3C3D}"/>
                </a:ext>
              </a:extLst>
            </p:cNvPr>
            <p:cNvGrpSpPr>
              <a:grpSpLocks/>
            </p:cNvGrpSpPr>
            <p:nvPr/>
          </p:nvGrpSpPr>
          <p:grpSpPr bwMode="auto">
            <a:xfrm flipH="1">
              <a:off x="819" y="176"/>
              <a:ext cx="797" cy="944"/>
              <a:chOff x="4060" y="5"/>
              <a:chExt cx="797" cy="944"/>
            </a:xfrm>
          </p:grpSpPr>
          <p:sp>
            <p:nvSpPr>
              <p:cNvPr id="78873" name="Freeform 16">
                <a:extLst>
                  <a:ext uri="{FF2B5EF4-FFF2-40B4-BE49-F238E27FC236}">
                    <a16:creationId xmlns:a16="http://schemas.microsoft.com/office/drawing/2014/main" id="{1A6E92A4-7414-7068-D478-E87BC3466885}"/>
                  </a:ext>
                </a:extLst>
              </p:cNvPr>
              <p:cNvSpPr>
                <a:spLocks/>
              </p:cNvSpPr>
              <p:nvPr/>
            </p:nvSpPr>
            <p:spPr bwMode="invGray">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4" name="Freeform 17">
                <a:extLst>
                  <a:ext uri="{FF2B5EF4-FFF2-40B4-BE49-F238E27FC236}">
                    <a16:creationId xmlns:a16="http://schemas.microsoft.com/office/drawing/2014/main" id="{CD9B7DBB-15A4-D754-884F-26DEA72C4ACD}"/>
                  </a:ext>
                </a:extLst>
              </p:cNvPr>
              <p:cNvSpPr>
                <a:spLocks/>
              </p:cNvSpPr>
              <p:nvPr/>
            </p:nvSpPr>
            <p:spPr bwMode="invGray">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5" name="Freeform 18">
                <a:extLst>
                  <a:ext uri="{FF2B5EF4-FFF2-40B4-BE49-F238E27FC236}">
                    <a16:creationId xmlns:a16="http://schemas.microsoft.com/office/drawing/2014/main" id="{29ACBC14-F3B1-51C4-9849-1A4B3A148339}"/>
                  </a:ext>
                </a:extLst>
              </p:cNvPr>
              <p:cNvSpPr>
                <a:spLocks/>
              </p:cNvSpPr>
              <p:nvPr/>
            </p:nvSpPr>
            <p:spPr bwMode="invGray">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6" name="Freeform 19">
                <a:extLst>
                  <a:ext uri="{FF2B5EF4-FFF2-40B4-BE49-F238E27FC236}">
                    <a16:creationId xmlns:a16="http://schemas.microsoft.com/office/drawing/2014/main" id="{66AC82F1-261F-72D9-24E3-55E1E01A33A9}"/>
                  </a:ext>
                </a:extLst>
              </p:cNvPr>
              <p:cNvSpPr>
                <a:spLocks/>
              </p:cNvSpPr>
              <p:nvPr/>
            </p:nvSpPr>
            <p:spPr bwMode="invGray">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0" name="Freeform 37">
            <a:extLst>
              <a:ext uri="{FF2B5EF4-FFF2-40B4-BE49-F238E27FC236}">
                <a16:creationId xmlns:a16="http://schemas.microsoft.com/office/drawing/2014/main" id="{BC2B65BD-45A6-86CD-5A7B-BDA51A25860C}"/>
              </a:ext>
            </a:extLst>
          </p:cNvPr>
          <p:cNvSpPr>
            <a:spLocks/>
          </p:cNvSpPr>
          <p:nvPr/>
        </p:nvSpPr>
        <p:spPr bwMode="auto">
          <a:xfrm>
            <a:off x="4078288" y="2274888"/>
            <a:ext cx="849312" cy="971550"/>
          </a:xfrm>
          <a:custGeom>
            <a:avLst/>
            <a:gdLst>
              <a:gd name="T0" fmla="*/ 2147483646 w 535"/>
              <a:gd name="T1" fmla="*/ 0 h 612"/>
              <a:gd name="T2" fmla="*/ 2147483646 w 535"/>
              <a:gd name="T3" fmla="*/ 2147483646 h 612"/>
              <a:gd name="T4" fmla="*/ 2147483646 w 535"/>
              <a:gd name="T5" fmla="*/ 2147483646 h 612"/>
              <a:gd name="T6" fmla="*/ 2147483646 w 535"/>
              <a:gd name="T7" fmla="*/ 2147483646 h 612"/>
              <a:gd name="T8" fmla="*/ 2147483646 w 535"/>
              <a:gd name="T9" fmla="*/ 2147483646 h 612"/>
              <a:gd name="T10" fmla="*/ 0 60000 65536"/>
              <a:gd name="T11" fmla="*/ 0 60000 65536"/>
              <a:gd name="T12" fmla="*/ 0 60000 65536"/>
              <a:gd name="T13" fmla="*/ 0 60000 65536"/>
              <a:gd name="T14" fmla="*/ 0 60000 65536"/>
              <a:gd name="T15" fmla="*/ 0 w 535"/>
              <a:gd name="T16" fmla="*/ 0 h 612"/>
              <a:gd name="T17" fmla="*/ 535 w 535"/>
              <a:gd name="T18" fmla="*/ 612 h 612"/>
            </a:gdLst>
            <a:ahLst/>
            <a:cxnLst>
              <a:cxn ang="T10">
                <a:pos x="T0" y="T1"/>
              </a:cxn>
              <a:cxn ang="T11">
                <a:pos x="T2" y="T3"/>
              </a:cxn>
              <a:cxn ang="T12">
                <a:pos x="T4" y="T5"/>
              </a:cxn>
              <a:cxn ang="T13">
                <a:pos x="T6" y="T7"/>
              </a:cxn>
              <a:cxn ang="T14">
                <a:pos x="T8" y="T9"/>
              </a:cxn>
            </a:cxnLst>
            <a:rect l="T15" t="T16" r="T17" b="T18"/>
            <a:pathLst>
              <a:path w="535" h="612">
                <a:moveTo>
                  <a:pt x="327" y="0"/>
                </a:moveTo>
                <a:cubicBezTo>
                  <a:pt x="361" y="56"/>
                  <a:pt x="535" y="236"/>
                  <a:pt x="530" y="338"/>
                </a:cubicBezTo>
                <a:cubicBezTo>
                  <a:pt x="525" y="440"/>
                  <a:pt x="382" y="612"/>
                  <a:pt x="294" y="610"/>
                </a:cubicBezTo>
                <a:cubicBezTo>
                  <a:pt x="206" y="608"/>
                  <a:pt x="0" y="424"/>
                  <a:pt x="3" y="325"/>
                </a:cubicBezTo>
                <a:cubicBezTo>
                  <a:pt x="6" y="226"/>
                  <a:pt x="249" y="80"/>
                  <a:pt x="313" y="15"/>
                </a:cubicBezTo>
              </a:path>
            </a:pathLst>
          </a:custGeom>
          <a:noFill/>
          <a:ln w="28575" cap="sq">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274320" rIns="274320">
            <a:spAutoFit/>
          </a:bodyPr>
          <a:lstStyle/>
          <a:p>
            <a:endParaRPr lang="en-US"/>
          </a:p>
        </p:txBody>
      </p:sp>
      <p:grpSp>
        <p:nvGrpSpPr>
          <p:cNvPr id="78853" name="Group 107">
            <a:extLst>
              <a:ext uri="{FF2B5EF4-FFF2-40B4-BE49-F238E27FC236}">
                <a16:creationId xmlns:a16="http://schemas.microsoft.com/office/drawing/2014/main" id="{70998D81-BC9C-F9CB-9703-E8A89DB67FE0}"/>
              </a:ext>
            </a:extLst>
          </p:cNvPr>
          <p:cNvGrpSpPr>
            <a:grpSpLocks/>
          </p:cNvGrpSpPr>
          <p:nvPr/>
        </p:nvGrpSpPr>
        <p:grpSpPr bwMode="auto">
          <a:xfrm>
            <a:off x="2222500" y="1762125"/>
            <a:ext cx="4692650" cy="3881438"/>
            <a:chOff x="2222087" y="1762172"/>
            <a:chExt cx="4692520" cy="3881889"/>
          </a:xfrm>
        </p:grpSpPr>
        <p:sp>
          <p:nvSpPr>
            <p:cNvPr id="109" name="Oval 108">
              <a:extLst>
                <a:ext uri="{FF2B5EF4-FFF2-40B4-BE49-F238E27FC236}">
                  <a16:creationId xmlns:a16="http://schemas.microsoft.com/office/drawing/2014/main" id="{20AF0D74-BB64-8BD2-75FE-61368C7A4084}"/>
                </a:ext>
              </a:extLst>
            </p:cNvPr>
            <p:cNvSpPr/>
            <p:nvPr/>
          </p:nvSpPr>
          <p:spPr bwMode="auto">
            <a:xfrm>
              <a:off x="4300067" y="1762172"/>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0</a:t>
              </a:r>
            </a:p>
          </p:txBody>
        </p:sp>
        <p:sp>
          <p:nvSpPr>
            <p:cNvPr id="110" name="Oval 109">
              <a:extLst>
                <a:ext uri="{FF2B5EF4-FFF2-40B4-BE49-F238E27FC236}">
                  <a16:creationId xmlns:a16="http://schemas.microsoft.com/office/drawing/2014/main" id="{6A55A799-DC79-D495-26D7-093145C2EC33}"/>
                </a:ext>
              </a:extLst>
            </p:cNvPr>
            <p:cNvSpPr/>
            <p:nvPr/>
          </p:nvSpPr>
          <p:spPr bwMode="auto">
            <a:xfrm>
              <a:off x="5758939" y="2373431"/>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1</a:t>
              </a:r>
            </a:p>
          </p:txBody>
        </p:sp>
        <p:sp>
          <p:nvSpPr>
            <p:cNvPr id="111" name="Oval 110">
              <a:extLst>
                <a:ext uri="{FF2B5EF4-FFF2-40B4-BE49-F238E27FC236}">
                  <a16:creationId xmlns:a16="http://schemas.microsoft.com/office/drawing/2014/main" id="{663127F8-1B36-121B-9F41-7A513F0430E5}"/>
                </a:ext>
              </a:extLst>
            </p:cNvPr>
            <p:cNvSpPr/>
            <p:nvPr/>
          </p:nvSpPr>
          <p:spPr bwMode="auto">
            <a:xfrm>
              <a:off x="6435195" y="3610237"/>
              <a:ext cx="479412"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2</a:t>
              </a:r>
            </a:p>
          </p:txBody>
        </p:sp>
        <p:sp>
          <p:nvSpPr>
            <p:cNvPr id="112" name="Oval 111">
              <a:extLst>
                <a:ext uri="{FF2B5EF4-FFF2-40B4-BE49-F238E27FC236}">
                  <a16:creationId xmlns:a16="http://schemas.microsoft.com/office/drawing/2014/main" id="{79F7C9E5-1C5A-A4D3-242B-7E60E2651A39}"/>
                </a:ext>
              </a:extLst>
            </p:cNvPr>
            <p:cNvSpPr/>
            <p:nvPr/>
          </p:nvSpPr>
          <p:spPr bwMode="auto">
            <a:xfrm>
              <a:off x="5606543" y="4573962"/>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3</a:t>
              </a:r>
            </a:p>
          </p:txBody>
        </p:sp>
        <p:sp>
          <p:nvSpPr>
            <p:cNvPr id="113" name="Oval 112">
              <a:extLst>
                <a:ext uri="{FF2B5EF4-FFF2-40B4-BE49-F238E27FC236}">
                  <a16:creationId xmlns:a16="http://schemas.microsoft.com/office/drawing/2014/main" id="{83DF55AB-6D87-3256-8E09-EF08CDBCF894}"/>
                </a:ext>
              </a:extLst>
            </p:cNvPr>
            <p:cNvSpPr/>
            <p:nvPr/>
          </p:nvSpPr>
          <p:spPr bwMode="auto">
            <a:xfrm>
              <a:off x="4334991" y="5185220"/>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4</a:t>
              </a:r>
            </a:p>
          </p:txBody>
        </p:sp>
        <p:sp>
          <p:nvSpPr>
            <p:cNvPr id="114" name="Oval 113">
              <a:extLst>
                <a:ext uri="{FF2B5EF4-FFF2-40B4-BE49-F238E27FC236}">
                  <a16:creationId xmlns:a16="http://schemas.microsoft.com/office/drawing/2014/main" id="{502256A9-9AF7-08B4-9577-F1B4D0C5ADC2}"/>
                </a:ext>
              </a:extLst>
            </p:cNvPr>
            <p:cNvSpPr/>
            <p:nvPr/>
          </p:nvSpPr>
          <p:spPr bwMode="auto">
            <a:xfrm>
              <a:off x="2866594" y="4516805"/>
              <a:ext cx="481000" cy="457253"/>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5</a:t>
              </a:r>
            </a:p>
          </p:txBody>
        </p:sp>
        <p:sp>
          <p:nvSpPr>
            <p:cNvPr id="115" name="Oval 114">
              <a:extLst>
                <a:ext uri="{FF2B5EF4-FFF2-40B4-BE49-F238E27FC236}">
                  <a16:creationId xmlns:a16="http://schemas.microsoft.com/office/drawing/2014/main" id="{BFC3DA1F-52BA-EA42-4D23-7637DE396CA9}"/>
                </a:ext>
              </a:extLst>
            </p:cNvPr>
            <p:cNvSpPr/>
            <p:nvPr/>
          </p:nvSpPr>
          <p:spPr bwMode="auto">
            <a:xfrm>
              <a:off x="2222087" y="3402251"/>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6</a:t>
              </a:r>
            </a:p>
          </p:txBody>
        </p:sp>
        <p:sp>
          <p:nvSpPr>
            <p:cNvPr id="116" name="Oval 115">
              <a:extLst>
                <a:ext uri="{FF2B5EF4-FFF2-40B4-BE49-F238E27FC236}">
                  <a16:creationId xmlns:a16="http://schemas.microsoft.com/office/drawing/2014/main" id="{063F3BF8-A446-5744-AB2D-EF62FA1E3F69}"/>
                </a:ext>
              </a:extLst>
            </p:cNvPr>
            <p:cNvSpPr/>
            <p:nvPr/>
          </p:nvSpPr>
          <p:spPr bwMode="auto">
            <a:xfrm>
              <a:off x="2961842" y="2224189"/>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7</a:t>
              </a:r>
            </a:p>
          </p:txBody>
        </p:sp>
        <p:cxnSp>
          <p:nvCxnSpPr>
            <p:cNvPr id="78862" name="Straight Connector 116">
              <a:extLst>
                <a:ext uri="{FF2B5EF4-FFF2-40B4-BE49-F238E27FC236}">
                  <a16:creationId xmlns:a16="http://schemas.microsoft.com/office/drawing/2014/main" id="{5CDED22E-BC08-76A5-B381-ED7F72EBEDFA}"/>
                </a:ext>
              </a:extLst>
            </p:cNvPr>
            <p:cNvCxnSpPr>
              <a:cxnSpLocks noChangeShapeType="1"/>
              <a:stCxn id="109" idx="6"/>
              <a:endCxn id="110" idx="1"/>
            </p:cNvCxnSpPr>
            <p:nvPr/>
          </p:nvCxnSpPr>
          <p:spPr bwMode="auto">
            <a:xfrm>
              <a:off x="4781006" y="1991430"/>
              <a:ext cx="1048852" cy="44880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3" name="Straight Connector 117">
              <a:extLst>
                <a:ext uri="{FF2B5EF4-FFF2-40B4-BE49-F238E27FC236}">
                  <a16:creationId xmlns:a16="http://schemas.microsoft.com/office/drawing/2014/main" id="{0647F64E-C77E-CA30-EDA1-0FD2564F792D}"/>
                </a:ext>
              </a:extLst>
            </p:cNvPr>
            <p:cNvCxnSpPr>
              <a:cxnSpLocks noChangeShapeType="1"/>
              <a:stCxn id="110" idx="5"/>
              <a:endCxn id="111" idx="1"/>
            </p:cNvCxnSpPr>
            <p:nvPr/>
          </p:nvCxnSpPr>
          <p:spPr bwMode="auto">
            <a:xfrm rot="16200000" flipH="1">
              <a:off x="5880218" y="3053611"/>
              <a:ext cx="913713" cy="33539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4" name="Straight Connector 118">
              <a:extLst>
                <a:ext uri="{FF2B5EF4-FFF2-40B4-BE49-F238E27FC236}">
                  <a16:creationId xmlns:a16="http://schemas.microsoft.com/office/drawing/2014/main" id="{11C44CFA-064B-6F94-7AA3-869EA0164B93}"/>
                </a:ext>
              </a:extLst>
            </p:cNvPr>
            <p:cNvCxnSpPr>
              <a:cxnSpLocks noChangeShapeType="1"/>
              <a:stCxn id="111" idx="3"/>
              <a:endCxn id="112" idx="7"/>
            </p:cNvCxnSpPr>
            <p:nvPr/>
          </p:nvCxnSpPr>
          <p:spPr bwMode="auto">
            <a:xfrm rot="5400000">
              <a:off x="5941179" y="4078184"/>
              <a:ext cx="639393" cy="4877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5" name="Straight Connector 119">
              <a:extLst>
                <a:ext uri="{FF2B5EF4-FFF2-40B4-BE49-F238E27FC236}">
                  <a16:creationId xmlns:a16="http://schemas.microsoft.com/office/drawing/2014/main" id="{E1771654-3865-6C76-0EBF-B99AFBBACD56}"/>
                </a:ext>
              </a:extLst>
            </p:cNvPr>
            <p:cNvCxnSpPr>
              <a:cxnSpLocks noChangeShapeType="1"/>
              <a:stCxn id="112" idx="3"/>
              <a:endCxn id="113" idx="6"/>
            </p:cNvCxnSpPr>
            <p:nvPr/>
          </p:nvCxnSpPr>
          <p:spPr bwMode="auto">
            <a:xfrm rot="5400000">
              <a:off x="5021952" y="4759297"/>
              <a:ext cx="448806" cy="8622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6" name="Straight Connector 120">
              <a:extLst>
                <a:ext uri="{FF2B5EF4-FFF2-40B4-BE49-F238E27FC236}">
                  <a16:creationId xmlns:a16="http://schemas.microsoft.com/office/drawing/2014/main" id="{B33484AF-A7AC-0D17-6111-BAC72720D915}"/>
                </a:ext>
              </a:extLst>
            </p:cNvPr>
            <p:cNvCxnSpPr>
              <a:cxnSpLocks noChangeShapeType="1"/>
              <a:stCxn id="113" idx="2"/>
              <a:endCxn id="114" idx="5"/>
            </p:cNvCxnSpPr>
            <p:nvPr/>
          </p:nvCxnSpPr>
          <p:spPr bwMode="auto">
            <a:xfrm rot="10800000">
              <a:off x="3276947" y="4907668"/>
              <a:ext cx="1058152" cy="5071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7" name="Straight Connector 121">
              <a:extLst>
                <a:ext uri="{FF2B5EF4-FFF2-40B4-BE49-F238E27FC236}">
                  <a16:creationId xmlns:a16="http://schemas.microsoft.com/office/drawing/2014/main" id="{AAE67AC8-B171-6A2F-8FCD-0C709D782444}"/>
                </a:ext>
              </a:extLst>
            </p:cNvPr>
            <p:cNvCxnSpPr>
              <a:cxnSpLocks noChangeShapeType="1"/>
              <a:stCxn id="114" idx="1"/>
              <a:endCxn id="115" idx="5"/>
            </p:cNvCxnSpPr>
            <p:nvPr/>
          </p:nvCxnSpPr>
          <p:spPr bwMode="auto">
            <a:xfrm rot="16200000" flipV="1">
              <a:off x="2390095" y="4036113"/>
              <a:ext cx="789163" cy="3055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8" name="Straight Connector 122">
              <a:extLst>
                <a:ext uri="{FF2B5EF4-FFF2-40B4-BE49-F238E27FC236}">
                  <a16:creationId xmlns:a16="http://schemas.microsoft.com/office/drawing/2014/main" id="{818AE539-6457-1F70-727C-6570F4FE113E}"/>
                </a:ext>
              </a:extLst>
            </p:cNvPr>
            <p:cNvCxnSpPr>
              <a:cxnSpLocks noChangeShapeType="1"/>
              <a:stCxn id="115" idx="7"/>
              <a:endCxn id="116" idx="3"/>
            </p:cNvCxnSpPr>
            <p:nvPr/>
          </p:nvCxnSpPr>
          <p:spPr bwMode="auto">
            <a:xfrm rot="5400000" flipH="1" flipV="1">
              <a:off x="2404743" y="2842769"/>
              <a:ext cx="854477" cy="40012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78869" name="Straight Connector 123">
              <a:extLst>
                <a:ext uri="{FF2B5EF4-FFF2-40B4-BE49-F238E27FC236}">
                  <a16:creationId xmlns:a16="http://schemas.microsoft.com/office/drawing/2014/main" id="{5C0943CA-45AB-7DD5-B990-B5DB1545EF7A}"/>
                </a:ext>
              </a:extLst>
            </p:cNvPr>
            <p:cNvCxnSpPr>
              <a:cxnSpLocks noChangeShapeType="1"/>
              <a:stCxn id="116" idx="7"/>
              <a:endCxn id="109" idx="2"/>
            </p:cNvCxnSpPr>
            <p:nvPr/>
          </p:nvCxnSpPr>
          <p:spPr bwMode="auto">
            <a:xfrm rot="5400000" flipH="1" flipV="1">
              <a:off x="3686236" y="1676753"/>
              <a:ext cx="299941" cy="9292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79E9DFCE-AF7A-00F4-0060-733E9743A3D1}"/>
              </a:ext>
            </a:extLst>
          </p:cNvPr>
          <p:cNvSpPr>
            <a:spLocks noChangeArrowheads="1"/>
          </p:cNvSpPr>
          <p:nvPr/>
        </p:nvSpPr>
        <p:spPr bwMode="invGray">
          <a:xfrm>
            <a:off x="1003300" y="381000"/>
            <a:ext cx="7988300" cy="1082675"/>
          </a:xfrm>
          <a:prstGeom prst="wedgeRectCallout">
            <a:avLst>
              <a:gd name="adj1" fmla="val -51472"/>
              <a:gd name="adj2" fmla="val 130148"/>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sz="3200"/>
              <a:t>There are exactly </a:t>
            </a:r>
            <a:r>
              <a:rPr lang="en-US" altLang="en-US" sz="3200">
                <a:solidFill>
                  <a:schemeClr val="tx2"/>
                </a:solidFill>
              </a:rPr>
              <a:t>4</a:t>
            </a:r>
            <a:r>
              <a:rPr lang="en-US" altLang="en-US" sz="3200"/>
              <a:t> distinct </a:t>
            </a:r>
            <a:br>
              <a:rPr lang="en-US" altLang="en-US" sz="3200"/>
            </a:br>
            <a:r>
              <a:rPr lang="en-US" altLang="en-US" sz="3200"/>
              <a:t>multiples of </a:t>
            </a:r>
            <a:r>
              <a:rPr lang="en-US" altLang="en-US" sz="3200">
                <a:solidFill>
                  <a:schemeClr val="tx2"/>
                </a:solidFill>
              </a:rPr>
              <a:t>6</a:t>
            </a:r>
            <a:r>
              <a:rPr lang="en-US" altLang="en-US" sz="3200"/>
              <a:t> modulo </a:t>
            </a:r>
            <a:r>
              <a:rPr lang="en-US" altLang="en-US" sz="3200">
                <a:solidFill>
                  <a:schemeClr val="tx2"/>
                </a:solidFill>
              </a:rPr>
              <a:t>8</a:t>
            </a:r>
            <a:r>
              <a:rPr lang="en-US" altLang="en-US" sz="3200"/>
              <a:t>.</a:t>
            </a:r>
          </a:p>
        </p:txBody>
      </p:sp>
      <p:grpSp>
        <p:nvGrpSpPr>
          <p:cNvPr id="80899" name="Group 3">
            <a:extLst>
              <a:ext uri="{FF2B5EF4-FFF2-40B4-BE49-F238E27FC236}">
                <a16:creationId xmlns:a16="http://schemas.microsoft.com/office/drawing/2014/main" id="{17030C9D-219F-BA51-28B5-0BD3C717BA17}"/>
              </a:ext>
            </a:extLst>
          </p:cNvPr>
          <p:cNvGrpSpPr>
            <a:grpSpLocks/>
          </p:cNvGrpSpPr>
          <p:nvPr/>
        </p:nvGrpSpPr>
        <p:grpSpPr bwMode="auto">
          <a:xfrm>
            <a:off x="117475" y="1258888"/>
            <a:ext cx="1655763" cy="3690937"/>
            <a:chOff x="752" y="176"/>
            <a:chExt cx="2155" cy="4149"/>
          </a:xfrm>
        </p:grpSpPr>
        <p:grpSp>
          <p:nvGrpSpPr>
            <p:cNvPr id="80921" name="Group 4">
              <a:extLst>
                <a:ext uri="{FF2B5EF4-FFF2-40B4-BE49-F238E27FC236}">
                  <a16:creationId xmlns:a16="http://schemas.microsoft.com/office/drawing/2014/main" id="{FB913AD8-80C7-C28C-8642-A4A3930BE672}"/>
                </a:ext>
              </a:extLst>
            </p:cNvPr>
            <p:cNvGrpSpPr>
              <a:grpSpLocks/>
            </p:cNvGrpSpPr>
            <p:nvPr/>
          </p:nvGrpSpPr>
          <p:grpSpPr bwMode="auto">
            <a:xfrm>
              <a:off x="752" y="745"/>
              <a:ext cx="2155" cy="3580"/>
              <a:chOff x="752" y="745"/>
              <a:chExt cx="2155" cy="3580"/>
            </a:xfrm>
          </p:grpSpPr>
          <p:sp>
            <p:nvSpPr>
              <p:cNvPr id="80931" name="Freeform 5">
                <a:extLst>
                  <a:ext uri="{FF2B5EF4-FFF2-40B4-BE49-F238E27FC236}">
                    <a16:creationId xmlns:a16="http://schemas.microsoft.com/office/drawing/2014/main" id="{52CA82CD-B372-A33D-DC49-57EC5CDA6DBD}"/>
                  </a:ext>
                </a:extLst>
              </p:cNvPr>
              <p:cNvSpPr>
                <a:spLocks/>
              </p:cNvSpPr>
              <p:nvPr/>
            </p:nvSpPr>
            <p:spPr bwMode="invGray">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2" name="Freeform 6">
                <a:extLst>
                  <a:ext uri="{FF2B5EF4-FFF2-40B4-BE49-F238E27FC236}">
                    <a16:creationId xmlns:a16="http://schemas.microsoft.com/office/drawing/2014/main" id="{185A6437-D5A2-2C6D-D02A-E372FA6ED847}"/>
                  </a:ext>
                </a:extLst>
              </p:cNvPr>
              <p:cNvSpPr>
                <a:spLocks/>
              </p:cNvSpPr>
              <p:nvPr/>
            </p:nvSpPr>
            <p:spPr bwMode="invGray">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3" name="Freeform 7">
                <a:extLst>
                  <a:ext uri="{FF2B5EF4-FFF2-40B4-BE49-F238E27FC236}">
                    <a16:creationId xmlns:a16="http://schemas.microsoft.com/office/drawing/2014/main" id="{32E19120-CDCC-A027-C941-B4F9B7384761}"/>
                  </a:ext>
                </a:extLst>
              </p:cNvPr>
              <p:cNvSpPr>
                <a:spLocks/>
              </p:cNvSpPr>
              <p:nvPr/>
            </p:nvSpPr>
            <p:spPr bwMode="invGray">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4" name="Freeform 8">
                <a:extLst>
                  <a:ext uri="{FF2B5EF4-FFF2-40B4-BE49-F238E27FC236}">
                    <a16:creationId xmlns:a16="http://schemas.microsoft.com/office/drawing/2014/main" id="{2813701C-131D-C6E4-E7AB-7478FB26662F}"/>
                  </a:ext>
                </a:extLst>
              </p:cNvPr>
              <p:cNvSpPr>
                <a:spLocks/>
              </p:cNvSpPr>
              <p:nvPr/>
            </p:nvSpPr>
            <p:spPr bwMode="invGray">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5" name="Freeform 9">
                <a:extLst>
                  <a:ext uri="{FF2B5EF4-FFF2-40B4-BE49-F238E27FC236}">
                    <a16:creationId xmlns:a16="http://schemas.microsoft.com/office/drawing/2014/main" id="{2FE3119D-1C7F-6B2D-0E60-A203AD19E4E7}"/>
                  </a:ext>
                </a:extLst>
              </p:cNvPr>
              <p:cNvSpPr>
                <a:spLocks/>
              </p:cNvSpPr>
              <p:nvPr/>
            </p:nvSpPr>
            <p:spPr bwMode="invGray">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6" name="Freeform 10">
                <a:extLst>
                  <a:ext uri="{FF2B5EF4-FFF2-40B4-BE49-F238E27FC236}">
                    <a16:creationId xmlns:a16="http://schemas.microsoft.com/office/drawing/2014/main" id="{8079FDE0-0B35-BFAA-4E09-DC33CA165BA3}"/>
                  </a:ext>
                </a:extLst>
              </p:cNvPr>
              <p:cNvSpPr>
                <a:spLocks/>
              </p:cNvSpPr>
              <p:nvPr/>
            </p:nvSpPr>
            <p:spPr bwMode="invGray">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22" name="Group 11">
              <a:extLst>
                <a:ext uri="{FF2B5EF4-FFF2-40B4-BE49-F238E27FC236}">
                  <a16:creationId xmlns:a16="http://schemas.microsoft.com/office/drawing/2014/main" id="{84CB8E19-0C9E-2849-2072-E7CCBD471567}"/>
                </a:ext>
              </a:extLst>
            </p:cNvPr>
            <p:cNvGrpSpPr>
              <a:grpSpLocks/>
            </p:cNvGrpSpPr>
            <p:nvPr/>
          </p:nvGrpSpPr>
          <p:grpSpPr bwMode="auto">
            <a:xfrm>
              <a:off x="1252" y="1766"/>
              <a:ext cx="788" cy="1198"/>
              <a:chOff x="1252" y="1766"/>
              <a:chExt cx="788" cy="1198"/>
            </a:xfrm>
          </p:grpSpPr>
          <p:sp>
            <p:nvSpPr>
              <p:cNvPr id="80928" name="Freeform 12">
                <a:extLst>
                  <a:ext uri="{FF2B5EF4-FFF2-40B4-BE49-F238E27FC236}">
                    <a16:creationId xmlns:a16="http://schemas.microsoft.com/office/drawing/2014/main" id="{7389952A-0B83-B231-6881-BEFFB9AF0B4B}"/>
                  </a:ext>
                </a:extLst>
              </p:cNvPr>
              <p:cNvSpPr>
                <a:spLocks/>
              </p:cNvSpPr>
              <p:nvPr/>
            </p:nvSpPr>
            <p:spPr bwMode="invGray">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9" name="Freeform 13">
                <a:extLst>
                  <a:ext uri="{FF2B5EF4-FFF2-40B4-BE49-F238E27FC236}">
                    <a16:creationId xmlns:a16="http://schemas.microsoft.com/office/drawing/2014/main" id="{5A53801A-0009-D38B-8DDA-33D1735911A2}"/>
                  </a:ext>
                </a:extLst>
              </p:cNvPr>
              <p:cNvSpPr>
                <a:spLocks/>
              </p:cNvSpPr>
              <p:nvPr/>
            </p:nvSpPr>
            <p:spPr bwMode="invGray">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0" name="Freeform 14">
                <a:extLst>
                  <a:ext uri="{FF2B5EF4-FFF2-40B4-BE49-F238E27FC236}">
                    <a16:creationId xmlns:a16="http://schemas.microsoft.com/office/drawing/2014/main" id="{8D5D464D-CED3-77AD-2202-579163FAC9EB}"/>
                  </a:ext>
                </a:extLst>
              </p:cNvPr>
              <p:cNvSpPr>
                <a:spLocks/>
              </p:cNvSpPr>
              <p:nvPr/>
            </p:nvSpPr>
            <p:spPr bwMode="invGray">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23" name="Group 15">
              <a:extLst>
                <a:ext uri="{FF2B5EF4-FFF2-40B4-BE49-F238E27FC236}">
                  <a16:creationId xmlns:a16="http://schemas.microsoft.com/office/drawing/2014/main" id="{896757E2-F58C-6EFE-0B46-ABF222A562B9}"/>
                </a:ext>
              </a:extLst>
            </p:cNvPr>
            <p:cNvGrpSpPr>
              <a:grpSpLocks/>
            </p:cNvGrpSpPr>
            <p:nvPr/>
          </p:nvGrpSpPr>
          <p:grpSpPr bwMode="auto">
            <a:xfrm flipH="1">
              <a:off x="819" y="176"/>
              <a:ext cx="797" cy="944"/>
              <a:chOff x="4060" y="5"/>
              <a:chExt cx="797" cy="944"/>
            </a:xfrm>
          </p:grpSpPr>
          <p:sp>
            <p:nvSpPr>
              <p:cNvPr id="80924" name="Freeform 16">
                <a:extLst>
                  <a:ext uri="{FF2B5EF4-FFF2-40B4-BE49-F238E27FC236}">
                    <a16:creationId xmlns:a16="http://schemas.microsoft.com/office/drawing/2014/main" id="{3B396071-531E-11C3-65D1-2B35839F240C}"/>
                  </a:ext>
                </a:extLst>
              </p:cNvPr>
              <p:cNvSpPr>
                <a:spLocks/>
              </p:cNvSpPr>
              <p:nvPr/>
            </p:nvSpPr>
            <p:spPr bwMode="invGray">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5" name="Freeform 17">
                <a:extLst>
                  <a:ext uri="{FF2B5EF4-FFF2-40B4-BE49-F238E27FC236}">
                    <a16:creationId xmlns:a16="http://schemas.microsoft.com/office/drawing/2014/main" id="{613604BE-2D12-C9D6-03FE-2F8796FA216C}"/>
                  </a:ext>
                </a:extLst>
              </p:cNvPr>
              <p:cNvSpPr>
                <a:spLocks/>
              </p:cNvSpPr>
              <p:nvPr/>
            </p:nvSpPr>
            <p:spPr bwMode="invGray">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6" name="Freeform 18">
                <a:extLst>
                  <a:ext uri="{FF2B5EF4-FFF2-40B4-BE49-F238E27FC236}">
                    <a16:creationId xmlns:a16="http://schemas.microsoft.com/office/drawing/2014/main" id="{50EDDEF5-DEBA-A619-059B-5571E76E0CC1}"/>
                  </a:ext>
                </a:extLst>
              </p:cNvPr>
              <p:cNvSpPr>
                <a:spLocks/>
              </p:cNvSpPr>
              <p:nvPr/>
            </p:nvSpPr>
            <p:spPr bwMode="invGray">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7" name="Freeform 19">
                <a:extLst>
                  <a:ext uri="{FF2B5EF4-FFF2-40B4-BE49-F238E27FC236}">
                    <a16:creationId xmlns:a16="http://schemas.microsoft.com/office/drawing/2014/main" id="{0D68BA96-D68A-495D-51CE-49D5D89A42DE}"/>
                  </a:ext>
                </a:extLst>
              </p:cNvPr>
              <p:cNvSpPr>
                <a:spLocks/>
              </p:cNvSpPr>
              <p:nvPr/>
            </p:nvSpPr>
            <p:spPr bwMode="invGray">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cxnSp>
        <p:nvCxnSpPr>
          <p:cNvPr id="63" name="AutoShape 37">
            <a:extLst>
              <a:ext uri="{FF2B5EF4-FFF2-40B4-BE49-F238E27FC236}">
                <a16:creationId xmlns:a16="http://schemas.microsoft.com/office/drawing/2014/main" id="{61DA54B7-A124-4C0C-5985-1C2F9E7D6E8B}"/>
              </a:ext>
            </a:extLst>
          </p:cNvPr>
          <p:cNvCxnSpPr>
            <a:cxnSpLocks noChangeShapeType="1"/>
          </p:cNvCxnSpPr>
          <p:nvPr/>
        </p:nvCxnSpPr>
        <p:spPr bwMode="auto">
          <a:xfrm flipH="1">
            <a:off x="2690813" y="2200275"/>
            <a:ext cx="1724025" cy="151447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AutoShape 38">
            <a:extLst>
              <a:ext uri="{FF2B5EF4-FFF2-40B4-BE49-F238E27FC236}">
                <a16:creationId xmlns:a16="http://schemas.microsoft.com/office/drawing/2014/main" id="{8582EEB2-37A4-56C1-8E62-E95494EF38A6}"/>
              </a:ext>
            </a:extLst>
          </p:cNvPr>
          <p:cNvCxnSpPr>
            <a:cxnSpLocks noChangeShapeType="1"/>
          </p:cNvCxnSpPr>
          <p:nvPr/>
        </p:nvCxnSpPr>
        <p:spPr bwMode="auto">
          <a:xfrm>
            <a:off x="2690813" y="3714750"/>
            <a:ext cx="1717675" cy="1522413"/>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 name="AutoShape 39">
            <a:extLst>
              <a:ext uri="{FF2B5EF4-FFF2-40B4-BE49-F238E27FC236}">
                <a16:creationId xmlns:a16="http://schemas.microsoft.com/office/drawing/2014/main" id="{C859AD0B-06EE-D0CD-7564-AB3B6FD42F62}"/>
              </a:ext>
            </a:extLst>
          </p:cNvPr>
          <p:cNvCxnSpPr>
            <a:cxnSpLocks noChangeShapeType="1"/>
          </p:cNvCxnSpPr>
          <p:nvPr/>
        </p:nvCxnSpPr>
        <p:spPr bwMode="auto">
          <a:xfrm flipV="1">
            <a:off x="4686300" y="3708400"/>
            <a:ext cx="1773238" cy="1528763"/>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 name="AutoShape 40">
            <a:extLst>
              <a:ext uri="{FF2B5EF4-FFF2-40B4-BE49-F238E27FC236}">
                <a16:creationId xmlns:a16="http://schemas.microsoft.com/office/drawing/2014/main" id="{ACB93B8D-2C64-3C48-5A1B-7FA23882B126}"/>
              </a:ext>
            </a:extLst>
          </p:cNvPr>
          <p:cNvCxnSpPr>
            <a:cxnSpLocks noChangeShapeType="1"/>
          </p:cNvCxnSpPr>
          <p:nvPr/>
        </p:nvCxnSpPr>
        <p:spPr bwMode="auto">
          <a:xfrm flipH="1" flipV="1">
            <a:off x="4692650" y="2200275"/>
            <a:ext cx="1766888" cy="1508125"/>
          </a:xfrm>
          <a:prstGeom prst="straightConnector1">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0904" name="Group 97">
            <a:extLst>
              <a:ext uri="{FF2B5EF4-FFF2-40B4-BE49-F238E27FC236}">
                <a16:creationId xmlns:a16="http://schemas.microsoft.com/office/drawing/2014/main" id="{9A18D297-3C7F-1A86-C980-97FE6524A801}"/>
              </a:ext>
            </a:extLst>
          </p:cNvPr>
          <p:cNvGrpSpPr>
            <a:grpSpLocks/>
          </p:cNvGrpSpPr>
          <p:nvPr/>
        </p:nvGrpSpPr>
        <p:grpSpPr bwMode="auto">
          <a:xfrm>
            <a:off x="2222500" y="1762125"/>
            <a:ext cx="4692650" cy="3881438"/>
            <a:chOff x="2222087" y="1762172"/>
            <a:chExt cx="4692520" cy="3881889"/>
          </a:xfrm>
        </p:grpSpPr>
        <p:sp>
          <p:nvSpPr>
            <p:cNvPr id="99" name="Oval 98">
              <a:extLst>
                <a:ext uri="{FF2B5EF4-FFF2-40B4-BE49-F238E27FC236}">
                  <a16:creationId xmlns:a16="http://schemas.microsoft.com/office/drawing/2014/main" id="{898AA863-7FAC-8BDA-EC88-9C5CD8B4164B}"/>
                </a:ext>
              </a:extLst>
            </p:cNvPr>
            <p:cNvSpPr/>
            <p:nvPr/>
          </p:nvSpPr>
          <p:spPr bwMode="auto">
            <a:xfrm>
              <a:off x="4300067" y="1762172"/>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0</a:t>
              </a:r>
            </a:p>
          </p:txBody>
        </p:sp>
        <p:sp>
          <p:nvSpPr>
            <p:cNvPr id="100" name="Oval 99">
              <a:extLst>
                <a:ext uri="{FF2B5EF4-FFF2-40B4-BE49-F238E27FC236}">
                  <a16:creationId xmlns:a16="http://schemas.microsoft.com/office/drawing/2014/main" id="{34E1BB6D-9AE4-2F70-5A4E-7357BC9A1009}"/>
                </a:ext>
              </a:extLst>
            </p:cNvPr>
            <p:cNvSpPr/>
            <p:nvPr/>
          </p:nvSpPr>
          <p:spPr bwMode="auto">
            <a:xfrm>
              <a:off x="5758939" y="2373431"/>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1</a:t>
              </a:r>
            </a:p>
          </p:txBody>
        </p:sp>
        <p:sp>
          <p:nvSpPr>
            <p:cNvPr id="101" name="Oval 100">
              <a:extLst>
                <a:ext uri="{FF2B5EF4-FFF2-40B4-BE49-F238E27FC236}">
                  <a16:creationId xmlns:a16="http://schemas.microsoft.com/office/drawing/2014/main" id="{02644B30-F316-0ABB-4371-891EAC1F82B1}"/>
                </a:ext>
              </a:extLst>
            </p:cNvPr>
            <p:cNvSpPr/>
            <p:nvPr/>
          </p:nvSpPr>
          <p:spPr bwMode="auto">
            <a:xfrm>
              <a:off x="6435195" y="3610237"/>
              <a:ext cx="479412"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2</a:t>
              </a:r>
            </a:p>
          </p:txBody>
        </p:sp>
        <p:sp>
          <p:nvSpPr>
            <p:cNvPr id="102" name="Oval 101">
              <a:extLst>
                <a:ext uri="{FF2B5EF4-FFF2-40B4-BE49-F238E27FC236}">
                  <a16:creationId xmlns:a16="http://schemas.microsoft.com/office/drawing/2014/main" id="{8015ECDD-C75E-1062-13B5-84306D2B54E7}"/>
                </a:ext>
              </a:extLst>
            </p:cNvPr>
            <p:cNvSpPr/>
            <p:nvPr/>
          </p:nvSpPr>
          <p:spPr bwMode="auto">
            <a:xfrm>
              <a:off x="5606543" y="4573962"/>
              <a:ext cx="481000"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3</a:t>
              </a:r>
            </a:p>
          </p:txBody>
        </p:sp>
        <p:sp>
          <p:nvSpPr>
            <p:cNvPr id="103" name="Oval 102">
              <a:extLst>
                <a:ext uri="{FF2B5EF4-FFF2-40B4-BE49-F238E27FC236}">
                  <a16:creationId xmlns:a16="http://schemas.microsoft.com/office/drawing/2014/main" id="{851024C4-674E-9734-0AF8-3EE3ACA481ED}"/>
                </a:ext>
              </a:extLst>
            </p:cNvPr>
            <p:cNvSpPr/>
            <p:nvPr/>
          </p:nvSpPr>
          <p:spPr bwMode="auto">
            <a:xfrm>
              <a:off x="4334991" y="5185220"/>
              <a:ext cx="480999" cy="458841"/>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4</a:t>
              </a:r>
            </a:p>
          </p:txBody>
        </p:sp>
        <p:sp>
          <p:nvSpPr>
            <p:cNvPr id="104" name="Oval 103">
              <a:extLst>
                <a:ext uri="{FF2B5EF4-FFF2-40B4-BE49-F238E27FC236}">
                  <a16:creationId xmlns:a16="http://schemas.microsoft.com/office/drawing/2014/main" id="{2D4724D1-4830-7CDC-AB04-4964FAB47609}"/>
                </a:ext>
              </a:extLst>
            </p:cNvPr>
            <p:cNvSpPr/>
            <p:nvPr/>
          </p:nvSpPr>
          <p:spPr bwMode="auto">
            <a:xfrm>
              <a:off x="2866594" y="4516805"/>
              <a:ext cx="481000" cy="457253"/>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5</a:t>
              </a:r>
            </a:p>
          </p:txBody>
        </p:sp>
        <p:sp>
          <p:nvSpPr>
            <p:cNvPr id="105" name="Oval 104">
              <a:extLst>
                <a:ext uri="{FF2B5EF4-FFF2-40B4-BE49-F238E27FC236}">
                  <a16:creationId xmlns:a16="http://schemas.microsoft.com/office/drawing/2014/main" id="{88FC6D1A-16E0-9F46-3EDA-021B5B512DFB}"/>
                </a:ext>
              </a:extLst>
            </p:cNvPr>
            <p:cNvSpPr/>
            <p:nvPr/>
          </p:nvSpPr>
          <p:spPr bwMode="auto">
            <a:xfrm>
              <a:off x="2222087" y="3402251"/>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6</a:t>
              </a:r>
            </a:p>
          </p:txBody>
        </p:sp>
        <p:sp>
          <p:nvSpPr>
            <p:cNvPr id="106" name="Oval 105">
              <a:extLst>
                <a:ext uri="{FF2B5EF4-FFF2-40B4-BE49-F238E27FC236}">
                  <a16:creationId xmlns:a16="http://schemas.microsoft.com/office/drawing/2014/main" id="{D0457F1C-1191-0AA6-D52E-CA3AA7FE4967}"/>
                </a:ext>
              </a:extLst>
            </p:cNvPr>
            <p:cNvSpPr/>
            <p:nvPr/>
          </p:nvSpPr>
          <p:spPr bwMode="auto">
            <a:xfrm>
              <a:off x="2961842" y="2224189"/>
              <a:ext cx="479412" cy="458840"/>
            </a:xfrm>
            <a:prstGeom prst="ellipse">
              <a:avLst/>
            </a:prstGeom>
            <a:solidFill>
              <a:schemeClr val="accent4">
                <a:lumMod val="25000"/>
              </a:schemeClr>
            </a:solidFill>
            <a:ln w="9525" cap="flat" cmpd="sng" algn="ctr">
              <a:solidFill>
                <a:schemeClr val="tx2"/>
              </a:solidFill>
              <a:prstDash val="solid"/>
              <a:round/>
              <a:headEnd type="none" w="med" len="med"/>
              <a:tailEnd type="none" w="med" len="med"/>
            </a:ln>
            <a:effectLst/>
          </p:spPr>
          <p:txBody>
            <a:bodyPr lIns="0" tIns="0" rIns="0" bIns="0"/>
            <a:lstStyle/>
            <a:p>
              <a:pPr algn="ctr">
                <a:defRPr/>
              </a:pPr>
              <a:r>
                <a:rPr lang="en-US" sz="2000" dirty="0">
                  <a:ea typeface="+mn-ea"/>
                </a:rPr>
                <a:t>7</a:t>
              </a:r>
            </a:p>
          </p:txBody>
        </p:sp>
        <p:cxnSp>
          <p:nvCxnSpPr>
            <p:cNvPr id="80913" name="Straight Connector 106">
              <a:extLst>
                <a:ext uri="{FF2B5EF4-FFF2-40B4-BE49-F238E27FC236}">
                  <a16:creationId xmlns:a16="http://schemas.microsoft.com/office/drawing/2014/main" id="{11F5662D-185C-56D8-5887-FA06A91EA572}"/>
                </a:ext>
              </a:extLst>
            </p:cNvPr>
            <p:cNvCxnSpPr>
              <a:cxnSpLocks noChangeShapeType="1"/>
              <a:stCxn id="99" idx="6"/>
              <a:endCxn id="100" idx="1"/>
            </p:cNvCxnSpPr>
            <p:nvPr/>
          </p:nvCxnSpPr>
          <p:spPr bwMode="auto">
            <a:xfrm>
              <a:off x="4781006" y="1991430"/>
              <a:ext cx="1048852" cy="44880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4" name="Straight Connector 107">
              <a:extLst>
                <a:ext uri="{FF2B5EF4-FFF2-40B4-BE49-F238E27FC236}">
                  <a16:creationId xmlns:a16="http://schemas.microsoft.com/office/drawing/2014/main" id="{6246410D-16E1-92B8-2FD5-80ED3E1913C8}"/>
                </a:ext>
              </a:extLst>
            </p:cNvPr>
            <p:cNvCxnSpPr>
              <a:cxnSpLocks noChangeShapeType="1"/>
              <a:stCxn id="100" idx="5"/>
              <a:endCxn id="101" idx="1"/>
            </p:cNvCxnSpPr>
            <p:nvPr/>
          </p:nvCxnSpPr>
          <p:spPr bwMode="auto">
            <a:xfrm rot="16200000" flipH="1">
              <a:off x="5880218" y="3053611"/>
              <a:ext cx="913713" cy="33539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5" name="Straight Connector 108">
              <a:extLst>
                <a:ext uri="{FF2B5EF4-FFF2-40B4-BE49-F238E27FC236}">
                  <a16:creationId xmlns:a16="http://schemas.microsoft.com/office/drawing/2014/main" id="{06F7BB95-C75F-8CF8-44EA-51394C9DBF29}"/>
                </a:ext>
              </a:extLst>
            </p:cNvPr>
            <p:cNvCxnSpPr>
              <a:cxnSpLocks noChangeShapeType="1"/>
              <a:stCxn id="101" idx="3"/>
              <a:endCxn id="102" idx="7"/>
            </p:cNvCxnSpPr>
            <p:nvPr/>
          </p:nvCxnSpPr>
          <p:spPr bwMode="auto">
            <a:xfrm rot="5400000">
              <a:off x="5941179" y="4078184"/>
              <a:ext cx="639393" cy="4877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6" name="Straight Connector 109">
              <a:extLst>
                <a:ext uri="{FF2B5EF4-FFF2-40B4-BE49-F238E27FC236}">
                  <a16:creationId xmlns:a16="http://schemas.microsoft.com/office/drawing/2014/main" id="{71B7E737-91A0-05FD-2736-19B39C729851}"/>
                </a:ext>
              </a:extLst>
            </p:cNvPr>
            <p:cNvCxnSpPr>
              <a:cxnSpLocks noChangeShapeType="1"/>
              <a:stCxn id="102" idx="3"/>
              <a:endCxn id="103" idx="6"/>
            </p:cNvCxnSpPr>
            <p:nvPr/>
          </p:nvCxnSpPr>
          <p:spPr bwMode="auto">
            <a:xfrm rot="5400000">
              <a:off x="5021952" y="4759297"/>
              <a:ext cx="448806" cy="8622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7" name="Straight Connector 110">
              <a:extLst>
                <a:ext uri="{FF2B5EF4-FFF2-40B4-BE49-F238E27FC236}">
                  <a16:creationId xmlns:a16="http://schemas.microsoft.com/office/drawing/2014/main" id="{A474E3FE-DF16-3491-1940-2EFB03FF8BEA}"/>
                </a:ext>
              </a:extLst>
            </p:cNvPr>
            <p:cNvCxnSpPr>
              <a:cxnSpLocks noChangeShapeType="1"/>
              <a:stCxn id="103" idx="2"/>
              <a:endCxn id="104" idx="5"/>
            </p:cNvCxnSpPr>
            <p:nvPr/>
          </p:nvCxnSpPr>
          <p:spPr bwMode="auto">
            <a:xfrm rot="10800000">
              <a:off x="3276947" y="4907668"/>
              <a:ext cx="1058152" cy="5071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8" name="Straight Connector 111">
              <a:extLst>
                <a:ext uri="{FF2B5EF4-FFF2-40B4-BE49-F238E27FC236}">
                  <a16:creationId xmlns:a16="http://schemas.microsoft.com/office/drawing/2014/main" id="{50DAC351-DE4B-86B1-B38E-DE23B15CFFA8}"/>
                </a:ext>
              </a:extLst>
            </p:cNvPr>
            <p:cNvCxnSpPr>
              <a:cxnSpLocks noChangeShapeType="1"/>
              <a:stCxn id="104" idx="1"/>
              <a:endCxn id="105" idx="5"/>
            </p:cNvCxnSpPr>
            <p:nvPr/>
          </p:nvCxnSpPr>
          <p:spPr bwMode="auto">
            <a:xfrm rot="16200000" flipV="1">
              <a:off x="2390095" y="4036113"/>
              <a:ext cx="789163" cy="30550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19" name="Straight Connector 112">
              <a:extLst>
                <a:ext uri="{FF2B5EF4-FFF2-40B4-BE49-F238E27FC236}">
                  <a16:creationId xmlns:a16="http://schemas.microsoft.com/office/drawing/2014/main" id="{45E77B30-FEFC-FD41-8D0E-7F9706840FBC}"/>
                </a:ext>
              </a:extLst>
            </p:cNvPr>
            <p:cNvCxnSpPr>
              <a:cxnSpLocks noChangeShapeType="1"/>
              <a:stCxn id="105" idx="7"/>
              <a:endCxn id="106" idx="3"/>
            </p:cNvCxnSpPr>
            <p:nvPr/>
          </p:nvCxnSpPr>
          <p:spPr bwMode="auto">
            <a:xfrm rot="5400000" flipH="1" flipV="1">
              <a:off x="2404743" y="2842769"/>
              <a:ext cx="854477" cy="40012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80920" name="Straight Connector 113">
              <a:extLst>
                <a:ext uri="{FF2B5EF4-FFF2-40B4-BE49-F238E27FC236}">
                  <a16:creationId xmlns:a16="http://schemas.microsoft.com/office/drawing/2014/main" id="{3BF684B0-FE3D-AA54-2E9D-054C8C029046}"/>
                </a:ext>
              </a:extLst>
            </p:cNvPr>
            <p:cNvCxnSpPr>
              <a:cxnSpLocks noChangeShapeType="1"/>
              <a:stCxn id="106" idx="7"/>
              <a:endCxn id="99" idx="2"/>
            </p:cNvCxnSpPr>
            <p:nvPr/>
          </p:nvCxnSpPr>
          <p:spPr bwMode="auto">
            <a:xfrm rot="5400000" flipH="1" flipV="1">
              <a:off x="3686236" y="1676753"/>
              <a:ext cx="299941" cy="9292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60BBC680-E597-90C1-7492-97C92F20832A}"/>
              </a:ext>
            </a:extLst>
          </p:cNvPr>
          <p:cNvSpPr>
            <a:spLocks noChangeArrowheads="1"/>
          </p:cNvSpPr>
          <p:nvPr/>
        </p:nvSpPr>
        <p:spPr bwMode="auto">
          <a:xfrm>
            <a:off x="639763" y="1123950"/>
            <a:ext cx="8069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Divisibility:</a:t>
            </a:r>
          </a:p>
          <a:p>
            <a:r>
              <a:rPr lang="en-US" altLang="en-US" sz="3200"/>
              <a:t>An integer a divides b (written “a|b”)  </a:t>
            </a:r>
            <a:br>
              <a:rPr lang="en-US" altLang="en-US" sz="3200"/>
            </a:br>
            <a:r>
              <a:rPr lang="en-US" altLang="en-US" sz="3200"/>
              <a:t>if and only if there exists an</a:t>
            </a:r>
          </a:p>
          <a:p>
            <a:r>
              <a:rPr lang="en-US" altLang="en-US" sz="3200"/>
              <a:t>Integer c such that c*a = b.</a:t>
            </a:r>
          </a:p>
          <a:p>
            <a:endParaRPr lang="en-US" altLang="en-US" sz="3200"/>
          </a:p>
          <a:p>
            <a:r>
              <a:rPr lang="en-US" altLang="en-US" sz="3200">
                <a:solidFill>
                  <a:schemeClr val="tx2"/>
                </a:solidFill>
              </a:rPr>
              <a:t>Primes:</a:t>
            </a:r>
          </a:p>
          <a:p>
            <a:r>
              <a:rPr lang="en-US" altLang="en-US" sz="3200"/>
              <a:t>A natural number p ≥ 2 such that</a:t>
            </a:r>
          </a:p>
          <a:p>
            <a:r>
              <a:rPr lang="en-US" altLang="en-US" sz="3200"/>
              <a:t>among all the numbers 1,2…p</a:t>
            </a:r>
          </a:p>
          <a:p>
            <a:r>
              <a:rPr lang="en-US" altLang="en-US" sz="3200"/>
              <a:t>only 1 and p divide p.</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CE486A8-9961-2434-51AB-C7E2E776459A}"/>
              </a:ext>
            </a:extLst>
          </p:cNvPr>
          <p:cNvSpPr>
            <a:spLocks noGrp="1"/>
          </p:cNvSpPr>
          <p:nvPr>
            <p:ph type="title"/>
          </p:nvPr>
        </p:nvSpPr>
        <p:spPr/>
        <p:txBody>
          <a:bodyPr/>
          <a:lstStyle/>
          <a:p>
            <a:r>
              <a:rPr lang="en-US" altLang="en-US"/>
              <a:t>What’s the pattern?</a:t>
            </a:r>
          </a:p>
        </p:txBody>
      </p:sp>
      <p:sp>
        <p:nvSpPr>
          <p:cNvPr id="3" name="Content Placeholder 2">
            <a:extLst>
              <a:ext uri="{FF2B5EF4-FFF2-40B4-BE49-F238E27FC236}">
                <a16:creationId xmlns:a16="http://schemas.microsoft.com/office/drawing/2014/main" id="{F3B9B7C2-6CEA-1D0C-6714-8B99161340D0}"/>
              </a:ext>
            </a:extLst>
          </p:cNvPr>
          <p:cNvSpPr>
            <a:spLocks noGrp="1"/>
          </p:cNvSpPr>
          <p:nvPr>
            <p:ph idx="1"/>
          </p:nvPr>
        </p:nvSpPr>
        <p:spPr/>
        <p:txBody>
          <a:bodyPr/>
          <a:lstStyle/>
          <a:p>
            <a:pPr algn="ctr"/>
            <a:r>
              <a:rPr lang="en-US" altLang="en-US" sz="2400"/>
              <a:t>exactly </a:t>
            </a:r>
            <a:r>
              <a:rPr lang="en-US" altLang="en-US" sz="2400">
                <a:solidFill>
                  <a:schemeClr val="tx2"/>
                </a:solidFill>
              </a:rPr>
              <a:t>8</a:t>
            </a:r>
            <a:r>
              <a:rPr lang="en-US" altLang="en-US" sz="2400"/>
              <a:t> distinct multiples of </a:t>
            </a:r>
            <a:r>
              <a:rPr lang="en-US" altLang="en-US" sz="2400">
                <a:solidFill>
                  <a:schemeClr val="tx2"/>
                </a:solidFill>
              </a:rPr>
              <a:t>3</a:t>
            </a:r>
            <a:r>
              <a:rPr lang="en-US" altLang="en-US" sz="2400"/>
              <a:t> modulo </a:t>
            </a:r>
            <a:r>
              <a:rPr lang="en-US" altLang="en-US" sz="2400">
                <a:solidFill>
                  <a:schemeClr val="tx2"/>
                </a:solidFill>
              </a:rPr>
              <a:t>8</a:t>
            </a:r>
            <a:r>
              <a:rPr lang="en-US" altLang="en-US" sz="2400"/>
              <a:t>.</a:t>
            </a:r>
          </a:p>
          <a:p>
            <a:pPr algn="ctr"/>
            <a:r>
              <a:rPr lang="en-US" altLang="en-US" sz="2400"/>
              <a:t>exactly </a:t>
            </a:r>
            <a:r>
              <a:rPr lang="en-US" altLang="en-US" sz="2400">
                <a:solidFill>
                  <a:schemeClr val="tx2"/>
                </a:solidFill>
              </a:rPr>
              <a:t>2</a:t>
            </a:r>
            <a:r>
              <a:rPr lang="en-US" altLang="en-US" sz="2400"/>
              <a:t> distinct multiples of </a:t>
            </a:r>
            <a:r>
              <a:rPr lang="en-US" altLang="en-US" sz="2400">
                <a:solidFill>
                  <a:schemeClr val="tx2"/>
                </a:solidFill>
              </a:rPr>
              <a:t>4</a:t>
            </a:r>
            <a:r>
              <a:rPr lang="en-US" altLang="en-US" sz="2400"/>
              <a:t> modulo </a:t>
            </a:r>
            <a:r>
              <a:rPr lang="en-US" altLang="en-US" sz="2400">
                <a:solidFill>
                  <a:schemeClr val="tx2"/>
                </a:solidFill>
              </a:rPr>
              <a:t>8</a:t>
            </a:r>
            <a:endParaRPr lang="en-US" altLang="en-US" sz="2400"/>
          </a:p>
          <a:p>
            <a:pPr algn="ctr"/>
            <a:r>
              <a:rPr lang="en-US" altLang="en-US" sz="2400"/>
              <a:t>exactly </a:t>
            </a:r>
            <a:r>
              <a:rPr lang="en-US" altLang="en-US" sz="2400">
                <a:solidFill>
                  <a:schemeClr val="tx2"/>
                </a:solidFill>
              </a:rPr>
              <a:t>1</a:t>
            </a:r>
            <a:r>
              <a:rPr lang="en-US" altLang="en-US" sz="2400"/>
              <a:t> distinct multiple of </a:t>
            </a:r>
            <a:r>
              <a:rPr lang="en-US" altLang="en-US" sz="2400">
                <a:solidFill>
                  <a:schemeClr val="tx2"/>
                </a:solidFill>
              </a:rPr>
              <a:t>8</a:t>
            </a:r>
            <a:r>
              <a:rPr lang="en-US" altLang="en-US" sz="2400"/>
              <a:t> modulo </a:t>
            </a:r>
            <a:r>
              <a:rPr lang="en-US" altLang="en-US" sz="2400">
                <a:solidFill>
                  <a:schemeClr val="tx2"/>
                </a:solidFill>
              </a:rPr>
              <a:t>8</a:t>
            </a:r>
          </a:p>
          <a:p>
            <a:pPr algn="ctr"/>
            <a:r>
              <a:rPr lang="en-US" altLang="en-US" sz="2400"/>
              <a:t>exactly </a:t>
            </a:r>
            <a:r>
              <a:rPr lang="en-US" altLang="en-US" sz="2400">
                <a:solidFill>
                  <a:schemeClr val="tx2"/>
                </a:solidFill>
              </a:rPr>
              <a:t>4</a:t>
            </a:r>
            <a:r>
              <a:rPr lang="en-US" altLang="en-US" sz="2400"/>
              <a:t> distinct multiples of </a:t>
            </a:r>
            <a:r>
              <a:rPr lang="en-US" altLang="en-US" sz="2400">
                <a:solidFill>
                  <a:schemeClr val="tx2"/>
                </a:solidFill>
              </a:rPr>
              <a:t>6</a:t>
            </a:r>
            <a:r>
              <a:rPr lang="en-US" altLang="en-US" sz="2400"/>
              <a:t> modulo </a:t>
            </a:r>
            <a:r>
              <a:rPr lang="en-US" altLang="en-US" sz="2400">
                <a:solidFill>
                  <a:schemeClr val="tx2"/>
                </a:solidFill>
              </a:rPr>
              <a:t>8</a:t>
            </a:r>
          </a:p>
          <a:p>
            <a:pPr algn="ctr"/>
            <a:endParaRPr lang="en-US" altLang="en-US" sz="2400">
              <a:solidFill>
                <a:schemeClr val="tx2"/>
              </a:solidFill>
            </a:endParaRPr>
          </a:p>
          <a:p>
            <a:pPr algn="ctr"/>
            <a:endParaRPr lang="en-US" altLang="en-US" sz="2400"/>
          </a:p>
          <a:p>
            <a:pPr algn="ctr"/>
            <a:r>
              <a:rPr lang="en-US" altLang="en-US" sz="2400"/>
              <a:t>exactly __________________ distinct</a:t>
            </a:r>
            <a:br>
              <a:rPr lang="en-US" altLang="en-US" sz="2400"/>
            </a:br>
            <a:r>
              <a:rPr lang="en-US" altLang="en-US" sz="2400"/>
              <a:t> </a:t>
            </a:r>
            <a:br>
              <a:rPr lang="en-US" altLang="en-US" sz="2400"/>
            </a:br>
            <a:r>
              <a:rPr lang="en-US" altLang="en-US" sz="2400"/>
              <a:t>multiples	of </a:t>
            </a:r>
            <a:r>
              <a:rPr lang="en-US" altLang="en-US" sz="2400">
                <a:solidFill>
                  <a:srgbClr val="FFFF00"/>
                </a:solidFill>
              </a:rPr>
              <a:t>x</a:t>
            </a:r>
            <a:r>
              <a:rPr lang="en-US" altLang="en-US" sz="2400"/>
              <a:t> modulo </a:t>
            </a:r>
            <a:r>
              <a:rPr lang="en-US" altLang="en-US" sz="2400">
                <a:solidFill>
                  <a:srgbClr val="FFFF00"/>
                </a:solidFill>
              </a:rPr>
              <a: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00D2F09E-44B3-4D6C-E71D-3B70203C5271}"/>
              </a:ext>
            </a:extLst>
          </p:cNvPr>
          <p:cNvSpPr>
            <a:spLocks noChangeArrowheads="1"/>
          </p:cNvSpPr>
          <p:nvPr/>
        </p:nvSpPr>
        <p:spPr bwMode="auto">
          <a:xfrm>
            <a:off x="630238" y="492125"/>
            <a:ext cx="7889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a:t>Theorem: There are exactly </a:t>
            </a:r>
            <a:br>
              <a:rPr lang="en-US" altLang="en-US"/>
            </a:br>
            <a:r>
              <a:rPr lang="en-US" altLang="en-US">
                <a:solidFill>
                  <a:schemeClr val="tx2"/>
                </a:solidFill>
              </a:rPr>
              <a:t>LCM(n,c)/c = n/GCD(c,n)</a:t>
            </a:r>
            <a:br>
              <a:rPr lang="en-US" altLang="en-US"/>
            </a:br>
            <a:r>
              <a:rPr lang="en-US" altLang="en-US"/>
              <a:t>distinct multiples of </a:t>
            </a:r>
            <a:r>
              <a:rPr lang="en-US" altLang="en-US">
                <a:solidFill>
                  <a:schemeClr val="tx2"/>
                </a:solidFill>
              </a:rPr>
              <a:t>c</a:t>
            </a:r>
            <a:r>
              <a:rPr lang="en-US" altLang="en-US"/>
              <a:t> modulo </a:t>
            </a:r>
            <a:r>
              <a:rPr lang="en-US" altLang="en-US">
                <a:solidFill>
                  <a:schemeClr val="tx2"/>
                </a:solidFill>
              </a:rPr>
              <a:t>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EB1C077-BFA3-D5D1-779A-A9E0370B3B13}"/>
              </a:ext>
            </a:extLst>
          </p:cNvPr>
          <p:cNvSpPr>
            <a:spLocks noChangeArrowheads="1"/>
          </p:cNvSpPr>
          <p:nvPr/>
        </p:nvSpPr>
        <p:spPr bwMode="auto">
          <a:xfrm>
            <a:off x="417513" y="379413"/>
            <a:ext cx="8726487"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sz="2400">
                <a:solidFill>
                  <a:srgbClr val="FFFF00"/>
                </a:solidFill>
              </a:rPr>
              <a:t>Theorem: </a:t>
            </a:r>
            <a:r>
              <a:rPr lang="en-US" altLang="en-US" sz="2400">
                <a:solidFill>
                  <a:srgbClr val="FFFFFF"/>
                </a:solidFill>
              </a:rPr>
              <a:t>There are exactly </a:t>
            </a:r>
            <a:r>
              <a:rPr lang="en-US" altLang="en-US" sz="2400">
                <a:solidFill>
                  <a:srgbClr val="FFFF00"/>
                </a:solidFill>
              </a:rPr>
              <a:t>k = n/GCD(c,n)</a:t>
            </a:r>
          </a:p>
          <a:p>
            <a:pPr algn="l"/>
            <a:r>
              <a:rPr lang="en-US" altLang="en-US" sz="2400">
                <a:solidFill>
                  <a:srgbClr val="FFFFFF"/>
                </a:solidFill>
              </a:rPr>
              <a:t>distinct multiples of c modulo n, and these </a:t>
            </a:r>
            <a:br>
              <a:rPr lang="en-US" altLang="en-US" sz="2400">
                <a:solidFill>
                  <a:srgbClr val="FFFFFF"/>
                </a:solidFill>
              </a:rPr>
            </a:br>
            <a:r>
              <a:rPr lang="en-US" altLang="en-US" sz="2400">
                <a:solidFill>
                  <a:srgbClr val="FFFFFF"/>
                </a:solidFill>
              </a:rPr>
              <a:t>multiples are { c*i mod n | 0 ≤ i &lt; k }</a:t>
            </a:r>
          </a:p>
        </p:txBody>
      </p:sp>
      <p:sp>
        <p:nvSpPr>
          <p:cNvPr id="87043" name="Rectangle 3">
            <a:extLst>
              <a:ext uri="{FF2B5EF4-FFF2-40B4-BE49-F238E27FC236}">
                <a16:creationId xmlns:a16="http://schemas.microsoft.com/office/drawing/2014/main" id="{E0D0E421-2B65-035D-D8D5-3FEDCE1411F4}"/>
              </a:ext>
            </a:extLst>
          </p:cNvPr>
          <p:cNvSpPr>
            <a:spLocks noChangeArrowheads="1"/>
          </p:cNvSpPr>
          <p:nvPr/>
        </p:nvSpPr>
        <p:spPr bwMode="auto">
          <a:xfrm>
            <a:off x="457200" y="1852613"/>
            <a:ext cx="82296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a:solidFill>
                  <a:srgbClr val="FFFF00"/>
                </a:solidFill>
              </a:rPr>
              <a:t>Proof:</a:t>
            </a:r>
          </a:p>
          <a:p>
            <a:pPr algn="l"/>
            <a:r>
              <a:rPr lang="en-US" altLang="en-US" sz="2400">
                <a:solidFill>
                  <a:srgbClr val="FFFF00"/>
                </a:solidFill>
              </a:rPr>
              <a:t>Clearly, c/GCD(c,n) </a:t>
            </a:r>
            <a:r>
              <a:rPr lang="en-US" altLang="en-US" sz="2400">
                <a:solidFill>
                  <a:srgbClr val="FFFF00"/>
                </a:solidFill>
                <a:latin typeface="cmsy10" pitchFamily="34" charset="0"/>
              </a:rPr>
              <a:t>≥</a:t>
            </a:r>
            <a:r>
              <a:rPr lang="en-US" altLang="en-US" sz="2400">
                <a:solidFill>
                  <a:srgbClr val="FFFF00"/>
                </a:solidFill>
              </a:rPr>
              <a:t> 1  is a whole number</a:t>
            </a:r>
            <a:br>
              <a:rPr lang="en-US" altLang="en-US" sz="2400">
                <a:solidFill>
                  <a:srgbClr val="FFFF00"/>
                </a:solidFill>
              </a:rPr>
            </a:br>
            <a:endParaRPr lang="en-US" altLang="en-US" sz="2400">
              <a:solidFill>
                <a:srgbClr val="FFFFFF"/>
              </a:solidFill>
            </a:endParaRPr>
          </a:p>
          <a:p>
            <a:pPr algn="l"/>
            <a:r>
              <a:rPr lang="en-US" altLang="en-US" sz="2400">
                <a:solidFill>
                  <a:srgbClr val="FFFFFF"/>
                </a:solidFill>
              </a:rPr>
              <a:t>ck = </a:t>
            </a:r>
            <a:r>
              <a:rPr lang="en-US" altLang="en-US" sz="2400">
                <a:solidFill>
                  <a:srgbClr val="FFFF00"/>
                </a:solidFill>
              </a:rPr>
              <a:t> cn/GCD(c,n) = </a:t>
            </a:r>
            <a:r>
              <a:rPr lang="en-US" altLang="en-US" sz="2400">
                <a:solidFill>
                  <a:srgbClr val="FFFFFF"/>
                </a:solidFill>
              </a:rPr>
              <a:t>n(</a:t>
            </a:r>
            <a:r>
              <a:rPr lang="en-US" altLang="en-US" sz="2400">
                <a:solidFill>
                  <a:srgbClr val="FFFF00"/>
                </a:solidFill>
              </a:rPr>
              <a:t>c/GCD(c,n))</a:t>
            </a:r>
            <a:r>
              <a:rPr lang="en-US" altLang="en-US" sz="2400">
                <a:solidFill>
                  <a:srgbClr val="FFFFFF"/>
                </a:solidFill>
              </a:rPr>
              <a:t> </a:t>
            </a:r>
            <a:r>
              <a:rPr lang="en-US" altLang="en-US" sz="3200">
                <a:solidFill>
                  <a:srgbClr val="FFFF00"/>
                </a:solidFill>
                <a:latin typeface="cmsy10" pitchFamily="34" charset="0"/>
                <a:sym typeface="Symbol" panose="05050102010706020507" pitchFamily="18" charset="2"/>
              </a:rPr>
              <a:t></a:t>
            </a:r>
            <a:r>
              <a:rPr lang="en-US" altLang="en-US" sz="2400" baseline="-25000">
                <a:solidFill>
                  <a:srgbClr val="FFFFFF"/>
                </a:solidFill>
              </a:rPr>
              <a:t>n</a:t>
            </a:r>
            <a:r>
              <a:rPr lang="en-US" altLang="en-US" sz="2400">
                <a:solidFill>
                  <a:srgbClr val="FFFFFF"/>
                </a:solidFill>
              </a:rPr>
              <a:t> 0</a:t>
            </a:r>
          </a:p>
          <a:p>
            <a:pPr algn="l">
              <a:buFont typeface="Symbol" panose="05050102010706020507" pitchFamily="18" charset="2"/>
              <a:buChar char="Þ"/>
            </a:pPr>
            <a:r>
              <a:rPr lang="en-US" altLang="en-US" sz="2400">
                <a:solidFill>
                  <a:srgbClr val="FFFFFF"/>
                </a:solidFill>
              </a:rPr>
              <a:t>There are ≤ k distinct multiples of c mod n: </a:t>
            </a:r>
            <a:br>
              <a:rPr lang="en-US" altLang="en-US" sz="2400">
                <a:solidFill>
                  <a:srgbClr val="FFFFFF"/>
                </a:solidFill>
              </a:rPr>
            </a:br>
            <a:r>
              <a:rPr lang="en-US" altLang="en-US" sz="2400">
                <a:solidFill>
                  <a:srgbClr val="FFFFFF"/>
                </a:solidFill>
              </a:rPr>
              <a:t>	c*0, c*1, c*2, …, c*(k-1) </a:t>
            </a:r>
            <a:br>
              <a:rPr lang="en-US" altLang="en-US" sz="2400">
                <a:solidFill>
                  <a:srgbClr val="FFFFFF"/>
                </a:solidFill>
              </a:rPr>
            </a:br>
            <a:endParaRPr lang="en-US" altLang="en-US" sz="2400">
              <a:solidFill>
                <a:srgbClr val="FFFFFF"/>
              </a:solidFill>
            </a:endParaRPr>
          </a:p>
          <a:p>
            <a:pPr algn="l"/>
            <a:r>
              <a:rPr lang="en-US" altLang="en-US" sz="2400">
                <a:solidFill>
                  <a:srgbClr val="FFFF00"/>
                </a:solidFill>
              </a:rPr>
              <a:t>Also, k = factors of n missing from c</a:t>
            </a:r>
            <a:r>
              <a:rPr lang="en-US" altLang="en-US" sz="2400">
                <a:solidFill>
                  <a:srgbClr val="FFFFFF"/>
                </a:solidFill>
              </a:rPr>
              <a:t> </a:t>
            </a:r>
          </a:p>
          <a:p>
            <a:pPr algn="l">
              <a:buFont typeface="Symbol" panose="05050102010706020507" pitchFamily="18" charset="2"/>
              <a:buChar char="Þ"/>
            </a:pPr>
            <a:r>
              <a:rPr lang="en-US" altLang="en-US">
                <a:solidFill>
                  <a:srgbClr val="FFFFFF"/>
                </a:solidFill>
                <a:sym typeface="Symbol" panose="05050102010706020507" pitchFamily="18" charset="2"/>
              </a:rPr>
              <a:t> </a:t>
            </a:r>
            <a:r>
              <a:rPr lang="en-US" altLang="en-US" sz="2400">
                <a:solidFill>
                  <a:srgbClr val="FFFFFF"/>
                </a:solidFill>
              </a:rPr>
              <a:t>cx </a:t>
            </a:r>
            <a:r>
              <a:rPr lang="en-US" altLang="en-US" sz="3200">
                <a:solidFill>
                  <a:srgbClr val="FFFF00"/>
                </a:solidFill>
                <a:latin typeface="cmsy10" pitchFamily="34" charset="0"/>
                <a:sym typeface="Symbol" panose="05050102010706020507" pitchFamily="18" charset="2"/>
              </a:rPr>
              <a:t></a:t>
            </a:r>
            <a:r>
              <a:rPr lang="en-US" altLang="en-US" sz="2400" baseline="-25000">
                <a:solidFill>
                  <a:srgbClr val="FFFFFF"/>
                </a:solidFill>
              </a:rPr>
              <a:t>n</a:t>
            </a:r>
            <a:r>
              <a:rPr lang="en-US" altLang="en-US" sz="2400">
                <a:solidFill>
                  <a:srgbClr val="FFFFFF"/>
                </a:solidFill>
              </a:rPr>
              <a:t> cy </a:t>
            </a:r>
            <a:r>
              <a:rPr lang="en-US" altLang="en-US" sz="2400">
                <a:solidFill>
                  <a:srgbClr val="FFFFFF"/>
                </a:solidFill>
                <a:latin typeface="cmsy10" pitchFamily="34" charset="0"/>
                <a:sym typeface="Symbol" panose="05050102010706020507" pitchFamily="18" charset="2"/>
              </a:rPr>
              <a:t></a:t>
            </a:r>
            <a:r>
              <a:rPr lang="en-US" altLang="en-US" sz="2400">
                <a:solidFill>
                  <a:srgbClr val="FFFFFF"/>
                </a:solidFill>
              </a:rPr>
              <a:t> n|c(x-y) </a:t>
            </a:r>
            <a:r>
              <a:rPr lang="en-US" altLang="en-US" sz="2400">
                <a:solidFill>
                  <a:srgbClr val="FFFFFF"/>
                </a:solidFill>
                <a:latin typeface="cmsy10" pitchFamily="34" charset="0"/>
                <a:sym typeface="Symbol" panose="05050102010706020507" pitchFamily="18" charset="2"/>
              </a:rPr>
              <a:t></a:t>
            </a:r>
            <a:r>
              <a:rPr lang="en-US" altLang="en-US" sz="2400">
                <a:solidFill>
                  <a:srgbClr val="FFFFFF"/>
                </a:solidFill>
              </a:rPr>
              <a:t> k|(x-y) </a:t>
            </a:r>
            <a:r>
              <a:rPr lang="en-US" altLang="en-US" sz="2400">
                <a:solidFill>
                  <a:srgbClr val="FFFFFF"/>
                </a:solidFill>
                <a:latin typeface="cmsy10" pitchFamily="34" charset="0"/>
                <a:sym typeface="Symbol" panose="05050102010706020507" pitchFamily="18" charset="2"/>
              </a:rPr>
              <a:t></a:t>
            </a:r>
            <a:r>
              <a:rPr lang="en-US" altLang="en-US" sz="2400">
                <a:solidFill>
                  <a:srgbClr val="FFFFFF"/>
                </a:solidFill>
              </a:rPr>
              <a:t> x-y </a:t>
            </a:r>
            <a:r>
              <a:rPr lang="en-US" altLang="en-US" sz="2400">
                <a:solidFill>
                  <a:srgbClr val="FFFF00"/>
                </a:solidFill>
                <a:latin typeface="cmsy10" pitchFamily="34" charset="0"/>
              </a:rPr>
              <a:t>≥</a:t>
            </a:r>
            <a:r>
              <a:rPr lang="en-US" altLang="en-US" sz="2400">
                <a:solidFill>
                  <a:srgbClr val="FFFFFF"/>
                </a:solidFill>
              </a:rPr>
              <a:t> k</a:t>
            </a:r>
          </a:p>
          <a:p>
            <a:pPr algn="l">
              <a:buFont typeface="Symbol" panose="05050102010706020507" pitchFamily="18" charset="2"/>
              <a:buChar char="Þ"/>
            </a:pPr>
            <a:r>
              <a:rPr lang="en-US" altLang="en-US" sz="2400">
                <a:solidFill>
                  <a:srgbClr val="FFFFFF"/>
                </a:solidFill>
              </a:rPr>
              <a:t> There are </a:t>
            </a:r>
            <a:r>
              <a:rPr lang="en-US" altLang="en-US" sz="2400">
                <a:solidFill>
                  <a:srgbClr val="FFFF00"/>
                </a:solidFill>
                <a:latin typeface="cmsy10" pitchFamily="34" charset="0"/>
              </a:rPr>
              <a:t>≥</a:t>
            </a:r>
            <a:r>
              <a:rPr lang="en-US" altLang="en-US" sz="2400">
                <a:solidFill>
                  <a:srgbClr val="FFFFFF"/>
                </a:solidFill>
              </a:rPr>
              <a:t> k multiples of c. 	</a:t>
            </a:r>
          </a:p>
          <a:p>
            <a:pPr algn="l"/>
            <a:endParaRPr lang="en-US" altLang="en-US" sz="2400">
              <a:solidFill>
                <a:srgbClr val="FFFFFF"/>
              </a:solidFill>
            </a:endParaRPr>
          </a:p>
          <a:p>
            <a:pPr algn="l"/>
            <a:r>
              <a:rPr lang="en-US" altLang="en-US" sz="2400">
                <a:solidFill>
                  <a:srgbClr val="FFFFFF"/>
                </a:solidFill>
              </a:rPr>
              <a:t>Hence exactly k.</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AF0459C1-95B8-BF87-0C35-60AD76B8AD28}"/>
              </a:ext>
            </a:extLst>
          </p:cNvPr>
          <p:cNvSpPr>
            <a:spLocks noChangeArrowheads="1"/>
          </p:cNvSpPr>
          <p:nvPr/>
        </p:nvSpPr>
        <p:spPr bwMode="auto">
          <a:xfrm>
            <a:off x="630238" y="492125"/>
            <a:ext cx="7889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a:t>Theorem: There are exactly </a:t>
            </a:r>
            <a:br>
              <a:rPr lang="en-US" altLang="en-US"/>
            </a:br>
            <a:r>
              <a:rPr lang="en-US" altLang="en-US">
                <a:solidFill>
                  <a:schemeClr val="tx2"/>
                </a:solidFill>
              </a:rPr>
              <a:t>LCM(n,c)/c = n/GCD(c,n)</a:t>
            </a:r>
            <a:br>
              <a:rPr lang="en-US" altLang="en-US"/>
            </a:br>
            <a:r>
              <a:rPr lang="en-US" altLang="en-US"/>
              <a:t>distinct multiples of </a:t>
            </a:r>
            <a:r>
              <a:rPr lang="en-US" altLang="en-US">
                <a:solidFill>
                  <a:schemeClr val="tx2"/>
                </a:solidFill>
              </a:rPr>
              <a:t>c</a:t>
            </a:r>
            <a:r>
              <a:rPr lang="en-US" altLang="en-US"/>
              <a:t> modulo </a:t>
            </a:r>
            <a:r>
              <a:rPr lang="en-US" altLang="en-US">
                <a:solidFill>
                  <a:schemeClr val="tx2"/>
                </a:solidFill>
              </a:rPr>
              <a:t>n</a:t>
            </a:r>
          </a:p>
        </p:txBody>
      </p:sp>
      <p:sp>
        <p:nvSpPr>
          <p:cNvPr id="39939" name="Rectangle 2">
            <a:extLst>
              <a:ext uri="{FF2B5EF4-FFF2-40B4-BE49-F238E27FC236}">
                <a16:creationId xmlns:a16="http://schemas.microsoft.com/office/drawing/2014/main" id="{5E7C4CB4-621D-A3BA-8CA2-4F33AFE5DD89}"/>
              </a:ext>
            </a:extLst>
          </p:cNvPr>
          <p:cNvSpPr>
            <a:spLocks noChangeArrowheads="1"/>
          </p:cNvSpPr>
          <p:nvPr/>
        </p:nvSpPr>
        <p:spPr bwMode="auto">
          <a:xfrm>
            <a:off x="679450" y="2730500"/>
            <a:ext cx="77454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nSpc>
                <a:spcPct val="90000"/>
              </a:lnSpc>
            </a:pPr>
            <a:r>
              <a:rPr lang="en-US" altLang="en-US"/>
              <a:t>Hence,</a:t>
            </a:r>
            <a:br>
              <a:rPr lang="en-US" altLang="en-US"/>
            </a:br>
            <a:r>
              <a:rPr lang="en-US" altLang="en-US"/>
              <a:t>only those values of c with GCD(c,n) = 1</a:t>
            </a:r>
            <a:br>
              <a:rPr lang="en-US" altLang="en-US"/>
            </a:br>
            <a:r>
              <a:rPr lang="en-US" altLang="en-US"/>
              <a:t>have n distinct multiples</a:t>
            </a:r>
          </a:p>
          <a:p>
            <a:pPr>
              <a:lnSpc>
                <a:spcPct val="90000"/>
              </a:lnSpc>
            </a:pPr>
            <a:r>
              <a:rPr lang="en-US" altLang="en-US"/>
              <a:t>(i.e., the permutation property for *</a:t>
            </a:r>
            <a:r>
              <a:rPr lang="en-US" altLang="en-US" sz="3200" baseline="-25000"/>
              <a:t>n</a:t>
            </a:r>
            <a:r>
              <a:rPr lang="en-US" altLang="en-US"/>
              <a:t> on Z</a:t>
            </a:r>
            <a:r>
              <a:rPr lang="en-US" altLang="en-US" sz="3200" baseline="-25000"/>
              <a:t>n</a:t>
            </a:r>
            <a:r>
              <a:rPr lang="en-US" altLang="en-US" sz="3200"/>
              <a:t>)</a:t>
            </a:r>
            <a:br>
              <a:rPr lang="en-US" altLang="en-US" sz="3200" baseline="-25000"/>
            </a:br>
            <a:endParaRPr lang="en-US" altLang="en-US" baseline="-25000"/>
          </a:p>
        </p:txBody>
      </p:sp>
      <p:sp>
        <p:nvSpPr>
          <p:cNvPr id="39940" name="TextBox 4">
            <a:extLst>
              <a:ext uri="{FF2B5EF4-FFF2-40B4-BE49-F238E27FC236}">
                <a16:creationId xmlns:a16="http://schemas.microsoft.com/office/drawing/2014/main" id="{B274F32B-A26B-91C9-D10F-95D2F0958FEF}"/>
              </a:ext>
            </a:extLst>
          </p:cNvPr>
          <p:cNvSpPr txBox="1">
            <a:spLocks noChangeArrowheads="1"/>
          </p:cNvSpPr>
          <p:nvPr/>
        </p:nvSpPr>
        <p:spPr bwMode="auto">
          <a:xfrm>
            <a:off x="628650" y="4899025"/>
            <a:ext cx="7894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And remember, permutation property means</a:t>
            </a:r>
          </a:p>
          <a:p>
            <a:r>
              <a:rPr lang="en-US" altLang="en-US"/>
              <a:t>you can divide out by c (working mod 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7961BD9B-59B1-FF45-EE2B-15D428C89E33}"/>
              </a:ext>
            </a:extLst>
          </p:cNvPr>
          <p:cNvSpPr>
            <a:spLocks noChangeArrowheads="1"/>
          </p:cNvSpPr>
          <p:nvPr/>
        </p:nvSpPr>
        <p:spPr bwMode="auto">
          <a:xfrm>
            <a:off x="701675" y="641350"/>
            <a:ext cx="7747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Fundamental lemma of division modulo n:</a:t>
            </a:r>
          </a:p>
          <a:p>
            <a:r>
              <a:rPr lang="en-US" altLang="en-US" sz="3200">
                <a:solidFill>
                  <a:schemeClr val="tx2"/>
                </a:solidFill>
              </a:rPr>
              <a:t>if GCD(c,n)=1, then ca </a:t>
            </a:r>
            <a:r>
              <a:rPr lang="en-US" altLang="en-US" sz="3200">
                <a:solidFill>
                  <a:schemeClr val="tx2"/>
                </a:solidFill>
                <a:latin typeface="Symbol" panose="05050102010706020507" pitchFamily="18" charset="2"/>
                <a:sym typeface="Symbol" panose="05050102010706020507" pitchFamily="18" charset="2"/>
              </a:rPr>
              <a:t></a:t>
            </a:r>
            <a:r>
              <a:rPr lang="en-US" altLang="en-US" sz="3200" baseline="-25000">
                <a:solidFill>
                  <a:schemeClr val="tx2"/>
                </a:solidFill>
              </a:rPr>
              <a:t>n</a:t>
            </a:r>
            <a:r>
              <a:rPr lang="en-US" altLang="en-US" sz="3200">
                <a:solidFill>
                  <a:schemeClr val="tx2"/>
                </a:solidFill>
              </a:rPr>
              <a:t> cb </a:t>
            </a:r>
            <a:r>
              <a:rPr lang="en-US" altLang="en-US" sz="3200">
                <a:solidFill>
                  <a:schemeClr val="tx2"/>
                </a:solidFill>
                <a:latin typeface="Symbol" panose="05050102010706020507" pitchFamily="18" charset="2"/>
                <a:sym typeface="Symbol" panose="05050102010706020507" pitchFamily="18" charset="2"/>
              </a:rPr>
              <a:t></a:t>
            </a:r>
            <a:r>
              <a:rPr lang="en-US" altLang="en-US" sz="3200">
                <a:solidFill>
                  <a:schemeClr val="tx2"/>
                </a:solidFill>
              </a:rPr>
              <a:t> a </a:t>
            </a:r>
            <a:r>
              <a:rPr lang="en-US" altLang="en-US" sz="3200">
                <a:solidFill>
                  <a:schemeClr val="tx2"/>
                </a:solidFill>
                <a:latin typeface="Symbol" panose="05050102010706020507" pitchFamily="18" charset="2"/>
                <a:sym typeface="Symbol" panose="05050102010706020507" pitchFamily="18" charset="2"/>
              </a:rPr>
              <a:t></a:t>
            </a:r>
            <a:r>
              <a:rPr lang="en-US" altLang="en-US" sz="3200" baseline="-25000">
                <a:solidFill>
                  <a:schemeClr val="tx2"/>
                </a:solidFill>
              </a:rPr>
              <a:t>n</a:t>
            </a:r>
            <a:r>
              <a:rPr lang="en-US" altLang="en-US" sz="3200">
                <a:solidFill>
                  <a:schemeClr val="tx2"/>
                </a:solidFill>
              </a:rPr>
              <a:t> b </a:t>
            </a:r>
            <a:endParaRPr lang="en-US" altLang="en-US"/>
          </a:p>
        </p:txBody>
      </p:sp>
      <p:sp>
        <p:nvSpPr>
          <p:cNvPr id="3" name="Text Box 20">
            <a:extLst>
              <a:ext uri="{FF2B5EF4-FFF2-40B4-BE49-F238E27FC236}">
                <a16:creationId xmlns:a16="http://schemas.microsoft.com/office/drawing/2014/main" id="{91A4C984-9953-7803-9BB6-24952B17879C}"/>
              </a:ext>
            </a:extLst>
          </p:cNvPr>
          <p:cNvSpPr txBox="1">
            <a:spLocks noChangeArrowheads="1"/>
          </p:cNvSpPr>
          <p:nvPr/>
        </p:nvSpPr>
        <p:spPr bwMode="auto">
          <a:xfrm>
            <a:off x="423863" y="2359025"/>
            <a:ext cx="1236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Proof:</a:t>
            </a:r>
          </a:p>
        </p:txBody>
      </p:sp>
      <p:sp>
        <p:nvSpPr>
          <p:cNvPr id="4" name="TextBox 3">
            <a:extLst>
              <a:ext uri="{FF2B5EF4-FFF2-40B4-BE49-F238E27FC236}">
                <a16:creationId xmlns:a16="http://schemas.microsoft.com/office/drawing/2014/main" id="{6ED2D2CF-97E5-F0AC-48F2-E695AE243ABC}"/>
              </a:ext>
            </a:extLst>
          </p:cNvPr>
          <p:cNvSpPr txBox="1">
            <a:spLocks noChangeArrowheads="1"/>
          </p:cNvSpPr>
          <p:nvPr/>
        </p:nvSpPr>
        <p:spPr bwMode="auto">
          <a:xfrm>
            <a:off x="1039813" y="2978150"/>
            <a:ext cx="72517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c*1, c*2, c*3, …, c*(n-1) are all in distinct</a:t>
            </a:r>
          </a:p>
          <a:p>
            <a:r>
              <a:rPr lang="en-US" altLang="en-US"/>
              <a:t>residue classes modulo n.</a:t>
            </a:r>
          </a:p>
          <a:p>
            <a:endParaRPr lang="en-US" altLang="en-US"/>
          </a:p>
          <a:p>
            <a:r>
              <a:rPr lang="en-US" altLang="en-US"/>
              <a:t>Q E 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a:extLst>
              <a:ext uri="{FF2B5EF4-FFF2-40B4-BE49-F238E27FC236}">
                <a16:creationId xmlns:a16="http://schemas.microsoft.com/office/drawing/2014/main" id="{8929C749-20CB-D751-F5EB-DE6180183AB1}"/>
              </a:ext>
            </a:extLst>
          </p:cNvPr>
          <p:cNvSpPr>
            <a:spLocks noChangeArrowheads="1"/>
          </p:cNvSpPr>
          <p:nvPr/>
        </p:nvSpPr>
        <p:spPr bwMode="auto">
          <a:xfrm>
            <a:off x="701675" y="1827213"/>
            <a:ext cx="7747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If you want to extend to </a:t>
            </a:r>
            <a:br>
              <a:rPr lang="en-US" altLang="en-US" sz="3200"/>
            </a:br>
            <a:r>
              <a:rPr lang="en-US" altLang="en-US" sz="3200"/>
              <a:t>general c and n</a:t>
            </a:r>
            <a:br>
              <a:rPr lang="en-US" altLang="en-US" sz="3200"/>
            </a:br>
            <a:endParaRPr lang="en-US" altLang="en-US" sz="3200"/>
          </a:p>
          <a:p>
            <a:r>
              <a:rPr lang="en-US" altLang="en-US" sz="3200">
                <a:solidFill>
                  <a:schemeClr val="tx2"/>
                </a:solidFill>
              </a:rPr>
              <a:t>ca </a:t>
            </a:r>
            <a:r>
              <a:rPr lang="en-US" altLang="en-US" sz="3200">
                <a:solidFill>
                  <a:schemeClr val="tx2"/>
                </a:solidFill>
                <a:latin typeface="Symbol" panose="05050102010706020507" pitchFamily="18" charset="2"/>
                <a:sym typeface="Symbol" panose="05050102010706020507" pitchFamily="18" charset="2"/>
              </a:rPr>
              <a:t></a:t>
            </a:r>
            <a:r>
              <a:rPr lang="en-US" altLang="en-US" sz="3200" baseline="-25000">
                <a:solidFill>
                  <a:schemeClr val="tx2"/>
                </a:solidFill>
              </a:rPr>
              <a:t>n</a:t>
            </a:r>
            <a:r>
              <a:rPr lang="en-US" altLang="en-US" sz="3200">
                <a:solidFill>
                  <a:schemeClr val="tx2"/>
                </a:solidFill>
              </a:rPr>
              <a:t> cb </a:t>
            </a:r>
            <a:r>
              <a:rPr lang="en-US" altLang="en-US" sz="3200">
                <a:solidFill>
                  <a:schemeClr val="tx2"/>
                </a:solidFill>
                <a:latin typeface="Symbol" panose="05050102010706020507" pitchFamily="18" charset="2"/>
                <a:sym typeface="Symbol" panose="05050102010706020507" pitchFamily="18" charset="2"/>
              </a:rPr>
              <a:t></a:t>
            </a:r>
            <a:r>
              <a:rPr lang="en-US" altLang="en-US" sz="3200">
                <a:solidFill>
                  <a:schemeClr val="tx2"/>
                </a:solidFill>
              </a:rPr>
              <a:t> a </a:t>
            </a:r>
            <a:r>
              <a:rPr lang="en-US" altLang="en-US" sz="3200">
                <a:solidFill>
                  <a:schemeClr val="tx2"/>
                </a:solidFill>
                <a:latin typeface="Symbol" panose="05050102010706020507" pitchFamily="18" charset="2"/>
                <a:sym typeface="Symbol" panose="05050102010706020507" pitchFamily="18" charset="2"/>
              </a:rPr>
              <a:t></a:t>
            </a:r>
            <a:r>
              <a:rPr lang="en-US" altLang="en-US" sz="3200" baseline="-25000">
                <a:solidFill>
                  <a:schemeClr val="tx2"/>
                </a:solidFill>
              </a:rPr>
              <a:t>n/gcd(c,n)</a:t>
            </a:r>
            <a:r>
              <a:rPr lang="en-US" altLang="en-US" sz="3200">
                <a:solidFill>
                  <a:schemeClr val="tx2"/>
                </a:solidFill>
              </a:rPr>
              <a:t> b </a:t>
            </a:r>
            <a:endParaRPr lang="en-US" altLang="en-US"/>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0E7C3003-D66D-9D57-458B-67F173C78BB3}"/>
              </a:ext>
            </a:extLst>
          </p:cNvPr>
          <p:cNvSpPr>
            <a:spLocks noChangeArrowheads="1"/>
          </p:cNvSpPr>
          <p:nvPr/>
        </p:nvSpPr>
        <p:spPr bwMode="auto">
          <a:xfrm>
            <a:off x="688975" y="712788"/>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Fundamental lemmas mod n</a:t>
            </a:r>
            <a:r>
              <a:rPr lang="en-US" altLang="en-US" sz="3600">
                <a:solidFill>
                  <a:schemeClr val="tx2"/>
                </a:solidFill>
              </a:rPr>
              <a:t>:</a:t>
            </a:r>
          </a:p>
          <a:p>
            <a:endParaRPr lang="en-US" altLang="en-US" sz="3600">
              <a:solidFill>
                <a:schemeClr val="tx2"/>
              </a:solidFill>
            </a:endParaRPr>
          </a:p>
          <a:p>
            <a:r>
              <a:rPr lang="en-US" altLang="en-US" sz="3600"/>
              <a:t>If (x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and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b). Then</a:t>
            </a:r>
          </a:p>
          <a:p>
            <a:endParaRPr lang="en-US" altLang="en-US" sz="3600"/>
          </a:p>
          <a:p>
            <a:pPr>
              <a:buFontTx/>
              <a:buAutoNum type="arabicParenR"/>
            </a:pPr>
            <a:r>
              <a:rPr lang="en-US" altLang="en-US" sz="3600"/>
              <a:t> x +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 b</a:t>
            </a:r>
          </a:p>
          <a:p>
            <a:pPr>
              <a:buFontTx/>
              <a:buAutoNum type="arabicParenR"/>
            </a:pPr>
            <a:r>
              <a:rPr lang="en-US" altLang="en-US" sz="3600"/>
              <a:t> x *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 b</a:t>
            </a:r>
          </a:p>
          <a:p>
            <a:pPr>
              <a:buFontTx/>
              <a:buAutoNum type="arabicParenR"/>
            </a:pPr>
            <a:r>
              <a:rPr lang="en-US" altLang="en-US" sz="3600"/>
              <a:t> x - a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y – b</a:t>
            </a:r>
          </a:p>
          <a:p>
            <a:pPr>
              <a:buFontTx/>
              <a:buAutoNum type="arabicParenR"/>
            </a:pPr>
            <a:r>
              <a:rPr lang="en-US" altLang="en-US" sz="3600"/>
              <a:t> cx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t>n</a:t>
            </a:r>
            <a:r>
              <a:rPr lang="en-US" altLang="en-US" sz="3600"/>
              <a:t> cy </a:t>
            </a:r>
            <a:r>
              <a:rPr lang="en-US" altLang="en-US" sz="3600">
                <a:solidFill>
                  <a:schemeClr val="tx2"/>
                </a:solidFill>
                <a:latin typeface="Symbol" panose="05050102010706020507" pitchFamily="18" charset="2"/>
                <a:sym typeface="Symbol" panose="05050102010706020507" pitchFamily="18" charset="2"/>
              </a:rPr>
              <a:t></a:t>
            </a:r>
            <a:r>
              <a:rPr lang="en-US" altLang="en-US" sz="3600">
                <a:solidFill>
                  <a:schemeClr val="tx2"/>
                </a:solidFill>
              </a:rPr>
              <a:t> </a:t>
            </a:r>
            <a:r>
              <a:rPr lang="en-US" altLang="en-US" sz="3600"/>
              <a:t>a</a:t>
            </a:r>
            <a:r>
              <a:rPr lang="en-US" altLang="en-US" sz="3600">
                <a:solidFill>
                  <a:schemeClr val="tx2"/>
                </a:solidFill>
              </a:rPr>
              <a:t> </a:t>
            </a:r>
            <a:r>
              <a:rPr lang="en-US" altLang="en-US" sz="3600">
                <a:solidFill>
                  <a:schemeClr val="tx2"/>
                </a:solidFill>
                <a:latin typeface="Symbol" panose="05050102010706020507" pitchFamily="18" charset="2"/>
                <a:sym typeface="Symbol" panose="05050102010706020507" pitchFamily="18" charset="2"/>
              </a:rPr>
              <a:t></a:t>
            </a:r>
            <a:r>
              <a:rPr lang="en-US" altLang="en-US" sz="3600" baseline="-25000">
                <a:solidFill>
                  <a:schemeClr val="tx2"/>
                </a:solidFill>
              </a:rPr>
              <a:t>n</a:t>
            </a:r>
            <a:r>
              <a:rPr lang="en-US" altLang="en-US" sz="3600">
                <a:solidFill>
                  <a:schemeClr val="tx2"/>
                </a:solidFill>
              </a:rPr>
              <a:t> </a:t>
            </a:r>
            <a:r>
              <a:rPr lang="en-US" altLang="en-US" sz="3600"/>
              <a:t>b</a:t>
            </a:r>
          </a:p>
        </p:txBody>
      </p:sp>
      <p:sp>
        <p:nvSpPr>
          <p:cNvPr id="3" name="Rectangle 2">
            <a:extLst>
              <a:ext uri="{FF2B5EF4-FFF2-40B4-BE49-F238E27FC236}">
                <a16:creationId xmlns:a16="http://schemas.microsoft.com/office/drawing/2014/main" id="{3F5EE02B-7ADB-00CF-376B-B6DA42D67659}"/>
              </a:ext>
            </a:extLst>
          </p:cNvPr>
          <p:cNvSpPr>
            <a:spLocks noChangeArrowheads="1"/>
          </p:cNvSpPr>
          <p:nvPr/>
        </p:nvSpPr>
        <p:spPr bwMode="auto">
          <a:xfrm>
            <a:off x="6910388" y="4691063"/>
            <a:ext cx="2051050"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solidFill>
                  <a:schemeClr val="tx2"/>
                </a:solidFill>
              </a:rPr>
              <a:t>if gcd(c,n)=1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3E7E2F35-8659-8BFE-2C78-87EBE946F80D}"/>
              </a:ext>
            </a:extLst>
          </p:cNvPr>
          <p:cNvSpPr>
            <a:spLocks noChangeArrowheads="1"/>
          </p:cNvSpPr>
          <p:nvPr/>
        </p:nvSpPr>
        <p:spPr bwMode="auto">
          <a:xfrm>
            <a:off x="1273175" y="1147763"/>
            <a:ext cx="6604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New definition:</a:t>
            </a:r>
          </a:p>
          <a:p>
            <a:endParaRPr lang="en-US" altLang="en-US" sz="3200"/>
          </a:p>
          <a:p>
            <a:r>
              <a:rPr lang="en-US" altLang="en-US" sz="3200">
                <a:solidFill>
                  <a:schemeClr val="tx2"/>
                </a:solidFill>
              </a:rPr>
              <a:t>Z</a:t>
            </a:r>
            <a:r>
              <a:rPr lang="en-US" altLang="en-US" sz="3200" baseline="-25000">
                <a:solidFill>
                  <a:schemeClr val="tx2"/>
                </a:solidFill>
              </a:rPr>
              <a:t>n</a:t>
            </a:r>
            <a:r>
              <a:rPr lang="en-US" altLang="en-US" sz="3200" baseline="30000">
                <a:solidFill>
                  <a:schemeClr val="tx2"/>
                </a:solidFill>
              </a:rPr>
              <a:t>*</a:t>
            </a:r>
            <a:r>
              <a:rPr lang="en-US" altLang="en-US" sz="3200">
                <a:solidFill>
                  <a:schemeClr val="tx2"/>
                </a:solidFill>
              </a:rPr>
              <a:t> = {x </a:t>
            </a:r>
            <a:r>
              <a:rPr lang="en-US" altLang="en-US" sz="3200">
                <a:solidFill>
                  <a:schemeClr val="tx2"/>
                </a:solidFill>
                <a:latin typeface="cmsy10" pitchFamily="34" charset="0"/>
                <a:sym typeface="Symbol" panose="05050102010706020507" pitchFamily="18" charset="2"/>
              </a:rPr>
              <a:t></a:t>
            </a:r>
            <a:r>
              <a:rPr lang="en-US" altLang="en-US" sz="3200">
                <a:solidFill>
                  <a:schemeClr val="tx2"/>
                </a:solidFill>
              </a:rPr>
              <a:t> Z</a:t>
            </a:r>
            <a:r>
              <a:rPr lang="en-US" altLang="en-US" sz="3200" baseline="-25000">
                <a:solidFill>
                  <a:schemeClr val="tx2"/>
                </a:solidFill>
              </a:rPr>
              <a:t>n</a:t>
            </a:r>
            <a:r>
              <a:rPr lang="en-US" altLang="en-US" sz="3200">
                <a:solidFill>
                  <a:schemeClr val="tx2"/>
                </a:solidFill>
              </a:rPr>
              <a:t> | GCD(x,n) =1}</a:t>
            </a:r>
          </a:p>
        </p:txBody>
      </p:sp>
      <p:sp>
        <p:nvSpPr>
          <p:cNvPr id="3" name="Rectangle 2">
            <a:extLst>
              <a:ext uri="{FF2B5EF4-FFF2-40B4-BE49-F238E27FC236}">
                <a16:creationId xmlns:a16="http://schemas.microsoft.com/office/drawing/2014/main" id="{F7E7D21F-026E-DA86-98E3-29CB115E3BF3}"/>
              </a:ext>
            </a:extLst>
          </p:cNvPr>
          <p:cNvSpPr>
            <a:spLocks noChangeArrowheads="1"/>
          </p:cNvSpPr>
          <p:nvPr/>
        </p:nvSpPr>
        <p:spPr bwMode="auto">
          <a:xfrm>
            <a:off x="1760538" y="4011613"/>
            <a:ext cx="561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Multiplication over this set </a:t>
            </a:r>
            <a:r>
              <a:rPr lang="en-US" altLang="en-US">
                <a:solidFill>
                  <a:schemeClr val="tx2"/>
                </a:solidFill>
              </a:rPr>
              <a:t>Z</a:t>
            </a:r>
            <a:r>
              <a:rPr lang="en-US" altLang="en-US" baseline="-25000">
                <a:solidFill>
                  <a:schemeClr val="tx2"/>
                </a:solidFill>
              </a:rPr>
              <a:t>n</a:t>
            </a:r>
            <a:r>
              <a:rPr lang="en-US" altLang="en-US" baseline="30000">
                <a:solidFill>
                  <a:schemeClr val="tx2"/>
                </a:solidFill>
              </a:rPr>
              <a:t>*</a:t>
            </a:r>
            <a:r>
              <a:rPr lang="en-US" altLang="en-US" baseline="30000"/>
              <a:t> </a:t>
            </a:r>
            <a:br>
              <a:rPr lang="en-US" altLang="en-US"/>
            </a:br>
            <a:r>
              <a:rPr lang="en-US" altLang="en-US"/>
              <a:t>has the cancellation property.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0">
            <a:extLst>
              <a:ext uri="{FF2B5EF4-FFF2-40B4-BE49-F238E27FC236}">
                <a16:creationId xmlns:a16="http://schemas.microsoft.com/office/drawing/2014/main" id="{5F7E9179-7E55-6DD5-EE22-FD7E0B038DA2}"/>
              </a:ext>
            </a:extLst>
          </p:cNvPr>
          <p:cNvGraphicFramePr>
            <a:graphicFrameLocks noGrp="1"/>
          </p:cNvGraphicFramePr>
          <p:nvPr/>
        </p:nvGraphicFramePr>
        <p:xfrm>
          <a:off x="431800" y="2227263"/>
          <a:ext cx="4017965" cy="3627435"/>
        </p:xfrm>
        <a:graphic>
          <a:graphicData uri="http://schemas.openxmlformats.org/drawingml/2006/table">
            <a:tbl>
              <a:tblPr/>
              <a:tblGrid>
                <a:gridCol w="573995">
                  <a:extLst>
                    <a:ext uri="{9D8B030D-6E8A-4147-A177-3AD203B41FA5}">
                      <a16:colId xmlns:a16="http://schemas.microsoft.com/office/drawing/2014/main" val="20000"/>
                    </a:ext>
                  </a:extLst>
                </a:gridCol>
                <a:gridCol w="573995">
                  <a:extLst>
                    <a:ext uri="{9D8B030D-6E8A-4147-A177-3AD203B41FA5}">
                      <a16:colId xmlns:a16="http://schemas.microsoft.com/office/drawing/2014/main" val="20001"/>
                    </a:ext>
                  </a:extLst>
                </a:gridCol>
                <a:gridCol w="573995">
                  <a:extLst>
                    <a:ext uri="{9D8B030D-6E8A-4147-A177-3AD203B41FA5}">
                      <a16:colId xmlns:a16="http://schemas.microsoft.com/office/drawing/2014/main" val="20002"/>
                    </a:ext>
                  </a:extLst>
                </a:gridCol>
                <a:gridCol w="573995">
                  <a:extLst>
                    <a:ext uri="{9D8B030D-6E8A-4147-A177-3AD203B41FA5}">
                      <a16:colId xmlns:a16="http://schemas.microsoft.com/office/drawing/2014/main" val="20003"/>
                    </a:ext>
                  </a:extLst>
                </a:gridCol>
                <a:gridCol w="573995">
                  <a:extLst>
                    <a:ext uri="{9D8B030D-6E8A-4147-A177-3AD203B41FA5}">
                      <a16:colId xmlns:a16="http://schemas.microsoft.com/office/drawing/2014/main" val="20004"/>
                    </a:ext>
                  </a:extLst>
                </a:gridCol>
                <a:gridCol w="573995">
                  <a:extLst>
                    <a:ext uri="{9D8B030D-6E8A-4147-A177-3AD203B41FA5}">
                      <a16:colId xmlns:a16="http://schemas.microsoft.com/office/drawing/2014/main" val="20005"/>
                    </a:ext>
                  </a:extLst>
                </a:gridCol>
                <a:gridCol w="573995">
                  <a:extLst>
                    <a:ext uri="{9D8B030D-6E8A-4147-A177-3AD203B41FA5}">
                      <a16:colId xmlns:a16="http://schemas.microsoft.com/office/drawing/2014/main" val="20006"/>
                    </a:ext>
                  </a:extLst>
                </a:gridCol>
              </a:tblGrid>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5</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 name="Group 86">
            <a:extLst>
              <a:ext uri="{FF2B5EF4-FFF2-40B4-BE49-F238E27FC236}">
                <a16:creationId xmlns:a16="http://schemas.microsoft.com/office/drawing/2014/main" id="{9FCE7F7D-5769-8BA5-3893-8C57B12FA50D}"/>
              </a:ext>
            </a:extLst>
          </p:cNvPr>
          <p:cNvGraphicFramePr>
            <a:graphicFrameLocks noGrp="1"/>
          </p:cNvGraphicFramePr>
          <p:nvPr/>
        </p:nvGraphicFramePr>
        <p:xfrm>
          <a:off x="4827588" y="2211388"/>
          <a:ext cx="4017965" cy="3627435"/>
        </p:xfrm>
        <a:graphic>
          <a:graphicData uri="http://schemas.openxmlformats.org/drawingml/2006/table">
            <a:tbl>
              <a:tblPr/>
              <a:tblGrid>
                <a:gridCol w="573995">
                  <a:extLst>
                    <a:ext uri="{9D8B030D-6E8A-4147-A177-3AD203B41FA5}">
                      <a16:colId xmlns:a16="http://schemas.microsoft.com/office/drawing/2014/main" val="20000"/>
                    </a:ext>
                  </a:extLst>
                </a:gridCol>
                <a:gridCol w="573995">
                  <a:extLst>
                    <a:ext uri="{9D8B030D-6E8A-4147-A177-3AD203B41FA5}">
                      <a16:colId xmlns:a16="http://schemas.microsoft.com/office/drawing/2014/main" val="20001"/>
                    </a:ext>
                  </a:extLst>
                </a:gridCol>
                <a:gridCol w="573995">
                  <a:extLst>
                    <a:ext uri="{9D8B030D-6E8A-4147-A177-3AD203B41FA5}">
                      <a16:colId xmlns:a16="http://schemas.microsoft.com/office/drawing/2014/main" val="20002"/>
                    </a:ext>
                  </a:extLst>
                </a:gridCol>
                <a:gridCol w="573995">
                  <a:extLst>
                    <a:ext uri="{9D8B030D-6E8A-4147-A177-3AD203B41FA5}">
                      <a16:colId xmlns:a16="http://schemas.microsoft.com/office/drawing/2014/main" val="20003"/>
                    </a:ext>
                  </a:extLst>
                </a:gridCol>
                <a:gridCol w="573995">
                  <a:extLst>
                    <a:ext uri="{9D8B030D-6E8A-4147-A177-3AD203B41FA5}">
                      <a16:colId xmlns:a16="http://schemas.microsoft.com/office/drawing/2014/main" val="20004"/>
                    </a:ext>
                  </a:extLst>
                </a:gridCol>
                <a:gridCol w="573995">
                  <a:extLst>
                    <a:ext uri="{9D8B030D-6E8A-4147-A177-3AD203B41FA5}">
                      <a16:colId xmlns:a16="http://schemas.microsoft.com/office/drawing/2014/main" val="20005"/>
                    </a:ext>
                  </a:extLst>
                </a:gridCol>
                <a:gridCol w="573995">
                  <a:extLst>
                    <a:ext uri="{9D8B030D-6E8A-4147-A177-3AD203B41FA5}">
                      <a16:colId xmlns:a16="http://schemas.microsoft.com/office/drawing/2014/main" val="20006"/>
                    </a:ext>
                  </a:extLst>
                </a:gridCol>
              </a:tblGrid>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0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5</a:t>
                      </a:r>
                    </a:p>
                  </a:txBody>
                  <a:tcPr marL="274297" marR="274297" marT="56318" marB="56318"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0</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5</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4</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3</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a:ln>
                            <a:noFill/>
                          </a:ln>
                          <a:solidFill>
                            <a:schemeClr val="tx2"/>
                          </a:solidFill>
                          <a:effectLst/>
                          <a:latin typeface="Arial Rounded MT Bold" pitchFamily="34" charset="0"/>
                        </a:rPr>
                        <a:t>2</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1700" b="0" i="0" u="none" strike="noStrike" cap="none" normalizeH="0" baseline="0" dirty="0">
                          <a:ln>
                            <a:noFill/>
                          </a:ln>
                          <a:solidFill>
                            <a:schemeClr val="tx2"/>
                          </a:solidFill>
                          <a:effectLst/>
                          <a:latin typeface="Arial Rounded MT Bold" pitchFamily="34" charset="0"/>
                        </a:rPr>
                        <a:t>1</a:t>
                      </a:r>
                    </a:p>
                  </a:txBody>
                  <a:tcPr marL="274297" marR="274297" marT="56318" marB="56318"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4" name="Rectangle 152">
            <a:extLst>
              <a:ext uri="{FF2B5EF4-FFF2-40B4-BE49-F238E27FC236}">
                <a16:creationId xmlns:a16="http://schemas.microsoft.com/office/drawing/2014/main" id="{5355FC7A-6DA7-BB86-F318-BE010A8D407C}"/>
              </a:ext>
            </a:extLst>
          </p:cNvPr>
          <p:cNvSpPr>
            <a:spLocks noChangeArrowheads="1"/>
          </p:cNvSpPr>
          <p:nvPr/>
        </p:nvSpPr>
        <p:spPr bwMode="auto">
          <a:xfrm>
            <a:off x="5965825" y="2214563"/>
            <a:ext cx="606425" cy="3679825"/>
          </a:xfrm>
          <a:prstGeom prst="rect">
            <a:avLst/>
          </a:prstGeom>
          <a:noFill/>
          <a:ln w="5715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5" name="Rectangle 153">
            <a:extLst>
              <a:ext uri="{FF2B5EF4-FFF2-40B4-BE49-F238E27FC236}">
                <a16:creationId xmlns:a16="http://schemas.microsoft.com/office/drawing/2014/main" id="{87951CB9-2BAD-C956-EF62-CC03B0B3C80A}"/>
              </a:ext>
            </a:extLst>
          </p:cNvPr>
          <p:cNvSpPr>
            <a:spLocks noChangeArrowheads="1"/>
          </p:cNvSpPr>
          <p:nvPr/>
        </p:nvSpPr>
        <p:spPr bwMode="auto">
          <a:xfrm>
            <a:off x="8258175" y="2203450"/>
            <a:ext cx="606425" cy="3648075"/>
          </a:xfrm>
          <a:prstGeom prst="rect">
            <a:avLst/>
          </a:prstGeom>
          <a:noFill/>
          <a:ln w="5715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6" name="Rectangle 154">
            <a:extLst>
              <a:ext uri="{FF2B5EF4-FFF2-40B4-BE49-F238E27FC236}">
                <a16:creationId xmlns:a16="http://schemas.microsoft.com/office/drawing/2014/main" id="{7EC500D5-A083-632B-7542-1B539E6DD962}"/>
              </a:ext>
            </a:extLst>
          </p:cNvPr>
          <p:cNvSpPr>
            <a:spLocks noChangeArrowheads="1"/>
          </p:cNvSpPr>
          <p:nvPr/>
        </p:nvSpPr>
        <p:spPr bwMode="auto">
          <a:xfrm>
            <a:off x="4908550" y="3230563"/>
            <a:ext cx="3933825" cy="576262"/>
          </a:xfrm>
          <a:prstGeom prst="rect">
            <a:avLst/>
          </a:prstGeom>
          <a:noFill/>
          <a:ln w="5715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7" name="Rectangle 155">
            <a:extLst>
              <a:ext uri="{FF2B5EF4-FFF2-40B4-BE49-F238E27FC236}">
                <a16:creationId xmlns:a16="http://schemas.microsoft.com/office/drawing/2014/main" id="{24415129-9E98-D896-478E-7768BDAEB875}"/>
              </a:ext>
            </a:extLst>
          </p:cNvPr>
          <p:cNvSpPr>
            <a:spLocks noChangeArrowheads="1"/>
          </p:cNvSpPr>
          <p:nvPr/>
        </p:nvSpPr>
        <p:spPr bwMode="auto">
          <a:xfrm>
            <a:off x="4895850" y="5302250"/>
            <a:ext cx="3933825" cy="576263"/>
          </a:xfrm>
          <a:prstGeom prst="rect">
            <a:avLst/>
          </a:prstGeom>
          <a:noFill/>
          <a:ln w="5715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endParaRPr lang="en-US" altLang="en-US"/>
          </a:p>
        </p:txBody>
      </p:sp>
      <p:sp>
        <p:nvSpPr>
          <p:cNvPr id="99466" name="Rectangle 7">
            <a:extLst>
              <a:ext uri="{FF2B5EF4-FFF2-40B4-BE49-F238E27FC236}">
                <a16:creationId xmlns:a16="http://schemas.microsoft.com/office/drawing/2014/main" id="{44131A77-DCEB-7FA3-262D-60B28BBADEEC}"/>
              </a:ext>
            </a:extLst>
          </p:cNvPr>
          <p:cNvSpPr>
            <a:spLocks noChangeArrowheads="1"/>
          </p:cNvSpPr>
          <p:nvPr/>
        </p:nvSpPr>
        <p:spPr bwMode="auto">
          <a:xfrm>
            <a:off x="2289175" y="631825"/>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Z</a:t>
            </a:r>
            <a:r>
              <a:rPr lang="en-US" altLang="en-US" baseline="-25000">
                <a:solidFill>
                  <a:schemeClr val="tx2"/>
                </a:solidFill>
              </a:rPr>
              <a:t>6</a:t>
            </a:r>
            <a:r>
              <a:rPr lang="en-US" altLang="en-US">
                <a:solidFill>
                  <a:schemeClr val="tx2"/>
                </a:solidFill>
              </a:rPr>
              <a:t> = {0, 1,2,3,4,5}</a:t>
            </a:r>
            <a:br>
              <a:rPr lang="en-US" altLang="en-US">
                <a:solidFill>
                  <a:schemeClr val="tx2"/>
                </a:solidFill>
              </a:rPr>
            </a:br>
            <a:r>
              <a:rPr lang="en-US" altLang="en-US">
                <a:solidFill>
                  <a:schemeClr val="tx2"/>
                </a:solidFill>
              </a:rPr>
              <a:t>Z</a:t>
            </a:r>
            <a:r>
              <a:rPr lang="en-US" altLang="en-US" baseline="-25000">
                <a:solidFill>
                  <a:schemeClr val="tx2"/>
                </a:solidFill>
              </a:rPr>
              <a:t>6</a:t>
            </a:r>
            <a:r>
              <a:rPr lang="en-US" altLang="en-US" baseline="30000">
                <a:solidFill>
                  <a:schemeClr val="tx2"/>
                </a:solidFill>
              </a:rPr>
              <a:t>*</a:t>
            </a:r>
            <a:r>
              <a:rPr lang="en-US" altLang="en-US">
                <a:solidFill>
                  <a:schemeClr val="tx2"/>
                </a:solidFill>
              </a:rPr>
              <a:t> = {1,5}</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a:extLst>
              <a:ext uri="{FF2B5EF4-FFF2-40B4-BE49-F238E27FC236}">
                <a16:creationId xmlns:a16="http://schemas.microsoft.com/office/drawing/2014/main" id="{1D20CD29-95B5-E982-D5DD-59AF2D90134B}"/>
              </a:ext>
            </a:extLst>
          </p:cNvPr>
          <p:cNvSpPr txBox="1">
            <a:spLocks noChangeArrowheads="1"/>
          </p:cNvSpPr>
          <p:nvPr/>
        </p:nvSpPr>
        <p:spPr bwMode="auto">
          <a:xfrm>
            <a:off x="1204913" y="1454150"/>
            <a:ext cx="6740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Recall we proved that Z</a:t>
            </a:r>
            <a:r>
              <a:rPr lang="en-US" altLang="en-US" baseline="-25000"/>
              <a:t>n</a:t>
            </a:r>
            <a:r>
              <a:rPr lang="en-US" altLang="en-US"/>
              <a:t> was “closed”</a:t>
            </a:r>
            <a:br>
              <a:rPr lang="en-US" altLang="en-US"/>
            </a:br>
            <a:r>
              <a:rPr lang="en-US" altLang="en-US"/>
              <a:t>under addition and multiplication?</a:t>
            </a:r>
          </a:p>
        </p:txBody>
      </p:sp>
      <p:sp>
        <p:nvSpPr>
          <p:cNvPr id="3" name="TextBox 2">
            <a:extLst>
              <a:ext uri="{FF2B5EF4-FFF2-40B4-BE49-F238E27FC236}">
                <a16:creationId xmlns:a16="http://schemas.microsoft.com/office/drawing/2014/main" id="{D97D98F0-0A4E-8582-0A21-AA7950EC9BD3}"/>
              </a:ext>
            </a:extLst>
          </p:cNvPr>
          <p:cNvSpPr txBox="1">
            <a:spLocks noChangeArrowheads="1"/>
          </p:cNvSpPr>
          <p:nvPr/>
        </p:nvSpPr>
        <p:spPr bwMode="auto">
          <a:xfrm>
            <a:off x="1347788" y="2760663"/>
            <a:ext cx="6456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What about Z</a:t>
            </a:r>
            <a:r>
              <a:rPr lang="en-US" altLang="en-US" baseline="-25000"/>
              <a:t>n</a:t>
            </a:r>
            <a:r>
              <a:rPr lang="en-US" altLang="en-US" baseline="15000"/>
              <a:t>*</a:t>
            </a:r>
            <a:r>
              <a:rPr lang="en-US" altLang="en-US"/>
              <a:t> under multiplication?</a:t>
            </a:r>
          </a:p>
        </p:txBody>
      </p:sp>
      <p:sp>
        <p:nvSpPr>
          <p:cNvPr id="4" name="TextBox 3">
            <a:extLst>
              <a:ext uri="{FF2B5EF4-FFF2-40B4-BE49-F238E27FC236}">
                <a16:creationId xmlns:a16="http://schemas.microsoft.com/office/drawing/2014/main" id="{E90B2CF6-165A-4FFA-272C-1BC2D8CB8FF4}"/>
              </a:ext>
            </a:extLst>
          </p:cNvPr>
          <p:cNvSpPr txBox="1">
            <a:spLocks noChangeArrowheads="1"/>
          </p:cNvSpPr>
          <p:nvPr/>
        </p:nvSpPr>
        <p:spPr bwMode="auto">
          <a:xfrm>
            <a:off x="1087438" y="3751263"/>
            <a:ext cx="6975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Fact: </a:t>
            </a:r>
            <a:r>
              <a:rPr lang="en-US" altLang="en-US"/>
              <a:t>if a,b </a:t>
            </a:r>
            <a:r>
              <a:rPr lang="en-US" altLang="en-US">
                <a:latin typeface="cmsy10" pitchFamily="34" charset="0"/>
              </a:rPr>
              <a:t>ε</a:t>
            </a:r>
            <a:r>
              <a:rPr lang="en-US" altLang="en-US"/>
              <a:t> Z</a:t>
            </a:r>
            <a:r>
              <a:rPr lang="en-US" altLang="en-US" baseline="-25000"/>
              <a:t>n</a:t>
            </a:r>
            <a:r>
              <a:rPr lang="en-US" altLang="en-US" baseline="15000"/>
              <a:t>*</a:t>
            </a:r>
            <a:r>
              <a:rPr lang="en-US" altLang="en-US"/>
              <a:t>, then ab (mod n) in Z</a:t>
            </a:r>
            <a:r>
              <a:rPr lang="en-US" altLang="en-US" baseline="-25000"/>
              <a:t>n</a:t>
            </a:r>
            <a:r>
              <a:rPr lang="en-US" altLang="en-US" baseline="15000"/>
              <a:t>*</a:t>
            </a:r>
            <a:r>
              <a:rPr lang="en-US" altLang="en-US"/>
              <a:t>   </a:t>
            </a:r>
          </a:p>
        </p:txBody>
      </p:sp>
      <p:sp>
        <p:nvSpPr>
          <p:cNvPr id="5" name="TextBox 4">
            <a:extLst>
              <a:ext uri="{FF2B5EF4-FFF2-40B4-BE49-F238E27FC236}">
                <a16:creationId xmlns:a16="http://schemas.microsoft.com/office/drawing/2014/main" id="{285324F3-A75D-2DA9-C1B3-5120B9B0D361}"/>
              </a:ext>
            </a:extLst>
          </p:cNvPr>
          <p:cNvSpPr txBox="1">
            <a:spLocks noChangeArrowheads="1"/>
          </p:cNvSpPr>
          <p:nvPr/>
        </p:nvSpPr>
        <p:spPr bwMode="auto">
          <a:xfrm>
            <a:off x="1763713" y="4716463"/>
            <a:ext cx="5622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Proof: if gcd(a,n) = gcd(b,n) = 1,</a:t>
            </a:r>
          </a:p>
          <a:p>
            <a:r>
              <a:rPr lang="en-US" altLang="en-US"/>
              <a:t>then gcd(ab, n) = 1</a:t>
            </a:r>
          </a:p>
        </p:txBody>
      </p:sp>
      <p:sp>
        <p:nvSpPr>
          <p:cNvPr id="6" name="TextBox 5">
            <a:extLst>
              <a:ext uri="{FF2B5EF4-FFF2-40B4-BE49-F238E27FC236}">
                <a16:creationId xmlns:a16="http://schemas.microsoft.com/office/drawing/2014/main" id="{23CF4889-3211-6BA6-AF29-EBFCB8DEBB11}"/>
              </a:ext>
            </a:extLst>
          </p:cNvPr>
          <p:cNvSpPr txBox="1">
            <a:spLocks noChangeArrowheads="1"/>
          </p:cNvSpPr>
          <p:nvPr/>
        </p:nvSpPr>
        <p:spPr bwMode="auto">
          <a:xfrm>
            <a:off x="2889250" y="5621338"/>
            <a:ext cx="4537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then gcd(ab mod n, n) = 1</a:t>
            </a:r>
          </a:p>
        </p:txBody>
      </p:sp>
      <p:sp>
        <p:nvSpPr>
          <p:cNvPr id="101383" name="TextBox 6">
            <a:extLst>
              <a:ext uri="{FF2B5EF4-FFF2-40B4-BE49-F238E27FC236}">
                <a16:creationId xmlns:a16="http://schemas.microsoft.com/office/drawing/2014/main" id="{630A58D4-8F88-3D3C-DA33-81A65D94560B}"/>
              </a:ext>
            </a:extLst>
          </p:cNvPr>
          <p:cNvSpPr txBox="1">
            <a:spLocks noChangeArrowheads="1"/>
          </p:cNvSpPr>
          <p:nvPr/>
        </p:nvSpPr>
        <p:spPr bwMode="auto">
          <a:xfrm>
            <a:off x="2492375" y="469900"/>
            <a:ext cx="4167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We’ve got closure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7A8CC109-5E91-44AF-54DB-6FC1A8A57963}"/>
              </a:ext>
            </a:extLst>
          </p:cNvPr>
          <p:cNvSpPr>
            <a:spLocks noChangeArrowheads="1"/>
          </p:cNvSpPr>
          <p:nvPr/>
        </p:nvSpPr>
        <p:spPr bwMode="auto">
          <a:xfrm>
            <a:off x="673100" y="1177925"/>
            <a:ext cx="77517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Fundamental Theorem of Arithmetic:</a:t>
            </a:r>
          </a:p>
          <a:p>
            <a:r>
              <a:rPr lang="en-US" altLang="en-US" sz="3200"/>
              <a:t>Any integer greater than 1 can be uniquely written (up to the ordering of the factors) as a product of prime numbers.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430079EA-95E3-635F-D8BF-1FA25884F906}"/>
              </a:ext>
            </a:extLst>
          </p:cNvPr>
          <p:cNvSpPr>
            <a:spLocks noChangeArrowheads="1"/>
          </p:cNvSpPr>
          <p:nvPr/>
        </p:nvSpPr>
        <p:spPr bwMode="auto">
          <a:xfrm>
            <a:off x="1252538" y="1136650"/>
            <a:ext cx="664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Z</a:t>
            </a:r>
            <a:r>
              <a:rPr lang="en-US" altLang="en-US" baseline="-25000"/>
              <a:t>12</a:t>
            </a:r>
            <a:r>
              <a:rPr lang="en-US" altLang="en-US" baseline="30000"/>
              <a:t>* </a:t>
            </a:r>
            <a:r>
              <a:rPr lang="en-US" altLang="en-US"/>
              <a:t>= {0 ≤ x &lt; 12 | gcd(x,12) = 1} </a:t>
            </a:r>
            <a:br>
              <a:rPr lang="en-US" altLang="en-US"/>
            </a:br>
            <a:r>
              <a:rPr lang="en-US" altLang="en-US">
                <a:solidFill>
                  <a:schemeClr val="tx2"/>
                </a:solidFill>
              </a:rPr>
              <a:t>= {1,5,7,11}</a:t>
            </a:r>
          </a:p>
        </p:txBody>
      </p:sp>
      <p:graphicFrame>
        <p:nvGraphicFramePr>
          <p:cNvPr id="3" name="Group 20">
            <a:extLst>
              <a:ext uri="{FF2B5EF4-FFF2-40B4-BE49-F238E27FC236}">
                <a16:creationId xmlns:a16="http://schemas.microsoft.com/office/drawing/2014/main" id="{060BDFE5-34A6-F52D-C365-9A18EAC0690B}"/>
              </a:ext>
            </a:extLst>
          </p:cNvPr>
          <p:cNvGraphicFramePr>
            <a:graphicFrameLocks noGrp="1"/>
          </p:cNvGraphicFramePr>
          <p:nvPr/>
        </p:nvGraphicFramePr>
        <p:xfrm>
          <a:off x="2209800" y="2743200"/>
          <a:ext cx="5334000" cy="3352801"/>
        </p:xfrm>
        <a:graphic>
          <a:graphicData uri="http://schemas.openxmlformats.org/drawingml/2006/table">
            <a:tbl>
              <a:tblPr/>
              <a:tblGrid>
                <a:gridCol w="1054100">
                  <a:extLst>
                    <a:ext uri="{9D8B030D-6E8A-4147-A177-3AD203B41FA5}">
                      <a16:colId xmlns:a16="http://schemas.microsoft.com/office/drawing/2014/main" val="20000"/>
                    </a:ext>
                  </a:extLst>
                </a:gridCol>
                <a:gridCol w="1050925">
                  <a:extLst>
                    <a:ext uri="{9D8B030D-6E8A-4147-A177-3AD203B41FA5}">
                      <a16:colId xmlns:a16="http://schemas.microsoft.com/office/drawing/2014/main" val="20001"/>
                    </a:ext>
                  </a:extLst>
                </a:gridCol>
                <a:gridCol w="1058863">
                  <a:extLst>
                    <a:ext uri="{9D8B030D-6E8A-4147-A177-3AD203B41FA5}">
                      <a16:colId xmlns:a16="http://schemas.microsoft.com/office/drawing/2014/main" val="20002"/>
                    </a:ext>
                  </a:extLst>
                </a:gridCol>
                <a:gridCol w="1069975">
                  <a:extLst>
                    <a:ext uri="{9D8B030D-6E8A-4147-A177-3AD203B41FA5}">
                      <a16:colId xmlns:a16="http://schemas.microsoft.com/office/drawing/2014/main" val="20003"/>
                    </a:ext>
                  </a:extLst>
                </a:gridCol>
                <a:gridCol w="1100137">
                  <a:extLst>
                    <a:ext uri="{9D8B030D-6E8A-4147-A177-3AD203B41FA5}">
                      <a16:colId xmlns:a16="http://schemas.microsoft.com/office/drawing/2014/main" val="20004"/>
                    </a:ext>
                  </a:extLst>
                </a:gridCol>
              </a:tblGrid>
              <a:tr h="9255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a:t>
                      </a:r>
                      <a: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t>12</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61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4210308-4162-E2FF-34E3-5B640833E930}"/>
              </a:ext>
            </a:extLst>
          </p:cNvPr>
          <p:cNvSpPr txBox="1">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solidFill>
                  <a:schemeClr val="tx2"/>
                </a:solidFill>
              </a:rPr>
              <a:t>Z</a:t>
            </a:r>
            <a:r>
              <a:rPr lang="en-US" altLang="en-US" sz="3600" baseline="-25000">
                <a:solidFill>
                  <a:schemeClr val="tx2"/>
                </a:solidFill>
              </a:rPr>
              <a:t>15</a:t>
            </a:r>
            <a:r>
              <a:rPr lang="en-US" altLang="en-US" sz="3600" baseline="30000">
                <a:solidFill>
                  <a:schemeClr val="tx2"/>
                </a:solidFill>
              </a:rPr>
              <a:t>*</a:t>
            </a:r>
            <a:endParaRPr lang="en-US" altLang="en-US" sz="3600">
              <a:solidFill>
                <a:schemeClr val="tx2"/>
              </a:solidFill>
            </a:endParaRPr>
          </a:p>
        </p:txBody>
      </p:sp>
      <p:graphicFrame>
        <p:nvGraphicFramePr>
          <p:cNvPr id="3" name="Group 105">
            <a:extLst>
              <a:ext uri="{FF2B5EF4-FFF2-40B4-BE49-F238E27FC236}">
                <a16:creationId xmlns:a16="http://schemas.microsoft.com/office/drawing/2014/main" id="{586FA732-5B29-74FB-4349-A808DC93A643}"/>
              </a:ext>
            </a:extLst>
          </p:cNvPr>
          <p:cNvGraphicFramePr>
            <a:graphicFrameLocks/>
          </p:cNvGraphicFramePr>
          <p:nvPr/>
        </p:nvGraphicFramePr>
        <p:xfrm>
          <a:off x="265113" y="1544638"/>
          <a:ext cx="8726487" cy="4835527"/>
        </p:xfrm>
        <a:graphic>
          <a:graphicData uri="http://schemas.openxmlformats.org/drawingml/2006/table">
            <a:tbl>
              <a:tblPr/>
              <a:tblGrid>
                <a:gridCol w="949325">
                  <a:extLst>
                    <a:ext uri="{9D8B030D-6E8A-4147-A177-3AD203B41FA5}">
                      <a16:colId xmlns:a16="http://schemas.microsoft.com/office/drawing/2014/main" val="20000"/>
                    </a:ext>
                  </a:extLst>
                </a:gridCol>
                <a:gridCol w="944562">
                  <a:extLst>
                    <a:ext uri="{9D8B030D-6E8A-4147-A177-3AD203B41FA5}">
                      <a16:colId xmlns:a16="http://schemas.microsoft.com/office/drawing/2014/main" val="20001"/>
                    </a:ext>
                  </a:extLst>
                </a:gridCol>
                <a:gridCol w="954088">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gridCol w="977900">
                  <a:extLst>
                    <a:ext uri="{9D8B030D-6E8A-4147-A177-3AD203B41FA5}">
                      <a16:colId xmlns:a16="http://schemas.microsoft.com/office/drawing/2014/main" val="20007"/>
                    </a:ext>
                  </a:extLst>
                </a:gridCol>
                <a:gridCol w="966787">
                  <a:extLst>
                    <a:ext uri="{9D8B030D-6E8A-4147-A177-3AD203B41FA5}">
                      <a16:colId xmlns:a16="http://schemas.microsoft.com/office/drawing/2014/main" val="20008"/>
                    </a:ext>
                  </a:extLst>
                </a:gridCol>
              </a:tblGrid>
              <a:tr h="6699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56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2</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35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4</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7</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51435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8</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13</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2763">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1"/>
                          </a:solidFill>
                          <a:effectLst/>
                          <a:latin typeface="Arial Rounded MT Bold" pitchFamily="34" charset="0"/>
                        </a:rPr>
                        <a:t>14</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8</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sz="2400" b="0" i="0" u="none" strike="noStrike" cap="none" normalizeH="0" baseline="0">
                          <a:ln>
                            <a:noFill/>
                          </a:ln>
                          <a:solidFill>
                            <a:schemeClr val="tx2"/>
                          </a:solidFill>
                          <a:effectLst/>
                          <a:latin typeface="Arial Rounded MT Bold" pitchFamily="34" charset="0"/>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0">
            <a:extLst>
              <a:ext uri="{FF2B5EF4-FFF2-40B4-BE49-F238E27FC236}">
                <a16:creationId xmlns:a16="http://schemas.microsoft.com/office/drawing/2014/main" id="{6515DE37-B237-2B39-624D-58D79C20F502}"/>
              </a:ext>
            </a:extLst>
          </p:cNvPr>
          <p:cNvGraphicFramePr>
            <a:graphicFrameLocks noGrp="1"/>
          </p:cNvGraphicFramePr>
          <p:nvPr/>
        </p:nvGraphicFramePr>
        <p:xfrm>
          <a:off x="2624138" y="2514600"/>
          <a:ext cx="3886200" cy="2590801"/>
        </p:xfrm>
        <a:graphic>
          <a:graphicData uri="http://schemas.openxmlformats.org/drawingml/2006/table">
            <a:tbl>
              <a:tblPr/>
              <a:tblGrid>
                <a:gridCol w="768350">
                  <a:extLst>
                    <a:ext uri="{9D8B030D-6E8A-4147-A177-3AD203B41FA5}">
                      <a16:colId xmlns:a16="http://schemas.microsoft.com/office/drawing/2014/main" val="20000"/>
                    </a:ext>
                  </a:extLst>
                </a:gridCol>
                <a:gridCol w="76517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779462">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tblGrid>
              <a:tr h="714374">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a:t>
                      </a:r>
                      <a:r>
                        <a:rPr kumimoji="0" lang="en-US" altLang="en-US" sz="2000" b="1"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006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788">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8788">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4</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3</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2</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000" b="1"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ext Box 58">
            <a:extLst>
              <a:ext uri="{FF2B5EF4-FFF2-40B4-BE49-F238E27FC236}">
                <a16:creationId xmlns:a16="http://schemas.microsoft.com/office/drawing/2014/main" id="{099B7053-50B3-6EA0-57AB-BC0CF6A2F72D}"/>
              </a:ext>
            </a:extLst>
          </p:cNvPr>
          <p:cNvSpPr txBox="1">
            <a:spLocks noChangeArrowheads="1"/>
          </p:cNvSpPr>
          <p:nvPr/>
        </p:nvSpPr>
        <p:spPr bwMode="auto">
          <a:xfrm>
            <a:off x="6864350" y="1143000"/>
            <a:ext cx="1822450" cy="588963"/>
          </a:xfrm>
          <a:prstGeom prst="rect">
            <a:avLst/>
          </a:prstGeom>
          <a:solidFill>
            <a:schemeClr val="bg2"/>
          </a:solidFill>
          <a:ln w="9525">
            <a:solidFill>
              <a:schemeClr val="tx1"/>
            </a:solidFill>
            <a:miter lim="800000"/>
            <a:headEnd/>
            <a:tailEnd/>
          </a:ln>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 Z</a:t>
            </a:r>
            <a:r>
              <a:rPr lang="en-US" altLang="en-US" sz="3600" baseline="-25000"/>
              <a:t>5 </a:t>
            </a:r>
            <a:r>
              <a:rPr lang="en-US" altLang="en-US" sz="3200"/>
              <a:t>\ {0}</a:t>
            </a:r>
          </a:p>
        </p:txBody>
      </p:sp>
      <p:sp>
        <p:nvSpPr>
          <p:cNvPr id="107561" name="Rectangle 3">
            <a:extLst>
              <a:ext uri="{FF2B5EF4-FFF2-40B4-BE49-F238E27FC236}">
                <a16:creationId xmlns:a16="http://schemas.microsoft.com/office/drawing/2014/main" id="{8468E5DA-0BE2-3796-0459-B8AF5A5D9A91}"/>
              </a:ext>
            </a:extLst>
          </p:cNvPr>
          <p:cNvSpPr>
            <a:spLocks noChangeArrowheads="1"/>
          </p:cNvSpPr>
          <p:nvPr/>
        </p:nvSpPr>
        <p:spPr bwMode="auto">
          <a:xfrm>
            <a:off x="2997200" y="1152525"/>
            <a:ext cx="315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t>Z</a:t>
            </a:r>
            <a:r>
              <a:rPr lang="en-US" altLang="en-US" sz="3600" baseline="-25000"/>
              <a:t>5</a:t>
            </a:r>
            <a:r>
              <a:rPr lang="en-US" altLang="en-US" sz="3600" baseline="30000"/>
              <a:t>*</a:t>
            </a:r>
            <a:r>
              <a:rPr lang="en-US" altLang="en-US" sz="3600"/>
              <a:t> = {1,2,3,4}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9">
            <a:extLst>
              <a:ext uri="{FF2B5EF4-FFF2-40B4-BE49-F238E27FC236}">
                <a16:creationId xmlns:a16="http://schemas.microsoft.com/office/drawing/2014/main" id="{4FDC8B47-B904-7369-6436-290822B0E52A}"/>
              </a:ext>
            </a:extLst>
          </p:cNvPr>
          <p:cNvSpPr txBox="1">
            <a:spLocks noChangeArrowheads="1"/>
          </p:cNvSpPr>
          <p:nvPr/>
        </p:nvSpPr>
        <p:spPr bwMode="auto">
          <a:xfrm>
            <a:off x="627063" y="1268413"/>
            <a:ext cx="7815262" cy="1066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Fact:</a:t>
            </a:r>
          </a:p>
          <a:p>
            <a:r>
              <a:rPr lang="en-US" altLang="en-US" sz="3200"/>
              <a:t>For prime p, the set Z</a:t>
            </a:r>
            <a:r>
              <a:rPr lang="en-US" altLang="en-US" sz="3200" baseline="-25000"/>
              <a:t>p</a:t>
            </a:r>
            <a:r>
              <a:rPr lang="en-US" altLang="en-US" sz="3600" baseline="30000"/>
              <a:t>*</a:t>
            </a:r>
            <a:r>
              <a:rPr lang="en-US" altLang="en-US" sz="3200"/>
              <a:t> = Z</a:t>
            </a:r>
            <a:r>
              <a:rPr lang="en-US" altLang="en-US" sz="3200" baseline="-25000"/>
              <a:t>p</a:t>
            </a:r>
            <a:r>
              <a:rPr lang="en-US" altLang="en-US" sz="3200"/>
              <a:t> \ {0}</a:t>
            </a:r>
          </a:p>
        </p:txBody>
      </p:sp>
      <p:sp>
        <p:nvSpPr>
          <p:cNvPr id="3" name="Rectangle 2">
            <a:extLst>
              <a:ext uri="{FF2B5EF4-FFF2-40B4-BE49-F238E27FC236}">
                <a16:creationId xmlns:a16="http://schemas.microsoft.com/office/drawing/2014/main" id="{350886F2-EFE7-AB92-2561-464ABD60D6A8}"/>
              </a:ext>
            </a:extLst>
          </p:cNvPr>
          <p:cNvSpPr>
            <a:spLocks noChangeArrowheads="1"/>
          </p:cNvSpPr>
          <p:nvPr/>
        </p:nvSpPr>
        <p:spPr bwMode="auto">
          <a:xfrm>
            <a:off x="1227138" y="2940050"/>
            <a:ext cx="66976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Proof:</a:t>
            </a:r>
          </a:p>
          <a:p>
            <a:r>
              <a:rPr lang="en-US" altLang="en-US" sz="3200"/>
              <a:t>It just follows from the definition!</a:t>
            </a:r>
          </a:p>
          <a:p>
            <a:endParaRPr lang="en-US" altLang="en-US" sz="3200"/>
          </a:p>
          <a:p>
            <a:r>
              <a:rPr lang="en-US" altLang="en-US" sz="3200"/>
              <a:t>For prime p, all 0 &lt; </a:t>
            </a:r>
            <a:r>
              <a:rPr lang="en-US" altLang="en-US" sz="3200">
                <a:solidFill>
                  <a:srgbClr val="FFFF00"/>
                </a:solidFill>
              </a:rPr>
              <a:t>x</a:t>
            </a:r>
            <a:r>
              <a:rPr lang="en-US" altLang="en-US" sz="3200"/>
              <a:t> &lt; p satisfy </a:t>
            </a:r>
            <a:br>
              <a:rPr lang="en-US" altLang="en-US" sz="3200"/>
            </a:br>
            <a:r>
              <a:rPr lang="en-US" altLang="en-US" sz="3200"/>
              <a:t>gcd(</a:t>
            </a:r>
            <a:r>
              <a:rPr lang="en-US" altLang="en-US" sz="3200">
                <a:solidFill>
                  <a:srgbClr val="FFFF00"/>
                </a:solidFill>
              </a:rPr>
              <a:t>x</a:t>
            </a:r>
            <a:r>
              <a:rPr lang="en-US" altLang="en-US" sz="3200"/>
              <a:t>,p) = 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2D49AEFF-3FEF-8905-9691-96B4C6CBAF22}"/>
              </a:ext>
            </a:extLst>
          </p:cNvPr>
          <p:cNvSpPr>
            <a:spLocks noChangeArrowheads="1"/>
          </p:cNvSpPr>
          <p:nvPr/>
        </p:nvSpPr>
        <p:spPr bwMode="auto">
          <a:xfrm>
            <a:off x="1023938" y="704850"/>
            <a:ext cx="7391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sym typeface="Symbol" panose="05050102010706020507" pitchFamily="18" charset="2"/>
              </a:rPr>
              <a:t>Euler Phi Function </a:t>
            </a:r>
            <a:r>
              <a:rPr lang="en-US" altLang="en-US" sz="3200">
                <a:solidFill>
                  <a:schemeClr val="tx2"/>
                </a:solidFill>
                <a:latin typeface="Symbol" panose="05050102010706020507" pitchFamily="18" charset="2"/>
              </a:rPr>
              <a:t>f </a:t>
            </a:r>
            <a:r>
              <a:rPr lang="en-US" altLang="en-US" sz="3200">
                <a:solidFill>
                  <a:schemeClr val="tx2"/>
                </a:solidFill>
              </a:rPr>
              <a:t>(n) </a:t>
            </a:r>
            <a:endParaRPr lang="en-US" altLang="en-US" sz="3200">
              <a:solidFill>
                <a:schemeClr val="tx2"/>
              </a:solidFill>
              <a:sym typeface="Symbol" panose="05050102010706020507" pitchFamily="18" charset="2"/>
            </a:endParaRPr>
          </a:p>
          <a:p>
            <a:endParaRPr lang="en-US" altLang="en-US" sz="3200">
              <a:solidFill>
                <a:schemeClr val="tx2"/>
              </a:solidFill>
              <a:sym typeface="Symbol" panose="05050102010706020507" pitchFamily="18" charset="2"/>
            </a:endParaRPr>
          </a:p>
          <a:p>
            <a:r>
              <a:rPr lang="en-US" altLang="en-US" sz="3200">
                <a:solidFill>
                  <a:schemeClr val="tx2"/>
                </a:solidFill>
                <a:latin typeface="Symbol" panose="05050102010706020507" pitchFamily="18" charset="2"/>
              </a:rPr>
              <a:t>f</a:t>
            </a:r>
            <a:r>
              <a:rPr lang="en-US" altLang="en-US" sz="3200"/>
              <a:t>(n) = size of Z</a:t>
            </a:r>
            <a:r>
              <a:rPr lang="en-US" altLang="en-US" sz="3200" baseline="-25000"/>
              <a:t>n</a:t>
            </a:r>
            <a:r>
              <a:rPr lang="en-US" altLang="en-US" sz="3200" baseline="30000"/>
              <a:t>* </a:t>
            </a:r>
          </a:p>
          <a:p>
            <a:r>
              <a:rPr lang="en-US" altLang="en-US" sz="3200"/>
              <a:t>=  number of 1 ≤ k &lt; n that </a:t>
            </a:r>
            <a:br>
              <a:rPr lang="en-US" altLang="en-US" sz="3200"/>
            </a:br>
            <a:r>
              <a:rPr lang="en-US" altLang="en-US" sz="3200"/>
              <a:t>are relatively prime to n.</a:t>
            </a:r>
          </a:p>
        </p:txBody>
      </p:sp>
      <p:sp>
        <p:nvSpPr>
          <p:cNvPr id="111619" name="Rectangle 2">
            <a:extLst>
              <a:ext uri="{FF2B5EF4-FFF2-40B4-BE49-F238E27FC236}">
                <a16:creationId xmlns:a16="http://schemas.microsoft.com/office/drawing/2014/main" id="{006E9017-61C1-D633-FBE1-D772AAA0F90A}"/>
              </a:ext>
            </a:extLst>
          </p:cNvPr>
          <p:cNvSpPr>
            <a:spLocks noChangeArrowheads="1"/>
          </p:cNvSpPr>
          <p:nvPr/>
        </p:nvSpPr>
        <p:spPr bwMode="auto">
          <a:xfrm>
            <a:off x="2289175" y="39306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p prime </a:t>
            </a:r>
            <a:br>
              <a:rPr lang="en-US" altLang="en-US" sz="3200">
                <a:solidFill>
                  <a:schemeClr val="tx2"/>
                </a:solidFill>
              </a:rPr>
            </a:br>
            <a:r>
              <a:rPr lang="en-US" altLang="en-US" sz="3200">
                <a:solidFill>
                  <a:schemeClr val="tx2"/>
                </a:solidFill>
                <a:latin typeface="cmsy10" pitchFamily="34" charset="0"/>
                <a:sym typeface="Symbol" panose="05050102010706020507" pitchFamily="18" charset="2"/>
              </a:rPr>
              <a:t></a:t>
            </a:r>
            <a:r>
              <a:rPr lang="en-US" altLang="en-US" sz="3200">
                <a:solidFill>
                  <a:schemeClr val="tx2"/>
                </a:solidFill>
              </a:rPr>
              <a:t> Z</a:t>
            </a:r>
            <a:r>
              <a:rPr lang="en-US" altLang="en-US" sz="3200" baseline="-25000">
                <a:solidFill>
                  <a:schemeClr val="tx2"/>
                </a:solidFill>
              </a:rPr>
              <a:t>p</a:t>
            </a:r>
            <a:r>
              <a:rPr lang="en-US" altLang="en-US" sz="3200" baseline="30000">
                <a:solidFill>
                  <a:schemeClr val="tx2"/>
                </a:solidFill>
              </a:rPr>
              <a:t>*</a:t>
            </a:r>
            <a:r>
              <a:rPr lang="en-US" altLang="en-US" sz="3200">
                <a:solidFill>
                  <a:schemeClr val="tx2"/>
                </a:solidFill>
              </a:rPr>
              <a:t>= {1,2,3,…,p-1}</a:t>
            </a:r>
            <a:br>
              <a:rPr lang="en-US" altLang="en-US" sz="3200">
                <a:solidFill>
                  <a:schemeClr val="tx2"/>
                </a:solidFill>
              </a:rPr>
            </a:br>
            <a:r>
              <a:rPr lang="en-US" altLang="en-US" sz="3200">
                <a:solidFill>
                  <a:schemeClr val="tx2"/>
                </a:solidFill>
                <a:latin typeface="cmsy10" pitchFamily="34" charset="0"/>
                <a:sym typeface="Symbol" panose="05050102010706020507" pitchFamily="18" charset="2"/>
              </a:rPr>
              <a:t></a:t>
            </a:r>
            <a:r>
              <a:rPr lang="en-US" altLang="en-US" sz="3200">
                <a:solidFill>
                  <a:schemeClr val="tx2"/>
                </a:solidFill>
              </a:rPr>
              <a:t> </a:t>
            </a:r>
            <a:r>
              <a:rPr lang="en-US" altLang="en-US" sz="3200">
                <a:solidFill>
                  <a:schemeClr val="tx2"/>
                </a:solidFill>
                <a:latin typeface="Symbol" panose="05050102010706020507" pitchFamily="18" charset="2"/>
              </a:rPr>
              <a:t>f </a:t>
            </a:r>
            <a:r>
              <a:rPr lang="en-US" altLang="en-US" sz="3200">
                <a:solidFill>
                  <a:schemeClr val="tx2"/>
                </a:solidFill>
              </a:rPr>
              <a:t>(p) = p-1</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a:extLst>
              <a:ext uri="{FF2B5EF4-FFF2-40B4-BE49-F238E27FC236}">
                <a16:creationId xmlns:a16="http://schemas.microsoft.com/office/drawing/2014/main" id="{F7158DA6-EE88-863B-EEB1-E46481E78B94}"/>
              </a:ext>
            </a:extLst>
          </p:cNvPr>
          <p:cNvSpPr>
            <a:spLocks noChangeArrowheads="1"/>
          </p:cNvSpPr>
          <p:nvPr/>
        </p:nvSpPr>
        <p:spPr bwMode="auto">
          <a:xfrm>
            <a:off x="1252538" y="1136650"/>
            <a:ext cx="664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Z</a:t>
            </a:r>
            <a:r>
              <a:rPr lang="en-US" altLang="en-US" baseline="-25000"/>
              <a:t>12</a:t>
            </a:r>
            <a:r>
              <a:rPr lang="en-US" altLang="en-US" baseline="30000"/>
              <a:t>* </a:t>
            </a:r>
            <a:r>
              <a:rPr lang="en-US" altLang="en-US"/>
              <a:t>= {0 ≤ x &lt; 12 | gcd(x,12) = 1} </a:t>
            </a:r>
            <a:br>
              <a:rPr lang="en-US" altLang="en-US"/>
            </a:br>
            <a:r>
              <a:rPr lang="en-US" altLang="en-US">
                <a:solidFill>
                  <a:schemeClr val="tx2"/>
                </a:solidFill>
              </a:rPr>
              <a:t>= {1,5,7,11}</a:t>
            </a:r>
          </a:p>
        </p:txBody>
      </p:sp>
      <p:graphicFrame>
        <p:nvGraphicFramePr>
          <p:cNvPr id="3" name="Group 20">
            <a:extLst>
              <a:ext uri="{FF2B5EF4-FFF2-40B4-BE49-F238E27FC236}">
                <a16:creationId xmlns:a16="http://schemas.microsoft.com/office/drawing/2014/main" id="{DBFE0508-661C-EA5B-848D-A9F5E9AA1211}"/>
              </a:ext>
            </a:extLst>
          </p:cNvPr>
          <p:cNvGraphicFramePr>
            <a:graphicFrameLocks noGrp="1"/>
          </p:cNvGraphicFramePr>
          <p:nvPr/>
        </p:nvGraphicFramePr>
        <p:xfrm>
          <a:off x="2209800" y="2743200"/>
          <a:ext cx="5334000" cy="3352801"/>
        </p:xfrm>
        <a:graphic>
          <a:graphicData uri="http://schemas.openxmlformats.org/drawingml/2006/table">
            <a:tbl>
              <a:tblPr/>
              <a:tblGrid>
                <a:gridCol w="1054100">
                  <a:extLst>
                    <a:ext uri="{9D8B030D-6E8A-4147-A177-3AD203B41FA5}">
                      <a16:colId xmlns:a16="http://schemas.microsoft.com/office/drawing/2014/main" val="20000"/>
                    </a:ext>
                  </a:extLst>
                </a:gridCol>
                <a:gridCol w="1050925">
                  <a:extLst>
                    <a:ext uri="{9D8B030D-6E8A-4147-A177-3AD203B41FA5}">
                      <a16:colId xmlns:a16="http://schemas.microsoft.com/office/drawing/2014/main" val="20001"/>
                    </a:ext>
                  </a:extLst>
                </a:gridCol>
                <a:gridCol w="1058863">
                  <a:extLst>
                    <a:ext uri="{9D8B030D-6E8A-4147-A177-3AD203B41FA5}">
                      <a16:colId xmlns:a16="http://schemas.microsoft.com/office/drawing/2014/main" val="20002"/>
                    </a:ext>
                  </a:extLst>
                </a:gridCol>
                <a:gridCol w="1069975">
                  <a:extLst>
                    <a:ext uri="{9D8B030D-6E8A-4147-A177-3AD203B41FA5}">
                      <a16:colId xmlns:a16="http://schemas.microsoft.com/office/drawing/2014/main" val="20003"/>
                    </a:ext>
                  </a:extLst>
                </a:gridCol>
                <a:gridCol w="1100137">
                  <a:extLst>
                    <a:ext uri="{9D8B030D-6E8A-4147-A177-3AD203B41FA5}">
                      <a16:colId xmlns:a16="http://schemas.microsoft.com/office/drawing/2014/main" val="20004"/>
                    </a:ext>
                  </a:extLst>
                </a:gridCol>
              </a:tblGrid>
              <a:tr h="9255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a:t>
                      </a:r>
                      <a:r>
                        <a:rPr kumimoji="0" lang="en-US" altLang="en-US" sz="2800" b="0" i="0" u="none" strike="noStrike" cap="none" normalizeH="0" baseline="-25000">
                          <a:ln>
                            <a:noFill/>
                          </a:ln>
                          <a:solidFill>
                            <a:schemeClr val="tx1"/>
                          </a:solidFill>
                          <a:effectLst/>
                          <a:latin typeface="Arial Rounded MT Bold" panose="020F0704030504030204" pitchFamily="34" charset="0"/>
                          <a:ea typeface="ＭＳ Ｐゴシック" panose="020B0600070205080204" pitchFamily="34" charset="-128"/>
                        </a:rPr>
                        <a:t>12</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6113">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725">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1"/>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11</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7</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5</a:t>
                      </a:r>
                    </a:p>
                  </a:txBody>
                  <a:tcPr marL="274320" marR="2743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a:spcBef>
                          <a:spcPct val="20000"/>
                        </a:spcBef>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l">
                        <a:spcBef>
                          <a:spcPct val="20000"/>
                        </a:spcBef>
                        <a:tabLst>
                          <a:tab pos="858838" algn="l"/>
                        </a:tabLst>
                        <a:defRPr sz="2400">
                          <a:solidFill>
                            <a:schemeClr val="tx1"/>
                          </a:solidFill>
                          <a:latin typeface="Arial Rounded MT Bold" panose="020F0704030504030204" pitchFamily="34" charset="0"/>
                          <a:ea typeface="ＭＳ Ｐゴシック" panose="020B0600070205080204" pitchFamily="34" charset="-128"/>
                        </a:defRPr>
                      </a:lvl2pPr>
                      <a:lvl3pPr>
                        <a:spcBef>
                          <a:spcPct val="20000"/>
                        </a:spcBef>
                        <a:tabLst>
                          <a:tab pos="858838" algn="l"/>
                        </a:tabLst>
                        <a:defRPr sz="2000">
                          <a:solidFill>
                            <a:schemeClr val="tx1"/>
                          </a:solidFill>
                          <a:latin typeface="Arial Rounded MT Bold" panose="020F0704030504030204" pitchFamily="34" charset="0"/>
                          <a:ea typeface="ＭＳ Ｐゴシック" panose="020B0600070205080204" pitchFamily="34" charset="-128"/>
                        </a:defRPr>
                      </a:lvl3pPr>
                      <a:lvl4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4pPr>
                      <a:lvl5pPr>
                        <a:spcBef>
                          <a:spcPct val="20000"/>
                        </a:spcBef>
                        <a:tabLst>
                          <a:tab pos="858838" algn="l"/>
                        </a:tabLst>
                        <a:defRPr>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20000"/>
                        </a:spcBef>
                        <a:spcAft>
                          <a:spcPct val="0"/>
                        </a:spcAft>
                        <a:tabLst>
                          <a:tab pos="858838" algn="l"/>
                        </a:tabLst>
                        <a:defRPr>
                          <a:solidFill>
                            <a:schemeClr val="tx1"/>
                          </a:solidFill>
                          <a:latin typeface="Arial Rounded MT Bold" panose="020F07040305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858838" algn="l"/>
                        </a:tabLst>
                      </a:pPr>
                      <a:r>
                        <a:rPr kumimoji="0" lang="en-US" altLang="en-US" sz="2800" b="0" i="0" u="none" strike="noStrike" cap="none" normalizeH="0" baseline="0">
                          <a:ln>
                            <a:noFill/>
                          </a:ln>
                          <a:solidFill>
                            <a:schemeClr val="tx2"/>
                          </a:solidFill>
                          <a:effectLst/>
                          <a:latin typeface="Arial Rounded MT Bold" panose="020F0704030504030204" pitchFamily="34" charset="0"/>
                          <a:ea typeface="ＭＳ Ｐゴシック" panose="020B0600070205080204" pitchFamily="34" charset="-128"/>
                        </a:rPr>
                        <a:t>1</a:t>
                      </a:r>
                    </a:p>
                  </a:txBody>
                  <a:tcPr marL="274320" marR="274320" anchor="ctr" anchorCtr="1" horzOverflow="overflow">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D7FC4867-269A-87C2-7F47-36466029E52D}"/>
              </a:ext>
            </a:extLst>
          </p:cNvPr>
          <p:cNvSpPr txBox="1">
            <a:spLocks noChangeArrowheads="1"/>
          </p:cNvSpPr>
          <p:nvPr/>
        </p:nvSpPr>
        <p:spPr bwMode="auto">
          <a:xfrm>
            <a:off x="7043738" y="1931988"/>
            <a:ext cx="1660525"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latin typeface="Symbol" panose="05050102010706020507" pitchFamily="18" charset="2"/>
              </a:rPr>
              <a:t>f</a:t>
            </a:r>
            <a:r>
              <a:rPr lang="en-US" altLang="en-US"/>
              <a:t>(12) = 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8B03E7E-DDF3-CE3F-B610-44EA6BFE6575}"/>
              </a:ext>
            </a:extLst>
          </p:cNvPr>
          <p:cNvSpPr txBox="1">
            <a:spLocks noChangeArrowheads="1"/>
          </p:cNvSpPr>
          <p:nvPr/>
        </p:nvSpPr>
        <p:spPr bwMode="auto">
          <a:xfrm>
            <a:off x="6858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Theorem: if p,q distinct primes then</a:t>
            </a:r>
          </a:p>
          <a:p>
            <a:r>
              <a:rPr lang="en-US" altLang="en-US" sz="3200">
                <a:solidFill>
                  <a:schemeClr val="tx2"/>
                </a:solidFill>
                <a:latin typeface="Symbol" panose="05050102010706020507" pitchFamily="18" charset="2"/>
              </a:rPr>
              <a:t>f</a:t>
            </a:r>
            <a:r>
              <a:rPr lang="en-US" altLang="en-US" sz="3200">
                <a:solidFill>
                  <a:schemeClr val="tx2"/>
                </a:solidFill>
              </a:rPr>
              <a:t>(pq) = (p-1)(q-1) </a:t>
            </a:r>
          </a:p>
        </p:txBody>
      </p:sp>
      <p:sp>
        <p:nvSpPr>
          <p:cNvPr id="3" name="Text Box 3">
            <a:extLst>
              <a:ext uri="{FF2B5EF4-FFF2-40B4-BE49-F238E27FC236}">
                <a16:creationId xmlns:a16="http://schemas.microsoft.com/office/drawing/2014/main" id="{DBED9E0E-E1B3-8717-E60A-A3C73C33D53C}"/>
              </a:ext>
            </a:extLst>
          </p:cNvPr>
          <p:cNvSpPr txBox="1">
            <a:spLocks noChangeArrowheads="1"/>
          </p:cNvSpPr>
          <p:nvPr/>
        </p:nvSpPr>
        <p:spPr bwMode="auto">
          <a:xfrm>
            <a:off x="547688" y="2408238"/>
            <a:ext cx="359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t>How about p = 3, q = 5?</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930CD0F-8FE7-A3E9-D9AE-52F6C2DB1C18}"/>
              </a:ext>
            </a:extLst>
          </p:cNvPr>
          <p:cNvSpPr txBox="1">
            <a:spLocks noChangeArrowheads="1"/>
          </p:cNvSpPr>
          <p:nvPr/>
        </p:nvSpPr>
        <p:spPr bwMode="auto">
          <a:xfrm>
            <a:off x="6858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Theorem: if p,q distinct primes then</a:t>
            </a:r>
          </a:p>
          <a:p>
            <a:r>
              <a:rPr lang="en-US" altLang="en-US" sz="3200">
                <a:solidFill>
                  <a:schemeClr val="tx2"/>
                </a:solidFill>
                <a:latin typeface="Symbol" panose="05050102010706020507" pitchFamily="18" charset="2"/>
              </a:rPr>
              <a:t>f</a:t>
            </a:r>
            <a:r>
              <a:rPr lang="en-US" altLang="en-US" sz="3200">
                <a:solidFill>
                  <a:schemeClr val="tx2"/>
                </a:solidFill>
              </a:rPr>
              <a:t>(pq) = (p-1)(q-1) </a:t>
            </a:r>
          </a:p>
        </p:txBody>
      </p:sp>
      <p:sp>
        <p:nvSpPr>
          <p:cNvPr id="4" name="Rectangle 3">
            <a:extLst>
              <a:ext uri="{FF2B5EF4-FFF2-40B4-BE49-F238E27FC236}">
                <a16:creationId xmlns:a16="http://schemas.microsoft.com/office/drawing/2014/main" id="{AFF8D263-9FBF-EE6A-7207-71A01DE518B8}"/>
              </a:ext>
            </a:extLst>
          </p:cNvPr>
          <p:cNvSpPr txBox="1">
            <a:spLocks noChangeArrowheads="1"/>
          </p:cNvSpPr>
          <p:nvPr/>
        </p:nvSpPr>
        <p:spPr bwMode="auto">
          <a:xfrm>
            <a:off x="460375" y="2278063"/>
            <a:ext cx="85582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spcBef>
                <a:spcPct val="20000"/>
              </a:spcBef>
            </a:pPr>
            <a:r>
              <a:rPr lang="en-US" altLang="en-US" sz="3200"/>
              <a:t>pq = # of numbers from 1 to pq</a:t>
            </a:r>
          </a:p>
          <a:p>
            <a:pPr algn="l">
              <a:spcBef>
                <a:spcPct val="20000"/>
              </a:spcBef>
            </a:pPr>
            <a:r>
              <a:rPr lang="en-US" altLang="en-US" sz="3200"/>
              <a:t>p   = # of multiples of q up to pq</a:t>
            </a:r>
          </a:p>
          <a:p>
            <a:pPr algn="l">
              <a:spcBef>
                <a:spcPct val="20000"/>
              </a:spcBef>
            </a:pPr>
            <a:r>
              <a:rPr lang="en-US" altLang="en-US" sz="3200"/>
              <a:t>q   = # of multiples of p up to pq</a:t>
            </a:r>
          </a:p>
          <a:p>
            <a:pPr algn="l">
              <a:spcBef>
                <a:spcPct val="20000"/>
              </a:spcBef>
            </a:pPr>
            <a:r>
              <a:rPr lang="en-US" altLang="en-US" sz="3200"/>
              <a:t>1   = # of multiple of </a:t>
            </a:r>
            <a:r>
              <a:rPr lang="en-US" altLang="en-US" sz="3200" u="sng"/>
              <a:t>both</a:t>
            </a:r>
            <a:r>
              <a:rPr lang="en-US" altLang="en-US" sz="3200"/>
              <a:t> p and q up to pq</a:t>
            </a:r>
          </a:p>
          <a:p>
            <a:pPr algn="l">
              <a:spcBef>
                <a:spcPct val="20000"/>
              </a:spcBef>
            </a:pPr>
            <a:endParaRPr lang="en-US" altLang="en-US" sz="3200"/>
          </a:p>
          <a:p>
            <a:pPr>
              <a:spcBef>
                <a:spcPct val="20000"/>
              </a:spcBef>
            </a:pPr>
            <a:r>
              <a:rPr lang="en-US" altLang="en-US" sz="3200">
                <a:solidFill>
                  <a:schemeClr val="tx2"/>
                </a:solidFill>
                <a:latin typeface="Symbol" panose="05050102010706020507" pitchFamily="18" charset="2"/>
              </a:rPr>
              <a:t>f</a:t>
            </a:r>
            <a:r>
              <a:rPr lang="en-US" altLang="en-US" sz="3200">
                <a:solidFill>
                  <a:schemeClr val="tx2"/>
                </a:solidFill>
              </a:rPr>
              <a:t>(pq) = pq – p – q + 1 = (p-1)(q-1)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a:extLst>
              <a:ext uri="{FF2B5EF4-FFF2-40B4-BE49-F238E27FC236}">
                <a16:creationId xmlns:a16="http://schemas.microsoft.com/office/drawing/2014/main" id="{FE285C84-488F-4EA8-F104-DFC68B211B82}"/>
              </a:ext>
            </a:extLst>
          </p:cNvPr>
          <p:cNvSpPr>
            <a:spLocks noChangeArrowheads="1"/>
          </p:cNvSpPr>
          <p:nvPr/>
        </p:nvSpPr>
        <p:spPr bwMode="auto">
          <a:xfrm>
            <a:off x="1793875" y="938213"/>
            <a:ext cx="7091363" cy="3254375"/>
          </a:xfrm>
          <a:prstGeom prst="wedgeRectCallout">
            <a:avLst>
              <a:gd name="adj1" fmla="val -57681"/>
              <a:gd name="adj2" fmla="val 44204"/>
            </a:avLst>
          </a:prstGeom>
          <a:noFill/>
          <a:ln w="5715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sym typeface="Symbol" panose="05050102010706020507" pitchFamily="18" charset="2"/>
              </a:rPr>
              <a:t>Additive </a:t>
            </a:r>
            <a:br>
              <a:rPr lang="en-US" altLang="en-US" sz="3600">
                <a:sym typeface="Symbol" panose="05050102010706020507" pitchFamily="18" charset="2"/>
              </a:rPr>
            </a:br>
            <a:r>
              <a:rPr lang="en-US" altLang="en-US" sz="3600">
                <a:sym typeface="Symbol" panose="05050102010706020507" pitchFamily="18" charset="2"/>
              </a:rPr>
              <a:t>and </a:t>
            </a:r>
            <a:br>
              <a:rPr lang="en-US" altLang="en-US" sz="3600">
                <a:sym typeface="Symbol" panose="05050102010706020507" pitchFamily="18" charset="2"/>
              </a:rPr>
            </a:br>
            <a:r>
              <a:rPr lang="en-US" altLang="en-US" sz="3600">
                <a:sym typeface="Symbol" panose="05050102010706020507" pitchFamily="18" charset="2"/>
              </a:rPr>
              <a:t>Multiplicative</a:t>
            </a:r>
          </a:p>
          <a:p>
            <a:r>
              <a:rPr lang="en-US" altLang="en-US" sz="3600">
                <a:sym typeface="Symbol" panose="05050102010706020507" pitchFamily="18" charset="2"/>
              </a:rPr>
              <a:t>Inverses</a:t>
            </a:r>
          </a:p>
        </p:txBody>
      </p:sp>
      <p:grpSp>
        <p:nvGrpSpPr>
          <p:cNvPr id="119811" name="Group 3">
            <a:extLst>
              <a:ext uri="{FF2B5EF4-FFF2-40B4-BE49-F238E27FC236}">
                <a16:creationId xmlns:a16="http://schemas.microsoft.com/office/drawing/2014/main" id="{79DDCF7D-0931-0EA3-4E99-97644AD5E5E2}"/>
              </a:ext>
            </a:extLst>
          </p:cNvPr>
          <p:cNvGrpSpPr>
            <a:grpSpLocks/>
          </p:cNvGrpSpPr>
          <p:nvPr/>
        </p:nvGrpSpPr>
        <p:grpSpPr bwMode="auto">
          <a:xfrm>
            <a:off x="390525" y="2862263"/>
            <a:ext cx="1655763" cy="3690937"/>
            <a:chOff x="752" y="176"/>
            <a:chExt cx="2155" cy="4149"/>
          </a:xfrm>
        </p:grpSpPr>
        <p:grpSp>
          <p:nvGrpSpPr>
            <p:cNvPr id="119812" name="Group 4">
              <a:extLst>
                <a:ext uri="{FF2B5EF4-FFF2-40B4-BE49-F238E27FC236}">
                  <a16:creationId xmlns:a16="http://schemas.microsoft.com/office/drawing/2014/main" id="{B6578E19-6B72-48A2-3A85-9D6F01E4EFC4}"/>
                </a:ext>
              </a:extLst>
            </p:cNvPr>
            <p:cNvGrpSpPr>
              <a:grpSpLocks/>
            </p:cNvGrpSpPr>
            <p:nvPr/>
          </p:nvGrpSpPr>
          <p:grpSpPr bwMode="auto">
            <a:xfrm>
              <a:off x="752" y="745"/>
              <a:ext cx="2155" cy="3580"/>
              <a:chOff x="752" y="745"/>
              <a:chExt cx="2155" cy="3580"/>
            </a:xfrm>
          </p:grpSpPr>
          <p:sp>
            <p:nvSpPr>
              <p:cNvPr id="119822" name="Freeform 5">
                <a:extLst>
                  <a:ext uri="{FF2B5EF4-FFF2-40B4-BE49-F238E27FC236}">
                    <a16:creationId xmlns:a16="http://schemas.microsoft.com/office/drawing/2014/main" id="{0F318BA0-FDD1-5718-4FBE-2EC5F6EB4A74}"/>
                  </a:ext>
                </a:extLst>
              </p:cNvPr>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3" name="Freeform 6">
                <a:extLst>
                  <a:ext uri="{FF2B5EF4-FFF2-40B4-BE49-F238E27FC236}">
                    <a16:creationId xmlns:a16="http://schemas.microsoft.com/office/drawing/2014/main" id="{3DFAD13A-2201-DBD2-8D36-A39BBEA0CA84}"/>
                  </a:ext>
                </a:extLst>
              </p:cNvPr>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4" name="Freeform 7">
                <a:extLst>
                  <a:ext uri="{FF2B5EF4-FFF2-40B4-BE49-F238E27FC236}">
                    <a16:creationId xmlns:a16="http://schemas.microsoft.com/office/drawing/2014/main" id="{7041B569-F0EC-DF8D-6C53-7200184457CA}"/>
                  </a:ext>
                </a:extLst>
              </p:cNvPr>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5" name="Freeform 8">
                <a:extLst>
                  <a:ext uri="{FF2B5EF4-FFF2-40B4-BE49-F238E27FC236}">
                    <a16:creationId xmlns:a16="http://schemas.microsoft.com/office/drawing/2014/main" id="{60465522-6F80-19E6-B268-47C3FE31F92E}"/>
                  </a:ext>
                </a:extLst>
              </p:cNvPr>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6" name="Freeform 9">
                <a:extLst>
                  <a:ext uri="{FF2B5EF4-FFF2-40B4-BE49-F238E27FC236}">
                    <a16:creationId xmlns:a16="http://schemas.microsoft.com/office/drawing/2014/main" id="{9655FBC6-3E40-2D99-9544-0E1614A07764}"/>
                  </a:ext>
                </a:extLst>
              </p:cNvPr>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7" name="Freeform 10">
                <a:extLst>
                  <a:ext uri="{FF2B5EF4-FFF2-40B4-BE49-F238E27FC236}">
                    <a16:creationId xmlns:a16="http://schemas.microsoft.com/office/drawing/2014/main" id="{B0B64096-A020-D9BC-F722-C1A9FB896525}"/>
                  </a:ext>
                </a:extLst>
              </p:cNvPr>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9813" name="Group 11">
              <a:extLst>
                <a:ext uri="{FF2B5EF4-FFF2-40B4-BE49-F238E27FC236}">
                  <a16:creationId xmlns:a16="http://schemas.microsoft.com/office/drawing/2014/main" id="{878F7888-9029-B536-FA7E-593FE522AFB4}"/>
                </a:ext>
              </a:extLst>
            </p:cNvPr>
            <p:cNvGrpSpPr>
              <a:grpSpLocks/>
            </p:cNvGrpSpPr>
            <p:nvPr/>
          </p:nvGrpSpPr>
          <p:grpSpPr bwMode="auto">
            <a:xfrm>
              <a:off x="1252" y="1766"/>
              <a:ext cx="788" cy="1198"/>
              <a:chOff x="1252" y="1766"/>
              <a:chExt cx="788" cy="1198"/>
            </a:xfrm>
          </p:grpSpPr>
          <p:sp>
            <p:nvSpPr>
              <p:cNvPr id="119819" name="Freeform 12">
                <a:extLst>
                  <a:ext uri="{FF2B5EF4-FFF2-40B4-BE49-F238E27FC236}">
                    <a16:creationId xmlns:a16="http://schemas.microsoft.com/office/drawing/2014/main" id="{D3D17EA2-9ABD-64D3-84DD-5DEA55B89A82}"/>
                  </a:ext>
                </a:extLst>
              </p:cNvPr>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0" name="Freeform 13">
                <a:extLst>
                  <a:ext uri="{FF2B5EF4-FFF2-40B4-BE49-F238E27FC236}">
                    <a16:creationId xmlns:a16="http://schemas.microsoft.com/office/drawing/2014/main" id="{6C0E3F82-83C1-C4E1-F751-C7F07FED06F5}"/>
                  </a:ext>
                </a:extLst>
              </p:cNvPr>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21" name="Freeform 14">
                <a:extLst>
                  <a:ext uri="{FF2B5EF4-FFF2-40B4-BE49-F238E27FC236}">
                    <a16:creationId xmlns:a16="http://schemas.microsoft.com/office/drawing/2014/main" id="{2371CB9A-C08B-5FBC-1123-A6B0366A1111}"/>
                  </a:ext>
                </a:extLst>
              </p:cNvPr>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9814" name="Group 15">
              <a:extLst>
                <a:ext uri="{FF2B5EF4-FFF2-40B4-BE49-F238E27FC236}">
                  <a16:creationId xmlns:a16="http://schemas.microsoft.com/office/drawing/2014/main" id="{E84BEBB2-0A52-F16F-B0B7-59D55F244D33}"/>
                </a:ext>
              </a:extLst>
            </p:cNvPr>
            <p:cNvGrpSpPr>
              <a:grpSpLocks/>
            </p:cNvGrpSpPr>
            <p:nvPr/>
          </p:nvGrpSpPr>
          <p:grpSpPr bwMode="auto">
            <a:xfrm flipH="1">
              <a:off x="819" y="176"/>
              <a:ext cx="797" cy="944"/>
              <a:chOff x="4060" y="5"/>
              <a:chExt cx="797" cy="944"/>
            </a:xfrm>
          </p:grpSpPr>
          <p:sp>
            <p:nvSpPr>
              <p:cNvPr id="119815" name="Freeform 16">
                <a:extLst>
                  <a:ext uri="{FF2B5EF4-FFF2-40B4-BE49-F238E27FC236}">
                    <a16:creationId xmlns:a16="http://schemas.microsoft.com/office/drawing/2014/main" id="{AB2218F6-6432-38E8-EE86-ABE6FC2F8886}"/>
                  </a:ext>
                </a:extLst>
              </p:cNvPr>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6" name="Freeform 17">
                <a:extLst>
                  <a:ext uri="{FF2B5EF4-FFF2-40B4-BE49-F238E27FC236}">
                    <a16:creationId xmlns:a16="http://schemas.microsoft.com/office/drawing/2014/main" id="{1B9B2DEF-3B6A-48BB-AB9B-1BDA2378A029}"/>
                  </a:ext>
                </a:extLst>
              </p:cNvPr>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7" name="Freeform 18">
                <a:extLst>
                  <a:ext uri="{FF2B5EF4-FFF2-40B4-BE49-F238E27FC236}">
                    <a16:creationId xmlns:a16="http://schemas.microsoft.com/office/drawing/2014/main" id="{D99E931E-AC56-3AAD-F41B-9EC4F108648D}"/>
                  </a:ext>
                </a:extLst>
              </p:cNvPr>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8" name="Freeform 19">
                <a:extLst>
                  <a:ext uri="{FF2B5EF4-FFF2-40B4-BE49-F238E27FC236}">
                    <a16:creationId xmlns:a16="http://schemas.microsoft.com/office/drawing/2014/main" id="{A2725E99-26F4-AC9E-D58A-D8D1132AD35A}"/>
                  </a:ext>
                </a:extLst>
              </p:cNvPr>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1">
            <a:extLst>
              <a:ext uri="{FF2B5EF4-FFF2-40B4-BE49-F238E27FC236}">
                <a16:creationId xmlns:a16="http://schemas.microsoft.com/office/drawing/2014/main" id="{DF2EAD77-5688-7AE6-85F1-A8DFCC7AB353}"/>
              </a:ext>
            </a:extLst>
          </p:cNvPr>
          <p:cNvSpPr txBox="1">
            <a:spLocks noChangeArrowheads="1"/>
          </p:cNvSpPr>
          <p:nvPr/>
        </p:nvSpPr>
        <p:spPr bwMode="auto">
          <a:xfrm>
            <a:off x="1397000" y="1227138"/>
            <a:ext cx="6357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Additive inverse of a mod n</a:t>
            </a:r>
          </a:p>
          <a:p>
            <a:r>
              <a:rPr lang="en-US" altLang="en-US"/>
              <a:t>= number b such that a+b=0 (mod n)</a:t>
            </a:r>
          </a:p>
        </p:txBody>
      </p:sp>
      <p:sp>
        <p:nvSpPr>
          <p:cNvPr id="3" name="Rectangle 2">
            <a:extLst>
              <a:ext uri="{FF2B5EF4-FFF2-40B4-BE49-F238E27FC236}">
                <a16:creationId xmlns:a16="http://schemas.microsoft.com/office/drawing/2014/main" id="{C0D8D063-C020-2349-FAFF-31E9D09FCA5D}"/>
              </a:ext>
            </a:extLst>
          </p:cNvPr>
          <p:cNvSpPr>
            <a:spLocks noChangeArrowheads="1"/>
          </p:cNvSpPr>
          <p:nvPr/>
        </p:nvSpPr>
        <p:spPr bwMode="auto">
          <a:xfrm>
            <a:off x="812800" y="2997200"/>
            <a:ext cx="73072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ym typeface="Symbol" panose="05050102010706020507" pitchFamily="18" charset="2"/>
              </a:rPr>
              <a:t>What is the additive inverse </a:t>
            </a:r>
            <a:br>
              <a:rPr lang="en-US" altLang="en-US">
                <a:sym typeface="Symbol" panose="05050102010706020507" pitchFamily="18" charset="2"/>
              </a:rPr>
            </a:br>
            <a:r>
              <a:rPr lang="en-US" altLang="en-US">
                <a:sym typeface="Symbol" panose="05050102010706020507" pitchFamily="18" charset="2"/>
              </a:rPr>
              <a:t>of a = 342952340 in</a:t>
            </a:r>
          </a:p>
          <a:p>
            <a:r>
              <a:rPr lang="en-US" altLang="en-US">
                <a:sym typeface="Symbol" panose="05050102010706020507" pitchFamily="18" charset="2"/>
              </a:rPr>
              <a:t>Z</a:t>
            </a:r>
            <a:r>
              <a:rPr lang="en-US" altLang="en-US" baseline="-25000">
                <a:sym typeface="Symbol" panose="05050102010706020507" pitchFamily="18" charset="2"/>
              </a:rPr>
              <a:t>4230493243</a:t>
            </a:r>
            <a:r>
              <a:rPr lang="en-US" altLang="en-US">
                <a:sym typeface="Symbol" panose="05050102010706020507" pitchFamily="18" charset="2"/>
              </a:rPr>
              <a:t> ?</a:t>
            </a:r>
          </a:p>
        </p:txBody>
      </p:sp>
      <p:sp>
        <p:nvSpPr>
          <p:cNvPr id="4" name="Rectangle 3">
            <a:extLst>
              <a:ext uri="{FF2B5EF4-FFF2-40B4-BE49-F238E27FC236}">
                <a16:creationId xmlns:a16="http://schemas.microsoft.com/office/drawing/2014/main" id="{5F1FCD6D-9EC9-8AAC-D883-2B71DAA4DFA8}"/>
              </a:ext>
            </a:extLst>
          </p:cNvPr>
          <p:cNvSpPr>
            <a:spLocks noChangeArrowheads="1"/>
          </p:cNvSpPr>
          <p:nvPr/>
        </p:nvSpPr>
        <p:spPr bwMode="auto">
          <a:xfrm>
            <a:off x="1670050" y="5153025"/>
            <a:ext cx="58102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rgbClr val="FFFF00"/>
                </a:solidFill>
                <a:sym typeface="Symbol" panose="05050102010706020507" pitchFamily="18" charset="2"/>
              </a:rPr>
              <a:t>Answer: n – a </a:t>
            </a:r>
            <a:br>
              <a:rPr lang="en-US" altLang="en-US">
                <a:solidFill>
                  <a:srgbClr val="FFFF00"/>
                </a:solidFill>
                <a:sym typeface="Symbol" panose="05050102010706020507" pitchFamily="18" charset="2"/>
              </a:rPr>
            </a:br>
            <a:r>
              <a:rPr lang="en-US" altLang="en-US">
                <a:solidFill>
                  <a:srgbClr val="FFFF00"/>
                </a:solidFill>
                <a:sym typeface="Symbol" panose="05050102010706020507" pitchFamily="18" charset="2"/>
              </a:rPr>
              <a:t>= 4230493243-342952340</a:t>
            </a:r>
            <a:br>
              <a:rPr lang="en-US" altLang="en-US">
                <a:solidFill>
                  <a:srgbClr val="FFFF00"/>
                </a:solidFill>
                <a:sym typeface="Symbol" panose="05050102010706020507" pitchFamily="18" charset="2"/>
              </a:rPr>
            </a:br>
            <a:r>
              <a:rPr lang="en-US" altLang="en-US">
                <a:solidFill>
                  <a:srgbClr val="FFFF00"/>
                </a:solidFill>
                <a:sym typeface="Symbol" panose="05050102010706020507" pitchFamily="18" charset="2"/>
              </a:rPr>
              <a:t>=3887540903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68F1FE0-7808-74EB-2DFC-092407E4EDDA}"/>
              </a:ext>
            </a:extLst>
          </p:cNvPr>
          <p:cNvSpPr>
            <a:spLocks noChangeArrowheads="1"/>
          </p:cNvSpPr>
          <p:nvPr/>
        </p:nvSpPr>
        <p:spPr bwMode="auto">
          <a:xfrm>
            <a:off x="966788" y="1012825"/>
            <a:ext cx="72374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Greatest Common Divisor:</a:t>
            </a:r>
          </a:p>
          <a:p>
            <a:r>
              <a:rPr lang="en-US" altLang="en-US" sz="3200"/>
              <a:t>GCD(x,y) = </a:t>
            </a:r>
            <a:br>
              <a:rPr lang="en-US" altLang="en-US" sz="3200"/>
            </a:br>
            <a:r>
              <a:rPr lang="en-US" altLang="en-US" sz="3200"/>
              <a:t>greatest k </a:t>
            </a:r>
            <a:r>
              <a:rPr lang="en-US" altLang="en-US" sz="3200">
                <a:latin typeface="Trebuchet MS" panose="020B0603020202020204" pitchFamily="34" charset="0"/>
              </a:rPr>
              <a:t>≥</a:t>
            </a:r>
            <a:r>
              <a:rPr lang="en-US" altLang="en-US" sz="3200"/>
              <a:t> 1 s.t. k|x and k|y.</a:t>
            </a:r>
          </a:p>
          <a:p>
            <a:endParaRPr lang="en-US" altLang="en-US" sz="3200"/>
          </a:p>
          <a:p>
            <a:endParaRPr lang="en-US" altLang="en-US" sz="3200"/>
          </a:p>
          <a:p>
            <a:r>
              <a:rPr lang="en-US" altLang="en-US" sz="3200">
                <a:solidFill>
                  <a:schemeClr val="tx2"/>
                </a:solidFill>
              </a:rPr>
              <a:t>Least Common Multiple:</a:t>
            </a:r>
          </a:p>
          <a:p>
            <a:r>
              <a:rPr lang="en-US" altLang="en-US" sz="3200"/>
              <a:t>LCM(x,y) = </a:t>
            </a:r>
            <a:br>
              <a:rPr lang="en-US" altLang="en-US" sz="3200"/>
            </a:br>
            <a:r>
              <a:rPr lang="en-US" altLang="en-US" sz="3200"/>
              <a:t>smallest k </a:t>
            </a:r>
            <a:r>
              <a:rPr lang="en-US" altLang="en-US" sz="3200">
                <a:latin typeface="Trebuchet MS" panose="020B0603020202020204" pitchFamily="34" charset="0"/>
              </a:rPr>
              <a:t>≥ </a:t>
            </a:r>
            <a:r>
              <a:rPr lang="en-US" altLang="en-US" sz="3200"/>
              <a:t>1 s.t. x|k and y|k.</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1">
            <a:extLst>
              <a:ext uri="{FF2B5EF4-FFF2-40B4-BE49-F238E27FC236}">
                <a16:creationId xmlns:a16="http://schemas.microsoft.com/office/drawing/2014/main" id="{468B51B9-F67F-F6BA-F90B-632DFA14552C}"/>
              </a:ext>
            </a:extLst>
          </p:cNvPr>
          <p:cNvSpPr txBox="1">
            <a:spLocks noChangeArrowheads="1"/>
          </p:cNvSpPr>
          <p:nvPr/>
        </p:nvSpPr>
        <p:spPr bwMode="auto">
          <a:xfrm>
            <a:off x="1395413" y="1227138"/>
            <a:ext cx="6307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Multiplicative</a:t>
            </a:r>
            <a:r>
              <a:rPr lang="en-US" altLang="en-US"/>
              <a:t> inverse of a mod n</a:t>
            </a:r>
          </a:p>
          <a:p>
            <a:r>
              <a:rPr lang="en-US" altLang="en-US"/>
              <a:t>= number b such that a*b=1 (mod n)</a:t>
            </a:r>
          </a:p>
        </p:txBody>
      </p:sp>
      <p:sp>
        <p:nvSpPr>
          <p:cNvPr id="3" name="Rectangle 2">
            <a:extLst>
              <a:ext uri="{FF2B5EF4-FFF2-40B4-BE49-F238E27FC236}">
                <a16:creationId xmlns:a16="http://schemas.microsoft.com/office/drawing/2014/main" id="{99EBCABA-667F-ED93-E8F0-39B458AD61DC}"/>
              </a:ext>
            </a:extLst>
          </p:cNvPr>
          <p:cNvSpPr>
            <a:spLocks noChangeArrowheads="1"/>
          </p:cNvSpPr>
          <p:nvPr/>
        </p:nvSpPr>
        <p:spPr bwMode="auto">
          <a:xfrm>
            <a:off x="812800" y="2997200"/>
            <a:ext cx="7307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ym typeface="Symbol" panose="05050102010706020507" pitchFamily="18" charset="2"/>
              </a:rPr>
              <a:t>Remember,</a:t>
            </a:r>
          </a:p>
          <a:p>
            <a:r>
              <a:rPr lang="en-US" altLang="en-US">
                <a:sym typeface="Symbol" panose="05050102010706020507" pitchFamily="18" charset="2"/>
              </a:rPr>
              <a:t>only defined for numbers a in Z</a:t>
            </a:r>
            <a:r>
              <a:rPr lang="en-US" altLang="en-US" baseline="-25000">
                <a:sym typeface="Symbol" panose="05050102010706020507" pitchFamily="18" charset="2"/>
              </a:rPr>
              <a:t>n</a:t>
            </a:r>
            <a:r>
              <a:rPr lang="en-US" altLang="en-US" baseline="15000">
                <a:sym typeface="Symbol" panose="05050102010706020507" pitchFamily="18" charset="2"/>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Box 1">
            <a:extLst>
              <a:ext uri="{FF2B5EF4-FFF2-40B4-BE49-F238E27FC236}">
                <a16:creationId xmlns:a16="http://schemas.microsoft.com/office/drawing/2014/main" id="{2A73D2E0-9AA5-8536-21F8-813F37955221}"/>
              </a:ext>
            </a:extLst>
          </p:cNvPr>
          <p:cNvSpPr txBox="1">
            <a:spLocks noChangeArrowheads="1"/>
          </p:cNvSpPr>
          <p:nvPr/>
        </p:nvSpPr>
        <p:spPr bwMode="auto">
          <a:xfrm>
            <a:off x="1395413" y="1227138"/>
            <a:ext cx="6307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Multiplicative</a:t>
            </a:r>
            <a:r>
              <a:rPr lang="en-US" altLang="en-US"/>
              <a:t> inverse of a mod n</a:t>
            </a:r>
          </a:p>
          <a:p>
            <a:r>
              <a:rPr lang="en-US" altLang="en-US"/>
              <a:t>= number b such that a*b=1 (mod n)</a:t>
            </a:r>
          </a:p>
        </p:txBody>
      </p:sp>
      <p:sp>
        <p:nvSpPr>
          <p:cNvPr id="3" name="Rectangle 2">
            <a:extLst>
              <a:ext uri="{FF2B5EF4-FFF2-40B4-BE49-F238E27FC236}">
                <a16:creationId xmlns:a16="http://schemas.microsoft.com/office/drawing/2014/main" id="{E99073F8-D356-CE9B-FE10-9E88BEFAA345}"/>
              </a:ext>
            </a:extLst>
          </p:cNvPr>
          <p:cNvSpPr>
            <a:spLocks noChangeArrowheads="1"/>
          </p:cNvSpPr>
          <p:nvPr/>
        </p:nvSpPr>
        <p:spPr bwMode="auto">
          <a:xfrm>
            <a:off x="812800" y="2997200"/>
            <a:ext cx="73072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ym typeface="Symbol" panose="05050102010706020507" pitchFamily="18" charset="2"/>
              </a:rPr>
              <a:t>What is the multiplicative inverse </a:t>
            </a:r>
            <a:br>
              <a:rPr lang="en-US" altLang="en-US">
                <a:sym typeface="Symbol" panose="05050102010706020507" pitchFamily="18" charset="2"/>
              </a:rPr>
            </a:br>
            <a:r>
              <a:rPr lang="en-US" altLang="en-US">
                <a:sym typeface="Symbol" panose="05050102010706020507" pitchFamily="18" charset="2"/>
              </a:rPr>
              <a:t>of a = 342952340 in</a:t>
            </a:r>
          </a:p>
          <a:p>
            <a:r>
              <a:rPr lang="en-US" altLang="en-US">
                <a:sym typeface="Symbol" panose="05050102010706020507" pitchFamily="18" charset="2"/>
              </a:rPr>
              <a:t>Z</a:t>
            </a:r>
            <a:r>
              <a:rPr lang="en-US" altLang="en-US" baseline="-25000">
                <a:sym typeface="Symbol" panose="05050102010706020507" pitchFamily="18" charset="2"/>
              </a:rPr>
              <a:t>4230493243</a:t>
            </a:r>
            <a:r>
              <a:rPr lang="en-US" altLang="en-US">
                <a:sym typeface="Symbol" panose="05050102010706020507" pitchFamily="18" charset="2"/>
              </a:rPr>
              <a:t> ?</a:t>
            </a:r>
          </a:p>
        </p:txBody>
      </p:sp>
      <p:sp>
        <p:nvSpPr>
          <p:cNvPr id="4" name="Rectangle 3">
            <a:extLst>
              <a:ext uri="{FF2B5EF4-FFF2-40B4-BE49-F238E27FC236}">
                <a16:creationId xmlns:a16="http://schemas.microsoft.com/office/drawing/2014/main" id="{545C997C-CD5F-B2E2-7777-75B25051CEA3}"/>
              </a:ext>
            </a:extLst>
          </p:cNvPr>
          <p:cNvSpPr>
            <a:spLocks noChangeArrowheads="1"/>
          </p:cNvSpPr>
          <p:nvPr/>
        </p:nvSpPr>
        <p:spPr bwMode="auto">
          <a:xfrm>
            <a:off x="1670050" y="5153025"/>
            <a:ext cx="581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rgbClr val="FFFF00"/>
                </a:solidFill>
                <a:sym typeface="Symbol" panose="05050102010706020507" pitchFamily="18" charset="2"/>
              </a:rPr>
              <a:t>Answer: a</a:t>
            </a:r>
            <a:r>
              <a:rPr lang="en-US" altLang="en-US" baseline="30000">
                <a:solidFill>
                  <a:srgbClr val="FFFF00"/>
                </a:solidFill>
                <a:sym typeface="Symbol" panose="05050102010706020507" pitchFamily="18" charset="2"/>
              </a:rPr>
              <a:t>-1</a:t>
            </a:r>
            <a:r>
              <a:rPr lang="en-US" altLang="en-US">
                <a:solidFill>
                  <a:srgbClr val="FFFF00"/>
                </a:solidFill>
                <a:sym typeface="Symbol" panose="05050102010706020507" pitchFamily="18" charset="2"/>
              </a:rPr>
              <a:t> = 583739113</a:t>
            </a:r>
          </a:p>
        </p:txBody>
      </p:sp>
      <p:sp>
        <p:nvSpPr>
          <p:cNvPr id="5" name="TextBox 4">
            <a:extLst>
              <a:ext uri="{FF2B5EF4-FFF2-40B4-BE49-F238E27FC236}">
                <a16:creationId xmlns:a16="http://schemas.microsoft.com/office/drawing/2014/main" id="{47F96D09-E2D1-70E0-D0B0-C7ACC312A2D6}"/>
              </a:ext>
            </a:extLst>
          </p:cNvPr>
          <p:cNvSpPr txBox="1">
            <a:spLocks noChangeArrowheads="1"/>
          </p:cNvSpPr>
          <p:nvPr/>
        </p:nvSpPr>
        <p:spPr bwMode="auto">
          <a:xfrm>
            <a:off x="3660775" y="3835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00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C29BA1CF-4294-5819-8DB0-3FF982219B7B}"/>
              </a:ext>
            </a:extLst>
          </p:cNvPr>
          <p:cNvSpPr>
            <a:spLocks noChangeArrowheads="1"/>
          </p:cNvSpPr>
          <p:nvPr/>
        </p:nvSpPr>
        <p:spPr bwMode="auto">
          <a:xfrm>
            <a:off x="1490663" y="2520950"/>
            <a:ext cx="61293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sym typeface="Symbol" panose="05050102010706020507" pitchFamily="18" charset="2"/>
              </a:rPr>
              <a:t>How do you find </a:t>
            </a:r>
            <a:br>
              <a:rPr lang="en-US" altLang="en-US" sz="4000">
                <a:sym typeface="Symbol" panose="05050102010706020507" pitchFamily="18" charset="2"/>
              </a:rPr>
            </a:br>
            <a:r>
              <a:rPr lang="en-US" altLang="en-US" sz="4000">
                <a:sym typeface="Symbol" panose="05050102010706020507" pitchFamily="18" charset="2"/>
              </a:rPr>
              <a:t>multiplicative inverses </a:t>
            </a:r>
            <a:br>
              <a:rPr lang="en-US" altLang="en-US" sz="4000">
                <a:sym typeface="Symbol" panose="05050102010706020507" pitchFamily="18" charset="2"/>
              </a:rPr>
            </a:br>
            <a:r>
              <a:rPr lang="en-US" altLang="en-US" sz="4000" u="sng">
                <a:sym typeface="Symbol" panose="05050102010706020507" pitchFamily="18" charset="2"/>
              </a:rPr>
              <a:t>fast </a:t>
            </a:r>
            <a:r>
              <a:rPr lang="en-US" altLang="en-US" sz="4000">
                <a:sym typeface="Symbol" panose="05050102010706020507" pitchFamily="18" charset="2"/>
              </a:rPr>
              <a:t>?</a:t>
            </a:r>
            <a:endParaRPr lang="en-US" altLang="en-US" sz="400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1">
            <a:extLst>
              <a:ext uri="{FF2B5EF4-FFF2-40B4-BE49-F238E27FC236}">
                <a16:creationId xmlns:a16="http://schemas.microsoft.com/office/drawing/2014/main" id="{574712CB-0670-6A9A-C4D4-4EAA4A3F8898}"/>
              </a:ext>
            </a:extLst>
          </p:cNvPr>
          <p:cNvSpPr txBox="1">
            <a:spLocks noChangeArrowheads="1"/>
          </p:cNvSpPr>
          <p:nvPr/>
        </p:nvSpPr>
        <p:spPr bwMode="auto">
          <a:xfrm>
            <a:off x="40817" y="757238"/>
            <a:ext cx="9070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dirty="0" err="1">
                <a:solidFill>
                  <a:schemeClr val="tx2">
                    <a:lumMod val="60000"/>
                    <a:lumOff val="40000"/>
                  </a:schemeClr>
                </a:solidFill>
              </a:rPr>
              <a:t>Bezout’s</a:t>
            </a:r>
            <a:r>
              <a:rPr lang="en-US" dirty="0">
                <a:solidFill>
                  <a:schemeClr val="tx2">
                    <a:lumMod val="60000"/>
                    <a:lumOff val="40000"/>
                  </a:schemeClr>
                </a:solidFill>
              </a:rPr>
              <a:t> Lemma </a:t>
            </a:r>
            <a:r>
              <a:rPr lang="en-US" altLang="en-US" dirty="0"/>
              <a:t>: given positive integers X, Y, there</a:t>
            </a:r>
            <a:br>
              <a:rPr lang="en-US" altLang="en-US" dirty="0"/>
            </a:br>
            <a:r>
              <a:rPr lang="en-US" altLang="en-US" dirty="0"/>
              <a:t>exist integers r, s such that</a:t>
            </a:r>
          </a:p>
        </p:txBody>
      </p:sp>
      <p:sp>
        <p:nvSpPr>
          <p:cNvPr id="3" name="TextBox 2">
            <a:extLst>
              <a:ext uri="{FF2B5EF4-FFF2-40B4-BE49-F238E27FC236}">
                <a16:creationId xmlns:a16="http://schemas.microsoft.com/office/drawing/2014/main" id="{7E7F4B6A-3523-8D9A-4AC1-921FF155A89B}"/>
              </a:ext>
            </a:extLst>
          </p:cNvPr>
          <p:cNvSpPr txBox="1">
            <a:spLocks noChangeArrowheads="1"/>
          </p:cNvSpPr>
          <p:nvPr/>
        </p:nvSpPr>
        <p:spPr bwMode="auto">
          <a:xfrm>
            <a:off x="2903538" y="1697038"/>
            <a:ext cx="346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r X + s Y = gcd(X, Y)</a:t>
            </a:r>
          </a:p>
        </p:txBody>
      </p:sp>
      <p:sp>
        <p:nvSpPr>
          <p:cNvPr id="4" name="TextBox 3">
            <a:extLst>
              <a:ext uri="{FF2B5EF4-FFF2-40B4-BE49-F238E27FC236}">
                <a16:creationId xmlns:a16="http://schemas.microsoft.com/office/drawing/2014/main" id="{1CAFC864-66B7-777B-2ED1-3CB810B47957}"/>
              </a:ext>
            </a:extLst>
          </p:cNvPr>
          <p:cNvSpPr txBox="1">
            <a:spLocks noChangeArrowheads="1"/>
          </p:cNvSpPr>
          <p:nvPr/>
        </p:nvSpPr>
        <p:spPr bwMode="auto">
          <a:xfrm>
            <a:off x="1420813" y="2338388"/>
            <a:ext cx="6308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and we can find these integers fast!</a:t>
            </a:r>
          </a:p>
        </p:txBody>
      </p:sp>
      <p:sp>
        <p:nvSpPr>
          <p:cNvPr id="5" name="TextBox 4">
            <a:extLst>
              <a:ext uri="{FF2B5EF4-FFF2-40B4-BE49-F238E27FC236}">
                <a16:creationId xmlns:a16="http://schemas.microsoft.com/office/drawing/2014/main" id="{8DD0B057-372E-E28E-B54E-EF44B9D71FAA}"/>
              </a:ext>
            </a:extLst>
          </p:cNvPr>
          <p:cNvSpPr txBox="1">
            <a:spLocks noChangeArrowheads="1"/>
          </p:cNvSpPr>
          <p:nvPr/>
        </p:nvSpPr>
        <p:spPr bwMode="auto">
          <a:xfrm>
            <a:off x="442913" y="3200400"/>
            <a:ext cx="4108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Now take n, and a </a:t>
            </a:r>
            <a:r>
              <a:rPr lang="en-US" altLang="en-US">
                <a:latin typeface="cmsy10" pitchFamily="34" charset="0"/>
              </a:rPr>
              <a:t>ε</a:t>
            </a:r>
            <a:r>
              <a:rPr lang="en-US" altLang="en-US"/>
              <a:t> Z</a:t>
            </a:r>
            <a:r>
              <a:rPr lang="en-US" altLang="en-US" baseline="-25000"/>
              <a:t>n</a:t>
            </a:r>
            <a:r>
              <a:rPr lang="en-US" altLang="en-US" baseline="15000"/>
              <a:t>*</a:t>
            </a:r>
          </a:p>
        </p:txBody>
      </p:sp>
      <p:sp>
        <p:nvSpPr>
          <p:cNvPr id="6" name="TextBox 5">
            <a:extLst>
              <a:ext uri="{FF2B5EF4-FFF2-40B4-BE49-F238E27FC236}">
                <a16:creationId xmlns:a16="http://schemas.microsoft.com/office/drawing/2014/main" id="{BCAB4B04-4A47-79D5-3AEC-184B7C7120B7}"/>
              </a:ext>
            </a:extLst>
          </p:cNvPr>
          <p:cNvSpPr txBox="1">
            <a:spLocks noChangeArrowheads="1"/>
          </p:cNvSpPr>
          <p:nvPr/>
        </p:nvSpPr>
        <p:spPr bwMode="auto">
          <a:xfrm>
            <a:off x="1166813" y="3944938"/>
            <a:ext cx="2011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gcd(a, n) ?</a:t>
            </a:r>
          </a:p>
        </p:txBody>
      </p:sp>
      <p:sp>
        <p:nvSpPr>
          <p:cNvPr id="7" name="TextBox 6">
            <a:extLst>
              <a:ext uri="{FF2B5EF4-FFF2-40B4-BE49-F238E27FC236}">
                <a16:creationId xmlns:a16="http://schemas.microsoft.com/office/drawing/2014/main" id="{AD5CCB98-904C-B6EA-4324-076753E34919}"/>
              </a:ext>
            </a:extLst>
          </p:cNvPr>
          <p:cNvSpPr txBox="1">
            <a:spLocks noChangeArrowheads="1"/>
          </p:cNvSpPr>
          <p:nvPr/>
        </p:nvSpPr>
        <p:spPr bwMode="auto">
          <a:xfrm>
            <a:off x="3856038" y="3919538"/>
            <a:ext cx="4024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 in Z</a:t>
            </a:r>
            <a:r>
              <a:rPr lang="en-US" altLang="en-US" baseline="-25000"/>
              <a:t>n</a:t>
            </a:r>
            <a:r>
              <a:rPr lang="en-US" altLang="en-US" baseline="15000"/>
              <a:t>*</a:t>
            </a:r>
            <a:r>
              <a:rPr lang="en-US" altLang="en-US"/>
              <a:t> </a:t>
            </a:r>
            <a:r>
              <a:rPr lang="en-US" altLang="en-US">
                <a:sym typeface="Symbol" panose="05050102010706020507" pitchFamily="18" charset="2"/>
              </a:rPr>
              <a:t> gcd(a, n) = 1</a:t>
            </a:r>
            <a:endParaRPr lang="en-US" altLang="en-US"/>
          </a:p>
        </p:txBody>
      </p:sp>
      <p:sp>
        <p:nvSpPr>
          <p:cNvPr id="8" name="TextBox 7">
            <a:extLst>
              <a:ext uri="{FF2B5EF4-FFF2-40B4-BE49-F238E27FC236}">
                <a16:creationId xmlns:a16="http://schemas.microsoft.com/office/drawing/2014/main" id="{6DCDE8D2-7C96-52DD-A958-D3189C82FDEE}"/>
              </a:ext>
            </a:extLst>
          </p:cNvPr>
          <p:cNvSpPr txBox="1">
            <a:spLocks noChangeArrowheads="1"/>
          </p:cNvSpPr>
          <p:nvPr/>
        </p:nvSpPr>
        <p:spPr bwMode="auto">
          <a:xfrm>
            <a:off x="1169988" y="4689475"/>
            <a:ext cx="3500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suppose ra + sn = 1</a:t>
            </a:r>
          </a:p>
        </p:txBody>
      </p:sp>
      <p:sp>
        <p:nvSpPr>
          <p:cNvPr id="9" name="TextBox 8">
            <a:extLst>
              <a:ext uri="{FF2B5EF4-FFF2-40B4-BE49-F238E27FC236}">
                <a16:creationId xmlns:a16="http://schemas.microsoft.com/office/drawing/2014/main" id="{A17B8559-966C-2518-0AA6-CA1E2F9C278F}"/>
              </a:ext>
            </a:extLst>
          </p:cNvPr>
          <p:cNvSpPr txBox="1">
            <a:spLocks noChangeArrowheads="1"/>
          </p:cNvSpPr>
          <p:nvPr/>
        </p:nvSpPr>
        <p:spPr bwMode="auto">
          <a:xfrm>
            <a:off x="3101975" y="5276850"/>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then ra </a:t>
            </a:r>
            <a:r>
              <a:rPr lang="en-US" altLang="en-US">
                <a:solidFill>
                  <a:schemeClr val="tx2"/>
                </a:solidFill>
                <a:latin typeface="Symbol" panose="05050102010706020507" pitchFamily="18" charset="2"/>
                <a:sym typeface="Symbol" panose="05050102010706020507" pitchFamily="18" charset="2"/>
              </a:rPr>
              <a:t></a:t>
            </a:r>
            <a:r>
              <a:rPr lang="en-US" altLang="en-US" baseline="-25000"/>
              <a:t>n</a:t>
            </a:r>
            <a:r>
              <a:rPr lang="en-US" altLang="en-US"/>
              <a:t> 1</a:t>
            </a:r>
          </a:p>
        </p:txBody>
      </p:sp>
      <p:sp>
        <p:nvSpPr>
          <p:cNvPr id="10" name="TextBox 9">
            <a:extLst>
              <a:ext uri="{FF2B5EF4-FFF2-40B4-BE49-F238E27FC236}">
                <a16:creationId xmlns:a16="http://schemas.microsoft.com/office/drawing/2014/main" id="{6C22AAE5-36A1-26F4-2AE6-397EE943BA51}"/>
              </a:ext>
            </a:extLst>
          </p:cNvPr>
          <p:cNvSpPr txBox="1">
            <a:spLocks noChangeArrowheads="1"/>
          </p:cNvSpPr>
          <p:nvPr/>
        </p:nvSpPr>
        <p:spPr bwMode="auto">
          <a:xfrm>
            <a:off x="4635500" y="5851525"/>
            <a:ext cx="2911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so, r = a</a:t>
            </a:r>
            <a:r>
              <a:rPr lang="en-US" altLang="en-US" baseline="30000"/>
              <a:t>-1</a:t>
            </a:r>
            <a:r>
              <a:rPr lang="en-US" altLang="en-US"/>
              <a:t> mod 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E34DE1-5D05-90C3-8381-A0CCEF3E868C}"/>
              </a:ext>
            </a:extLst>
          </p:cNvPr>
          <p:cNvSpPr txBox="1">
            <a:spLocks noChangeArrowheads="1"/>
          </p:cNvSpPr>
          <p:nvPr/>
        </p:nvSpPr>
        <p:spPr bwMode="auto">
          <a:xfrm>
            <a:off x="1865313" y="4427538"/>
            <a:ext cx="5421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Extended Euclid Algorithm</a:t>
            </a:r>
          </a:p>
        </p:txBody>
      </p:sp>
      <p:sp>
        <p:nvSpPr>
          <p:cNvPr id="132099" name="TextBox 11">
            <a:extLst>
              <a:ext uri="{FF2B5EF4-FFF2-40B4-BE49-F238E27FC236}">
                <a16:creationId xmlns:a16="http://schemas.microsoft.com/office/drawing/2014/main" id="{6DA09120-3188-6A34-1CE4-6AA6EF548E96}"/>
              </a:ext>
            </a:extLst>
          </p:cNvPr>
          <p:cNvSpPr txBox="1">
            <a:spLocks noChangeArrowheads="1"/>
          </p:cNvSpPr>
          <p:nvPr/>
        </p:nvSpPr>
        <p:spPr bwMode="auto">
          <a:xfrm>
            <a:off x="40818" y="757238"/>
            <a:ext cx="9070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dirty="0" err="1">
                <a:solidFill>
                  <a:schemeClr val="tx2">
                    <a:lumMod val="60000"/>
                    <a:lumOff val="40000"/>
                  </a:schemeClr>
                </a:solidFill>
              </a:rPr>
              <a:t>Bezout’s</a:t>
            </a:r>
            <a:r>
              <a:rPr lang="en-US" dirty="0">
                <a:solidFill>
                  <a:schemeClr val="tx2">
                    <a:lumMod val="60000"/>
                    <a:lumOff val="40000"/>
                  </a:schemeClr>
                </a:solidFill>
              </a:rPr>
              <a:t> Lemma</a:t>
            </a:r>
            <a:r>
              <a:rPr lang="en-US" dirty="0"/>
              <a:t> </a:t>
            </a:r>
            <a:r>
              <a:rPr lang="en-US" altLang="en-US" dirty="0"/>
              <a:t>: given positive integers X, Y, there</a:t>
            </a:r>
            <a:br>
              <a:rPr lang="en-US" altLang="en-US" dirty="0"/>
            </a:br>
            <a:r>
              <a:rPr lang="en-US" altLang="en-US" dirty="0"/>
              <a:t>exist integers r, s such that</a:t>
            </a:r>
          </a:p>
        </p:txBody>
      </p:sp>
      <p:sp>
        <p:nvSpPr>
          <p:cNvPr id="132100" name="TextBox 12">
            <a:extLst>
              <a:ext uri="{FF2B5EF4-FFF2-40B4-BE49-F238E27FC236}">
                <a16:creationId xmlns:a16="http://schemas.microsoft.com/office/drawing/2014/main" id="{CD96B1C4-2C32-2FAC-108A-7F1FD08BE0E6}"/>
              </a:ext>
            </a:extLst>
          </p:cNvPr>
          <p:cNvSpPr txBox="1">
            <a:spLocks noChangeArrowheads="1"/>
          </p:cNvSpPr>
          <p:nvPr/>
        </p:nvSpPr>
        <p:spPr bwMode="auto">
          <a:xfrm>
            <a:off x="2903538" y="1697038"/>
            <a:ext cx="346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r X + s Y = gcd(X, Y)</a:t>
            </a:r>
          </a:p>
        </p:txBody>
      </p:sp>
      <p:sp>
        <p:nvSpPr>
          <p:cNvPr id="132101" name="TextBox 13">
            <a:extLst>
              <a:ext uri="{FF2B5EF4-FFF2-40B4-BE49-F238E27FC236}">
                <a16:creationId xmlns:a16="http://schemas.microsoft.com/office/drawing/2014/main" id="{0D1B60E3-2D11-EA20-D7CD-10AE0BDF9E99}"/>
              </a:ext>
            </a:extLst>
          </p:cNvPr>
          <p:cNvSpPr txBox="1">
            <a:spLocks noChangeArrowheads="1"/>
          </p:cNvSpPr>
          <p:nvPr/>
        </p:nvSpPr>
        <p:spPr bwMode="auto">
          <a:xfrm>
            <a:off x="1420813" y="2338388"/>
            <a:ext cx="6308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and we can find these integers fast!</a:t>
            </a:r>
          </a:p>
        </p:txBody>
      </p:sp>
      <p:sp>
        <p:nvSpPr>
          <p:cNvPr id="6" name="TextBox 5">
            <a:extLst>
              <a:ext uri="{FF2B5EF4-FFF2-40B4-BE49-F238E27FC236}">
                <a16:creationId xmlns:a16="http://schemas.microsoft.com/office/drawing/2014/main" id="{5777E3A1-2EB8-C013-0AA0-7005DC39157A}"/>
              </a:ext>
            </a:extLst>
          </p:cNvPr>
          <p:cNvSpPr txBox="1">
            <a:spLocks noChangeArrowheads="1"/>
          </p:cNvSpPr>
          <p:nvPr/>
        </p:nvSpPr>
        <p:spPr bwMode="auto">
          <a:xfrm>
            <a:off x="3989388" y="3513138"/>
            <a:ext cx="1162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How?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FB41874-8AF5-B546-5902-81F718510A39}"/>
              </a:ext>
            </a:extLst>
          </p:cNvPr>
          <p:cNvSpPr txBox="1">
            <a:spLocks noChangeArrowheads="1"/>
          </p:cNvSpPr>
          <p:nvPr/>
        </p:nvSpPr>
        <p:spPr bwMode="invGray">
          <a:xfrm>
            <a:off x="228600" y="3914775"/>
            <a:ext cx="8686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gn="l">
              <a:lnSpc>
                <a:spcPct val="90000"/>
              </a:lnSpc>
              <a:spcBef>
                <a:spcPct val="20000"/>
              </a:spcBef>
            </a:pPr>
            <a:r>
              <a:rPr lang="en-US" altLang="en-US" sz="2400">
                <a:solidFill>
                  <a:srgbClr val="FFFFFF"/>
                </a:solidFill>
              </a:rPr>
              <a:t>Euclid(</a:t>
            </a:r>
            <a:r>
              <a:rPr lang="en-US" altLang="en-US" sz="2400">
                <a:solidFill>
                  <a:srgbClr val="FFFF00"/>
                </a:solidFill>
              </a:rPr>
              <a:t>67,29</a:t>
            </a:r>
            <a:r>
              <a:rPr lang="en-US" altLang="en-US" sz="2400">
                <a:solidFill>
                  <a:srgbClr val="FFFFFF"/>
                </a:solidFill>
              </a:rPr>
              <a:t>) 		67 – </a:t>
            </a:r>
            <a:r>
              <a:rPr lang="en-US" altLang="en-US" sz="2400">
                <a:solidFill>
                  <a:srgbClr val="FFFF00"/>
                </a:solidFill>
              </a:rPr>
              <a:t>2</a:t>
            </a:r>
            <a:r>
              <a:rPr lang="en-US" altLang="en-US" sz="2400">
                <a:solidFill>
                  <a:srgbClr val="FFFFFF"/>
                </a:solidFill>
              </a:rPr>
              <a:t>*29 = 67 mod 29 = </a:t>
            </a:r>
            <a:r>
              <a:rPr lang="en-US" altLang="en-US" sz="2400">
                <a:solidFill>
                  <a:srgbClr val="FFCC66"/>
                </a:solidFill>
              </a:rPr>
              <a:t>9</a:t>
            </a:r>
          </a:p>
          <a:p>
            <a:pPr algn="l">
              <a:lnSpc>
                <a:spcPct val="90000"/>
              </a:lnSpc>
              <a:spcBef>
                <a:spcPct val="20000"/>
              </a:spcBef>
            </a:pPr>
            <a:r>
              <a:rPr lang="en-US" altLang="en-US" sz="2400">
                <a:solidFill>
                  <a:srgbClr val="FFFFFF"/>
                </a:solidFill>
              </a:rPr>
              <a:t>Euclid(</a:t>
            </a:r>
            <a:r>
              <a:rPr lang="en-US" altLang="en-US" sz="2400">
                <a:solidFill>
                  <a:srgbClr val="FFFF00"/>
                </a:solidFill>
              </a:rPr>
              <a:t>29,9</a:t>
            </a:r>
            <a:r>
              <a:rPr lang="en-US" altLang="en-US" sz="2400">
                <a:solidFill>
                  <a:srgbClr val="FFFFFF"/>
                </a:solidFill>
              </a:rPr>
              <a:t>)			29 – </a:t>
            </a:r>
            <a:r>
              <a:rPr lang="en-US" altLang="en-US" sz="2400">
                <a:solidFill>
                  <a:srgbClr val="FFFF00"/>
                </a:solidFill>
              </a:rPr>
              <a:t>3</a:t>
            </a:r>
            <a:r>
              <a:rPr lang="en-US" altLang="en-US" sz="2400">
                <a:solidFill>
                  <a:srgbClr val="FFFFFF"/>
                </a:solidFill>
              </a:rPr>
              <a:t>*9 = 29 mod 9   = </a:t>
            </a:r>
            <a:r>
              <a:rPr lang="en-US" altLang="en-US" sz="2400">
                <a:solidFill>
                  <a:srgbClr val="FFCC66"/>
                </a:solidFill>
              </a:rPr>
              <a:t>2</a:t>
            </a:r>
          </a:p>
          <a:p>
            <a:pPr algn="l">
              <a:lnSpc>
                <a:spcPct val="90000"/>
              </a:lnSpc>
              <a:spcBef>
                <a:spcPct val="20000"/>
              </a:spcBef>
            </a:pPr>
            <a:r>
              <a:rPr lang="en-US" altLang="en-US" sz="2400">
                <a:solidFill>
                  <a:srgbClr val="FFFFFF"/>
                </a:solidFill>
              </a:rPr>
              <a:t>Euclid(</a:t>
            </a:r>
            <a:r>
              <a:rPr lang="en-US" altLang="en-US" sz="2400">
                <a:solidFill>
                  <a:srgbClr val="FFFF00"/>
                </a:solidFill>
              </a:rPr>
              <a:t>9,2</a:t>
            </a:r>
            <a:r>
              <a:rPr lang="en-US" altLang="en-US" sz="2400">
                <a:solidFill>
                  <a:srgbClr val="FFFFFF"/>
                </a:solidFill>
              </a:rPr>
              <a:t>)			9 – </a:t>
            </a:r>
            <a:r>
              <a:rPr lang="en-US" altLang="en-US" sz="2400">
                <a:solidFill>
                  <a:srgbClr val="FFFF00"/>
                </a:solidFill>
              </a:rPr>
              <a:t>4</a:t>
            </a:r>
            <a:r>
              <a:rPr lang="en-US" altLang="en-US" sz="2400">
                <a:solidFill>
                  <a:srgbClr val="FFFFFF"/>
                </a:solidFill>
              </a:rPr>
              <a:t>*2 = 9 mod 2     = </a:t>
            </a:r>
            <a:r>
              <a:rPr lang="en-US" altLang="en-US" sz="2400">
                <a:solidFill>
                  <a:srgbClr val="FFCC66"/>
                </a:solidFill>
              </a:rPr>
              <a:t>1</a:t>
            </a:r>
          </a:p>
          <a:p>
            <a:pPr algn="l">
              <a:lnSpc>
                <a:spcPct val="90000"/>
              </a:lnSpc>
              <a:spcBef>
                <a:spcPct val="20000"/>
              </a:spcBef>
            </a:pPr>
            <a:r>
              <a:rPr lang="en-US" altLang="en-US" sz="2400">
                <a:solidFill>
                  <a:srgbClr val="FFFFFF"/>
                </a:solidFill>
              </a:rPr>
              <a:t>Euclid(</a:t>
            </a:r>
            <a:r>
              <a:rPr lang="en-US" altLang="en-US" sz="2400">
                <a:solidFill>
                  <a:srgbClr val="FFFF00"/>
                </a:solidFill>
              </a:rPr>
              <a:t>2,1</a:t>
            </a:r>
            <a:r>
              <a:rPr lang="en-US" altLang="en-US" sz="2400">
                <a:solidFill>
                  <a:srgbClr val="FFFFFF"/>
                </a:solidFill>
              </a:rPr>
              <a:t>)			2 – </a:t>
            </a:r>
            <a:r>
              <a:rPr lang="en-US" altLang="en-US" sz="2400">
                <a:solidFill>
                  <a:srgbClr val="FFFF00"/>
                </a:solidFill>
              </a:rPr>
              <a:t>2</a:t>
            </a:r>
            <a:r>
              <a:rPr lang="en-US" altLang="en-US" sz="2400">
                <a:solidFill>
                  <a:srgbClr val="FFFFFF"/>
                </a:solidFill>
              </a:rPr>
              <a:t>*1 = 2 mod 1      = </a:t>
            </a:r>
            <a:r>
              <a:rPr lang="en-US" altLang="en-US" sz="2400">
                <a:solidFill>
                  <a:srgbClr val="FFCC66"/>
                </a:solidFill>
              </a:rPr>
              <a:t>0</a:t>
            </a:r>
          </a:p>
          <a:p>
            <a:pPr algn="l">
              <a:lnSpc>
                <a:spcPct val="90000"/>
              </a:lnSpc>
              <a:spcBef>
                <a:spcPct val="20000"/>
              </a:spcBef>
            </a:pPr>
            <a:r>
              <a:rPr lang="en-US" altLang="en-US" sz="2400">
                <a:solidFill>
                  <a:srgbClr val="FFFFFF"/>
                </a:solidFill>
              </a:rPr>
              <a:t>Euclid(1,0) outputs 1</a:t>
            </a:r>
          </a:p>
        </p:txBody>
      </p:sp>
      <p:sp>
        <p:nvSpPr>
          <p:cNvPr id="6" name="Rectangle 4">
            <a:extLst>
              <a:ext uri="{FF2B5EF4-FFF2-40B4-BE49-F238E27FC236}">
                <a16:creationId xmlns:a16="http://schemas.microsoft.com/office/drawing/2014/main" id="{D95A9ED6-D411-16F8-5CB9-F1F889EE2541}"/>
              </a:ext>
            </a:extLst>
          </p:cNvPr>
          <p:cNvSpPr>
            <a:spLocks noChangeArrowheads="1"/>
          </p:cNvSpPr>
          <p:nvPr/>
        </p:nvSpPr>
        <p:spPr bwMode="invGray">
          <a:xfrm>
            <a:off x="862013" y="1520825"/>
            <a:ext cx="7086600" cy="1600200"/>
          </a:xfrm>
          <a:prstGeom prst="rect">
            <a:avLst/>
          </a:prstGeom>
          <a:gradFill rotWithShape="1">
            <a:gsLst>
              <a:gs pos="0">
                <a:srgbClr val="D5D5E4"/>
              </a:gs>
              <a:gs pos="35001">
                <a:srgbClr val="E1E1EC"/>
              </a:gs>
              <a:gs pos="100000">
                <a:srgbClr val="F3F3F8"/>
              </a:gs>
            </a:gsLst>
            <a:lin ang="16200000" scaled="1"/>
          </a:gradFill>
          <a:ln w="9525">
            <a:solidFill>
              <a:srgbClr val="A6A6B4"/>
            </a:solidFill>
            <a:miter lim="800000"/>
            <a:headEnd/>
            <a:tailEnd/>
          </a:ln>
          <a:effectLst>
            <a:outerShdw blurRad="63500" dist="20000" dir="5400000" rotWithShape="0">
              <a:srgbClr val="000000">
                <a:alpha val="37999"/>
              </a:srgbClr>
            </a:outerShdw>
          </a:effectLst>
        </p:spPr>
        <p:txBody>
          <a:bodyPr/>
          <a:lstStyle/>
          <a:p>
            <a:pPr>
              <a:spcBef>
                <a:spcPct val="20000"/>
              </a:spcBef>
              <a:tabLst>
                <a:tab pos="858838" algn="l"/>
              </a:tabLst>
              <a:defRPr/>
            </a:pPr>
            <a:r>
              <a:rPr lang="en-US" dirty="0">
                <a:solidFill>
                  <a:schemeClr val="bg2"/>
                </a:solidFill>
                <a:latin typeface="+mn-lt"/>
                <a:ea typeface="+mn-ea"/>
              </a:rPr>
              <a:t>Euclid(A,B)</a:t>
            </a:r>
            <a:endParaRPr lang="en-US" dirty="0">
              <a:solidFill>
                <a:schemeClr val="bg2"/>
              </a:solidFill>
              <a:latin typeface="+mn-lt"/>
              <a:ea typeface="+mn-ea"/>
              <a:sym typeface="Symbol" pitchFamily="18" charset="2"/>
            </a:endParaRPr>
          </a:p>
          <a:p>
            <a:pPr>
              <a:spcBef>
                <a:spcPct val="20000"/>
              </a:spcBef>
              <a:tabLst>
                <a:tab pos="858838" algn="l"/>
              </a:tabLst>
              <a:defRPr/>
            </a:pPr>
            <a:r>
              <a:rPr lang="en-US" dirty="0">
                <a:solidFill>
                  <a:schemeClr val="bg2"/>
                </a:solidFill>
                <a:latin typeface="+mn-lt"/>
                <a:ea typeface="+mn-ea"/>
                <a:sym typeface="Symbol" pitchFamily="18" charset="2"/>
              </a:rPr>
              <a:t>If B=0 then return A</a:t>
            </a:r>
          </a:p>
          <a:p>
            <a:pPr>
              <a:spcBef>
                <a:spcPct val="20000"/>
              </a:spcBef>
              <a:tabLst>
                <a:tab pos="858838" algn="l"/>
              </a:tabLst>
              <a:defRPr/>
            </a:pPr>
            <a:r>
              <a:rPr lang="en-US" dirty="0">
                <a:solidFill>
                  <a:schemeClr val="bg2"/>
                </a:solidFill>
                <a:latin typeface="+mn-lt"/>
                <a:ea typeface="+mn-ea"/>
                <a:sym typeface="Symbol" pitchFamily="18" charset="2"/>
              </a:rPr>
              <a:t>		    else return Euclid(B, A mod B)</a:t>
            </a:r>
          </a:p>
        </p:txBody>
      </p:sp>
      <p:sp>
        <p:nvSpPr>
          <p:cNvPr id="134148" name="Rectangle 3">
            <a:extLst>
              <a:ext uri="{FF2B5EF4-FFF2-40B4-BE49-F238E27FC236}">
                <a16:creationId xmlns:a16="http://schemas.microsoft.com/office/drawing/2014/main" id="{115CF02D-4022-CBA1-D7D0-A5D495106978}"/>
              </a:ext>
            </a:extLst>
          </p:cNvPr>
          <p:cNvSpPr>
            <a:spLocks noChangeArrowheads="1"/>
          </p:cNvSpPr>
          <p:nvPr/>
        </p:nvSpPr>
        <p:spPr bwMode="auto">
          <a:xfrm>
            <a:off x="1241425" y="563563"/>
            <a:ext cx="666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spcBef>
                <a:spcPct val="20000"/>
              </a:spcBef>
            </a:pPr>
            <a:r>
              <a:rPr lang="en-US" altLang="en-US" sz="3600">
                <a:solidFill>
                  <a:srgbClr val="FFFFFF"/>
                </a:solidFill>
              </a:rPr>
              <a:t>Euclid’s Algorithm for GCD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8DB0052A-5070-0215-BF1F-430E15BD5F00}"/>
              </a:ext>
            </a:extLst>
          </p:cNvPr>
          <p:cNvSpPr txBox="1">
            <a:spLocks noChangeArrowheads="1"/>
          </p:cNvSpPr>
          <p:nvPr/>
        </p:nvSpPr>
        <p:spPr bwMode="auto">
          <a:xfrm>
            <a:off x="2097088" y="249238"/>
            <a:ext cx="4965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Proof that Euclid is correct</a:t>
            </a:r>
          </a:p>
        </p:txBody>
      </p:sp>
      <p:sp>
        <p:nvSpPr>
          <p:cNvPr id="3" name="Rectangle 4">
            <a:extLst>
              <a:ext uri="{FF2B5EF4-FFF2-40B4-BE49-F238E27FC236}">
                <a16:creationId xmlns:a16="http://schemas.microsoft.com/office/drawing/2014/main" id="{8F30091E-3685-08B4-FA78-4DBEAEBE5DAA}"/>
              </a:ext>
            </a:extLst>
          </p:cNvPr>
          <p:cNvSpPr>
            <a:spLocks noChangeArrowheads="1"/>
          </p:cNvSpPr>
          <p:nvPr/>
        </p:nvSpPr>
        <p:spPr bwMode="invGray">
          <a:xfrm>
            <a:off x="922338" y="782638"/>
            <a:ext cx="7086600" cy="1600200"/>
          </a:xfrm>
          <a:prstGeom prst="rect">
            <a:avLst/>
          </a:prstGeom>
          <a:gradFill rotWithShape="1">
            <a:gsLst>
              <a:gs pos="0">
                <a:srgbClr val="D5D5E4"/>
              </a:gs>
              <a:gs pos="35001">
                <a:srgbClr val="E1E1EC"/>
              </a:gs>
              <a:gs pos="100000">
                <a:srgbClr val="F3F3F8"/>
              </a:gs>
            </a:gsLst>
            <a:lin ang="16200000" scaled="1"/>
          </a:gradFill>
          <a:ln w="9525">
            <a:solidFill>
              <a:srgbClr val="A6A6B4"/>
            </a:solidFill>
            <a:miter lim="800000"/>
            <a:headEnd/>
            <a:tailEnd/>
          </a:ln>
          <a:effectLst>
            <a:outerShdw blurRad="63500" dist="20000" dir="5400000" rotWithShape="0">
              <a:srgbClr val="000000">
                <a:alpha val="37999"/>
              </a:srgbClr>
            </a:outerShdw>
          </a:effectLst>
        </p:spPr>
        <p:txBody>
          <a:bodyPr/>
          <a:lstStyle/>
          <a:p>
            <a:pPr>
              <a:spcBef>
                <a:spcPct val="20000"/>
              </a:spcBef>
              <a:tabLst>
                <a:tab pos="858838" algn="l"/>
              </a:tabLst>
              <a:defRPr/>
            </a:pPr>
            <a:r>
              <a:rPr lang="en-US" dirty="0">
                <a:solidFill>
                  <a:schemeClr val="bg2"/>
                </a:solidFill>
                <a:latin typeface="+mn-lt"/>
                <a:ea typeface="+mn-ea"/>
              </a:rPr>
              <a:t>Euclid(A,B)</a:t>
            </a:r>
            <a:endParaRPr lang="en-US" dirty="0">
              <a:solidFill>
                <a:schemeClr val="bg2"/>
              </a:solidFill>
              <a:latin typeface="+mn-lt"/>
              <a:ea typeface="+mn-ea"/>
              <a:sym typeface="Symbol" pitchFamily="18" charset="2"/>
            </a:endParaRPr>
          </a:p>
          <a:p>
            <a:pPr>
              <a:spcBef>
                <a:spcPct val="20000"/>
              </a:spcBef>
              <a:tabLst>
                <a:tab pos="858838" algn="l"/>
              </a:tabLst>
              <a:defRPr/>
            </a:pPr>
            <a:r>
              <a:rPr lang="en-US" dirty="0">
                <a:solidFill>
                  <a:schemeClr val="bg2"/>
                </a:solidFill>
                <a:latin typeface="+mn-lt"/>
                <a:ea typeface="+mn-ea"/>
                <a:sym typeface="Symbol" pitchFamily="18" charset="2"/>
              </a:rPr>
              <a:t>If B=0 then return A</a:t>
            </a:r>
          </a:p>
          <a:p>
            <a:pPr>
              <a:spcBef>
                <a:spcPct val="20000"/>
              </a:spcBef>
              <a:tabLst>
                <a:tab pos="858838" algn="l"/>
              </a:tabLst>
              <a:defRPr/>
            </a:pPr>
            <a:r>
              <a:rPr lang="en-US" dirty="0">
                <a:solidFill>
                  <a:schemeClr val="bg2"/>
                </a:solidFill>
                <a:latin typeface="+mn-lt"/>
                <a:ea typeface="+mn-ea"/>
                <a:sym typeface="Symbol" pitchFamily="18" charset="2"/>
              </a:rPr>
              <a:t>		    else return Euclid(B, A mod B)</a:t>
            </a:r>
          </a:p>
        </p:txBody>
      </p:sp>
      <p:sp>
        <p:nvSpPr>
          <p:cNvPr id="4" name="TextBox 3">
            <a:extLst>
              <a:ext uri="{FF2B5EF4-FFF2-40B4-BE49-F238E27FC236}">
                <a16:creationId xmlns:a16="http://schemas.microsoft.com/office/drawing/2014/main" id="{3F0E2C66-1600-7FA4-60E3-9ECE7C326C15}"/>
              </a:ext>
            </a:extLst>
          </p:cNvPr>
          <p:cNvSpPr txBox="1">
            <a:spLocks noChangeArrowheads="1"/>
          </p:cNvSpPr>
          <p:nvPr/>
        </p:nvSpPr>
        <p:spPr bwMode="auto">
          <a:xfrm>
            <a:off x="0" y="2574925"/>
            <a:ext cx="4467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Let G = {g |   g|A and g|B}</a:t>
            </a:r>
          </a:p>
        </p:txBody>
      </p:sp>
      <p:sp>
        <p:nvSpPr>
          <p:cNvPr id="5" name="TextBox 4">
            <a:extLst>
              <a:ext uri="{FF2B5EF4-FFF2-40B4-BE49-F238E27FC236}">
                <a16:creationId xmlns:a16="http://schemas.microsoft.com/office/drawing/2014/main" id="{CFED2225-C799-6AA3-6818-44742353157D}"/>
              </a:ext>
            </a:extLst>
          </p:cNvPr>
          <p:cNvSpPr txBox="1">
            <a:spLocks noChangeArrowheads="1"/>
          </p:cNvSpPr>
          <p:nvPr/>
        </p:nvSpPr>
        <p:spPr bwMode="auto">
          <a:xfrm>
            <a:off x="0" y="2994025"/>
            <a:ext cx="7837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The GCD(A,B) is the maximum element of G.</a:t>
            </a:r>
          </a:p>
        </p:txBody>
      </p:sp>
      <p:sp>
        <p:nvSpPr>
          <p:cNvPr id="6" name="TextBox 5">
            <a:extLst>
              <a:ext uri="{FF2B5EF4-FFF2-40B4-BE49-F238E27FC236}">
                <a16:creationId xmlns:a16="http://schemas.microsoft.com/office/drawing/2014/main" id="{58EF8538-C94C-7FD9-688C-7DF2F561EB99}"/>
              </a:ext>
            </a:extLst>
          </p:cNvPr>
          <p:cNvSpPr txBox="1">
            <a:spLocks noChangeArrowheads="1"/>
          </p:cNvSpPr>
          <p:nvPr/>
        </p:nvSpPr>
        <p:spPr bwMode="auto">
          <a:xfrm>
            <a:off x="0" y="3413125"/>
            <a:ext cx="603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Let G’ = {g |   g|B and g|(A mod B)}</a:t>
            </a:r>
          </a:p>
        </p:txBody>
      </p:sp>
      <p:sp>
        <p:nvSpPr>
          <p:cNvPr id="7" name="TextBox 6">
            <a:extLst>
              <a:ext uri="{FF2B5EF4-FFF2-40B4-BE49-F238E27FC236}">
                <a16:creationId xmlns:a16="http://schemas.microsoft.com/office/drawing/2014/main" id="{02AED079-D7BB-6F11-0629-4E1DF636A390}"/>
              </a:ext>
            </a:extLst>
          </p:cNvPr>
          <p:cNvSpPr txBox="1">
            <a:spLocks noChangeArrowheads="1"/>
          </p:cNvSpPr>
          <p:nvPr/>
        </p:nvSpPr>
        <p:spPr bwMode="auto">
          <a:xfrm>
            <a:off x="136525" y="4611688"/>
            <a:ext cx="88820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sz="2000"/>
              <a:t>G’=G, because consder x in G.  </a:t>
            </a:r>
          </a:p>
          <a:p>
            <a:pPr algn="l"/>
            <a:r>
              <a:rPr lang="en-US" altLang="en-US" sz="2000"/>
              <a:t>Then x|A and x|B.  Therefore x|(A±B), and</a:t>
            </a:r>
          </a:p>
          <a:p>
            <a:pPr algn="l"/>
            <a:r>
              <a:rPr lang="en-US" altLang="en-US" sz="2000"/>
              <a:t>x|(A±2B) … But A mod B is just A+kB for some integer k. Similarly if x is in G’ then x is in G.</a:t>
            </a:r>
          </a:p>
          <a:p>
            <a:pPr algn="l"/>
            <a:endParaRPr lang="en-US" altLang="en-US" sz="2000"/>
          </a:p>
          <a:p>
            <a:pPr algn="l"/>
            <a:r>
              <a:rPr lang="en-US" altLang="en-US" sz="2000"/>
              <a:t>This combined with the base case completes the proof.         QED. </a:t>
            </a:r>
          </a:p>
        </p:txBody>
      </p:sp>
      <p:sp>
        <p:nvSpPr>
          <p:cNvPr id="8" name="TextBox 7">
            <a:extLst>
              <a:ext uri="{FF2B5EF4-FFF2-40B4-BE49-F238E27FC236}">
                <a16:creationId xmlns:a16="http://schemas.microsoft.com/office/drawing/2014/main" id="{C91ADB21-585B-7FF9-4A09-58EF57BF42B4}"/>
              </a:ext>
            </a:extLst>
          </p:cNvPr>
          <p:cNvSpPr txBox="1">
            <a:spLocks noChangeArrowheads="1"/>
          </p:cNvSpPr>
          <p:nvPr/>
        </p:nvSpPr>
        <p:spPr bwMode="auto">
          <a:xfrm>
            <a:off x="2867025" y="3981450"/>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Claim: G = 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88AA1A93-AA0A-0356-E23D-9E1E88C655CC}"/>
              </a:ext>
            </a:extLst>
          </p:cNvPr>
          <p:cNvSpPr>
            <a:spLocks noChangeArrowheads="1"/>
          </p:cNvSpPr>
          <p:nvPr/>
        </p:nvSpPr>
        <p:spPr bwMode="auto">
          <a:xfrm>
            <a:off x="1241425" y="485775"/>
            <a:ext cx="666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spcBef>
                <a:spcPct val="20000"/>
              </a:spcBef>
            </a:pPr>
            <a:r>
              <a:rPr lang="en-US" altLang="en-US" sz="3600">
                <a:solidFill>
                  <a:srgbClr val="FFFFFF"/>
                </a:solidFill>
              </a:rPr>
              <a:t>Extended Euclid Algorithm</a:t>
            </a:r>
          </a:p>
        </p:txBody>
      </p:sp>
      <p:sp>
        <p:nvSpPr>
          <p:cNvPr id="137219" name="Rectangle 2">
            <a:extLst>
              <a:ext uri="{FF2B5EF4-FFF2-40B4-BE49-F238E27FC236}">
                <a16:creationId xmlns:a16="http://schemas.microsoft.com/office/drawing/2014/main" id="{07A6351F-2972-D6C6-FE0C-80280D24DA0C}"/>
              </a:ext>
            </a:extLst>
          </p:cNvPr>
          <p:cNvSpPr txBox="1">
            <a:spLocks noChangeArrowheads="1"/>
          </p:cNvSpPr>
          <p:nvPr/>
        </p:nvSpPr>
        <p:spPr bwMode="invGray">
          <a:xfrm>
            <a:off x="442913" y="1531938"/>
            <a:ext cx="82296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Let &lt;r,s&gt; denote the number r*67 + s*29. </a:t>
            </a:r>
            <a:br>
              <a:rPr lang="en-US" altLang="en-US"/>
            </a:br>
            <a:r>
              <a:rPr lang="en-US" altLang="en-US"/>
              <a:t>Calculate all intermediate values in this representation.</a:t>
            </a:r>
            <a:endParaRPr lang="en-US" altLang="en-US">
              <a:sym typeface="Symbol" panose="05050102010706020507" pitchFamily="18" charset="2"/>
            </a:endParaRPr>
          </a:p>
        </p:txBody>
      </p:sp>
      <p:sp>
        <p:nvSpPr>
          <p:cNvPr id="9" name="Text Box 4">
            <a:extLst>
              <a:ext uri="{FF2B5EF4-FFF2-40B4-BE49-F238E27FC236}">
                <a16:creationId xmlns:a16="http://schemas.microsoft.com/office/drawing/2014/main" id="{8F390DAE-644F-07B2-0DD1-9F316D66A9EE}"/>
              </a:ext>
            </a:extLst>
          </p:cNvPr>
          <p:cNvSpPr txBox="1">
            <a:spLocks noChangeArrowheads="1"/>
          </p:cNvSpPr>
          <p:nvPr/>
        </p:nvSpPr>
        <p:spPr bwMode="invGray">
          <a:xfrm>
            <a:off x="103188" y="3473450"/>
            <a:ext cx="89154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gn="l">
              <a:lnSpc>
                <a:spcPct val="90000"/>
              </a:lnSpc>
            </a:pPr>
            <a:r>
              <a:rPr lang="en-US" altLang="en-US">
                <a:solidFill>
                  <a:schemeClr val="tx2"/>
                </a:solidFill>
              </a:rPr>
              <a:t>67=&lt;1,0&gt;     29=&lt;0,1&gt; </a:t>
            </a:r>
          </a:p>
          <a:p>
            <a:pPr algn="l">
              <a:lnSpc>
                <a:spcPct val="90000"/>
              </a:lnSpc>
            </a:pPr>
            <a:r>
              <a:rPr lang="en-US" altLang="en-US" sz="2400">
                <a:solidFill>
                  <a:srgbClr val="00FFCC"/>
                </a:solidFill>
              </a:rPr>
              <a:t>					</a:t>
            </a:r>
            <a:endParaRPr lang="en-US" altLang="en-US" sz="2400"/>
          </a:p>
          <a:p>
            <a:pPr algn="l">
              <a:lnSpc>
                <a:spcPct val="90000"/>
              </a:lnSpc>
            </a:pPr>
            <a:r>
              <a:rPr lang="en-US" altLang="en-US" sz="2400"/>
              <a:t>Euclid(</a:t>
            </a:r>
            <a:r>
              <a:rPr lang="en-US" altLang="en-US" sz="2400">
                <a:solidFill>
                  <a:schemeClr val="tx2"/>
                </a:solidFill>
              </a:rPr>
              <a:t>67,29</a:t>
            </a:r>
            <a:r>
              <a:rPr lang="en-US" altLang="en-US" sz="2400"/>
              <a:t>) 	</a:t>
            </a:r>
            <a:r>
              <a:rPr lang="en-US" altLang="en-US" sz="2400">
                <a:solidFill>
                  <a:schemeClr val="accent2"/>
                </a:solidFill>
              </a:rPr>
              <a:t>9=</a:t>
            </a:r>
            <a:r>
              <a:rPr lang="en-US" altLang="en-US" sz="2400"/>
              <a:t>&lt;1,0&gt; – </a:t>
            </a:r>
            <a:r>
              <a:rPr lang="en-US" altLang="en-US" sz="2400">
                <a:solidFill>
                  <a:schemeClr val="tx2"/>
                </a:solidFill>
              </a:rPr>
              <a:t>2</a:t>
            </a:r>
            <a:r>
              <a:rPr lang="en-US" altLang="en-US" sz="2400"/>
              <a:t>*&lt;0,1&gt;		</a:t>
            </a:r>
            <a:r>
              <a:rPr lang="en-US" altLang="en-US" sz="2400">
                <a:solidFill>
                  <a:schemeClr val="tx2"/>
                </a:solidFill>
              </a:rPr>
              <a:t>9 =&lt;1,-2&gt;</a:t>
            </a:r>
          </a:p>
          <a:p>
            <a:pPr algn="l">
              <a:lnSpc>
                <a:spcPct val="90000"/>
              </a:lnSpc>
            </a:pPr>
            <a:r>
              <a:rPr lang="en-US" altLang="en-US" sz="2400"/>
              <a:t>Euclid(</a:t>
            </a:r>
            <a:r>
              <a:rPr lang="en-US" altLang="en-US" sz="2400">
                <a:solidFill>
                  <a:schemeClr val="tx2"/>
                </a:solidFill>
              </a:rPr>
              <a:t>29,9</a:t>
            </a:r>
            <a:r>
              <a:rPr lang="en-US" altLang="en-US" sz="2400"/>
              <a:t>)		</a:t>
            </a:r>
            <a:r>
              <a:rPr lang="en-US" altLang="en-US" sz="2400">
                <a:solidFill>
                  <a:schemeClr val="accent2"/>
                </a:solidFill>
              </a:rPr>
              <a:t>2=</a:t>
            </a:r>
            <a:r>
              <a:rPr lang="en-US" altLang="en-US" sz="2400"/>
              <a:t>&lt;0,1&gt; – </a:t>
            </a:r>
            <a:r>
              <a:rPr lang="en-US" altLang="en-US" sz="2400">
                <a:solidFill>
                  <a:schemeClr val="tx2"/>
                </a:solidFill>
              </a:rPr>
              <a:t>3</a:t>
            </a:r>
            <a:r>
              <a:rPr lang="en-US" altLang="en-US" sz="2400"/>
              <a:t>*&lt;1,-2&gt;		</a:t>
            </a:r>
            <a:r>
              <a:rPr lang="en-US" altLang="en-US" sz="2400">
                <a:solidFill>
                  <a:schemeClr val="tx2"/>
                </a:solidFill>
              </a:rPr>
              <a:t>2=&lt;-3,7&gt;</a:t>
            </a:r>
          </a:p>
          <a:p>
            <a:pPr algn="l">
              <a:lnSpc>
                <a:spcPct val="90000"/>
              </a:lnSpc>
            </a:pPr>
            <a:r>
              <a:rPr lang="en-US" altLang="en-US" sz="2400"/>
              <a:t>Euclid(</a:t>
            </a:r>
            <a:r>
              <a:rPr lang="en-US" altLang="en-US" sz="2400">
                <a:solidFill>
                  <a:schemeClr val="tx2"/>
                </a:solidFill>
              </a:rPr>
              <a:t>9,2</a:t>
            </a:r>
            <a:r>
              <a:rPr lang="en-US" altLang="en-US" sz="2400"/>
              <a:t>)		</a:t>
            </a:r>
            <a:r>
              <a:rPr lang="en-US" altLang="en-US" sz="2400">
                <a:solidFill>
                  <a:schemeClr val="accent2"/>
                </a:solidFill>
              </a:rPr>
              <a:t>1=</a:t>
            </a:r>
            <a:r>
              <a:rPr lang="en-US" altLang="en-US" sz="2400"/>
              <a:t>&lt;1,-2&gt; – </a:t>
            </a:r>
            <a:r>
              <a:rPr lang="en-US" altLang="en-US" sz="2400">
                <a:solidFill>
                  <a:schemeClr val="tx2"/>
                </a:solidFill>
              </a:rPr>
              <a:t>4</a:t>
            </a:r>
            <a:r>
              <a:rPr lang="en-US" altLang="en-US" sz="2400"/>
              <a:t>*&lt;-3,7&gt; 	</a:t>
            </a:r>
            <a:r>
              <a:rPr lang="en-US" altLang="en-US" sz="2400">
                <a:solidFill>
                  <a:schemeClr val="tx2"/>
                </a:solidFill>
              </a:rPr>
              <a:t>1=&lt;13,-30&gt;</a:t>
            </a:r>
          </a:p>
          <a:p>
            <a:pPr algn="l">
              <a:lnSpc>
                <a:spcPct val="90000"/>
              </a:lnSpc>
            </a:pPr>
            <a:r>
              <a:rPr lang="en-US" altLang="en-US" sz="2400"/>
              <a:t>Euclid(</a:t>
            </a:r>
            <a:r>
              <a:rPr lang="en-US" altLang="en-US" sz="2400">
                <a:solidFill>
                  <a:schemeClr val="tx2"/>
                </a:solidFill>
              </a:rPr>
              <a:t>2,1</a:t>
            </a:r>
            <a:r>
              <a:rPr lang="en-US" altLang="en-US" sz="2400"/>
              <a:t>)		</a:t>
            </a:r>
            <a:r>
              <a:rPr lang="en-US" altLang="en-US" sz="2400">
                <a:solidFill>
                  <a:schemeClr val="accent2"/>
                </a:solidFill>
              </a:rPr>
              <a:t>0=</a:t>
            </a:r>
            <a:r>
              <a:rPr lang="en-US" altLang="en-US" sz="2400"/>
              <a:t>&lt;-3,7&gt; – </a:t>
            </a:r>
            <a:r>
              <a:rPr lang="en-US" altLang="en-US" sz="2400">
                <a:solidFill>
                  <a:schemeClr val="tx2"/>
                </a:solidFill>
              </a:rPr>
              <a:t>2</a:t>
            </a:r>
            <a:r>
              <a:rPr lang="en-US" altLang="en-US" sz="2400"/>
              <a:t>*&lt;13,-30&gt;	</a:t>
            </a:r>
            <a:r>
              <a:rPr lang="en-US" altLang="en-US" sz="2400">
                <a:solidFill>
                  <a:schemeClr val="tx2"/>
                </a:solidFill>
              </a:rPr>
              <a:t>0=&lt;-29,67&gt; </a:t>
            </a:r>
          </a:p>
          <a:p>
            <a:pPr algn="l">
              <a:lnSpc>
                <a:spcPct val="90000"/>
              </a:lnSpc>
            </a:pPr>
            <a:endParaRPr lang="en-US" altLang="en-US" sz="2400">
              <a:solidFill>
                <a:srgbClr val="00FFCC"/>
              </a:solidFill>
            </a:endParaRPr>
          </a:p>
          <a:p>
            <a:pPr algn="l">
              <a:lnSpc>
                <a:spcPct val="90000"/>
              </a:lnSpc>
            </a:pPr>
            <a:r>
              <a:rPr lang="en-US" altLang="en-US" sz="2400"/>
              <a:t>Euclid(1,0) outputs 		1 = </a:t>
            </a:r>
            <a:r>
              <a:rPr lang="en-US" altLang="en-US" sz="2400">
                <a:solidFill>
                  <a:srgbClr val="00FFCC"/>
                </a:solidFill>
              </a:rPr>
              <a:t>13</a:t>
            </a:r>
            <a:r>
              <a:rPr lang="en-US" altLang="en-US" sz="2400"/>
              <a:t>*67 – </a:t>
            </a:r>
            <a:r>
              <a:rPr lang="en-US" altLang="en-US" sz="2400">
                <a:solidFill>
                  <a:srgbClr val="00FFCC"/>
                </a:solidFill>
              </a:rPr>
              <a:t>30</a:t>
            </a:r>
            <a:r>
              <a:rPr lang="en-US" altLang="en-US" sz="2400"/>
              <a:t>*29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487524-B5BB-EA82-9185-F71024902058}"/>
              </a:ext>
            </a:extLst>
          </p:cNvPr>
          <p:cNvSpPr txBox="1">
            <a:spLocks noChangeArrowheads="1"/>
          </p:cNvSpPr>
          <p:nvPr/>
        </p:nvSpPr>
        <p:spPr bwMode="auto">
          <a:xfrm>
            <a:off x="1143000" y="1030288"/>
            <a:ext cx="6119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a:t>let rec gcd a b =  </a:t>
            </a:r>
          </a:p>
          <a:p>
            <a:pPr algn="l"/>
            <a:r>
              <a:rPr lang="en-US" altLang="en-US"/>
              <a:t>  if b=0 then a else gcd b (a mod b)</a:t>
            </a:r>
          </a:p>
        </p:txBody>
      </p:sp>
      <p:sp>
        <p:nvSpPr>
          <p:cNvPr id="139267" name="TextBox 3">
            <a:extLst>
              <a:ext uri="{FF2B5EF4-FFF2-40B4-BE49-F238E27FC236}">
                <a16:creationId xmlns:a16="http://schemas.microsoft.com/office/drawing/2014/main" id="{B3EC2700-59C8-5A7C-DC5F-9528278C946A}"/>
              </a:ext>
            </a:extLst>
          </p:cNvPr>
          <p:cNvSpPr txBox="1">
            <a:spLocks noChangeArrowheads="1"/>
          </p:cNvSpPr>
          <p:nvPr/>
        </p:nvSpPr>
        <p:spPr bwMode="auto">
          <a:xfrm>
            <a:off x="1360488" y="282575"/>
            <a:ext cx="594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Ocaml code for these algorithms</a:t>
            </a:r>
          </a:p>
        </p:txBody>
      </p:sp>
      <p:sp>
        <p:nvSpPr>
          <p:cNvPr id="5" name="TextBox 4">
            <a:extLst>
              <a:ext uri="{FF2B5EF4-FFF2-40B4-BE49-F238E27FC236}">
                <a16:creationId xmlns:a16="http://schemas.microsoft.com/office/drawing/2014/main" id="{495FF5D4-3A6C-99FB-0DB7-BC36893CDF37}"/>
              </a:ext>
            </a:extLst>
          </p:cNvPr>
          <p:cNvSpPr txBox="1">
            <a:spLocks noChangeArrowheads="1"/>
          </p:cNvSpPr>
          <p:nvPr/>
        </p:nvSpPr>
        <p:spPr bwMode="auto">
          <a:xfrm>
            <a:off x="1174750" y="2136775"/>
            <a:ext cx="62960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a:t>let rec euclid a b =  </a:t>
            </a:r>
          </a:p>
          <a:p>
            <a:pPr algn="l"/>
            <a:r>
              <a:rPr lang="en-US" altLang="en-US"/>
              <a:t>  if b=0 then (a,1,0) else  </a:t>
            </a:r>
          </a:p>
          <a:p>
            <a:pPr algn="l"/>
            <a:r>
              <a:rPr lang="en-US" altLang="en-US"/>
              <a:t>    let q = a/b in </a:t>
            </a:r>
          </a:p>
          <a:p>
            <a:pPr algn="l"/>
            <a:r>
              <a:rPr lang="en-US" altLang="en-US"/>
              <a:t>    let r = a mod b in              </a:t>
            </a:r>
          </a:p>
          <a:p>
            <a:pPr algn="l"/>
            <a:r>
              <a:rPr lang="en-US" altLang="en-US"/>
              <a:t>    let (g, i, j) = euclid b r in (g, j, i-j*q) </a:t>
            </a:r>
          </a:p>
          <a:p>
            <a:pPr algn="l"/>
            <a:endParaRPr lang="en-US" altLang="en-US"/>
          </a:p>
        </p:txBody>
      </p:sp>
      <p:sp>
        <p:nvSpPr>
          <p:cNvPr id="6" name="TextBox 5">
            <a:extLst>
              <a:ext uri="{FF2B5EF4-FFF2-40B4-BE49-F238E27FC236}">
                <a16:creationId xmlns:a16="http://schemas.microsoft.com/office/drawing/2014/main" id="{8186B475-196C-E150-AB01-0047FAADE030}"/>
              </a:ext>
            </a:extLst>
          </p:cNvPr>
          <p:cNvSpPr txBox="1">
            <a:spLocks noChangeArrowheads="1"/>
          </p:cNvSpPr>
          <p:nvPr/>
        </p:nvSpPr>
        <p:spPr bwMode="auto">
          <a:xfrm>
            <a:off x="0" y="4516438"/>
            <a:ext cx="88026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sz="2400"/>
              <a:t>Notes: This returns (g,i,j) where g is the GCD(a,b) and i and j are such that g=ia+jb.  </a:t>
            </a:r>
          </a:p>
          <a:p>
            <a:pPr algn="l"/>
            <a:endParaRPr lang="en-US" altLang="en-US" sz="2400"/>
          </a:p>
          <a:p>
            <a:pPr algn="l"/>
            <a:r>
              <a:rPr lang="en-US" altLang="en-US" sz="2400"/>
              <a:t>It works because r = a-q*b and</a:t>
            </a:r>
          </a:p>
          <a:p>
            <a:pPr algn="l"/>
            <a:r>
              <a:rPr lang="en-US" altLang="en-US" sz="2400"/>
              <a:t>g = i*b + j*r  </a:t>
            </a:r>
            <a:r>
              <a:rPr lang="en-US" altLang="en-US" sz="2400">
                <a:latin typeface="Wingdings" panose="05000000000000000000" pitchFamily="2" charset="2"/>
              </a:rPr>
              <a:t> </a:t>
            </a:r>
            <a:r>
              <a:rPr lang="en-US" altLang="en-US" sz="2400"/>
              <a:t>g = i*b + j*(a-q*b)  </a:t>
            </a:r>
            <a:r>
              <a:rPr lang="en-US" altLang="en-US" sz="2400">
                <a:latin typeface="Wingdings" panose="05000000000000000000" pitchFamily="2" charset="2"/>
              </a:rPr>
              <a:t> </a:t>
            </a:r>
            <a:r>
              <a:rPr lang="en-US" altLang="en-US" sz="2400"/>
              <a:t>g = j*a + (i-j*q) * 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Box 1">
            <a:extLst>
              <a:ext uri="{FF2B5EF4-FFF2-40B4-BE49-F238E27FC236}">
                <a16:creationId xmlns:a16="http://schemas.microsoft.com/office/drawing/2014/main" id="{BC74E733-F342-D372-5AE7-6AE805047458}"/>
              </a:ext>
            </a:extLst>
          </p:cNvPr>
          <p:cNvSpPr txBox="1">
            <a:spLocks noChangeArrowheads="1"/>
          </p:cNvSpPr>
          <p:nvPr/>
        </p:nvSpPr>
        <p:spPr bwMode="auto">
          <a:xfrm>
            <a:off x="0" y="1450975"/>
            <a:ext cx="92408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a:t>(* this is a proper mod function which is in [0...b-1] *)</a:t>
            </a:r>
          </a:p>
          <a:p>
            <a:pPr algn="l"/>
            <a:r>
              <a:rPr lang="en-US" altLang="en-US"/>
              <a:t> </a:t>
            </a:r>
          </a:p>
          <a:p>
            <a:pPr algn="l"/>
            <a:r>
              <a:rPr lang="en-US" altLang="en-US"/>
              <a:t>let (%) a b = let x = a mod b in if x&gt;=0 then x else x+b </a:t>
            </a:r>
          </a:p>
          <a:p>
            <a:pPr algn="l"/>
            <a:r>
              <a:rPr lang="en-US" altLang="en-US"/>
              <a:t> </a:t>
            </a:r>
          </a:p>
          <a:p>
            <a:pPr algn="l"/>
            <a:r>
              <a:rPr lang="en-US" altLang="en-US"/>
              <a:t>let inverse a n =  </a:t>
            </a:r>
          </a:p>
          <a:p>
            <a:pPr algn="l"/>
            <a:r>
              <a:rPr lang="en-US" altLang="en-US"/>
              <a:t>  let (g, i, j) = euclid a n in   (* g = i*a + j*n *) </a:t>
            </a:r>
          </a:p>
          <a:p>
            <a:pPr algn="l"/>
            <a:r>
              <a:rPr lang="en-US" altLang="en-US"/>
              <a:t>    if g != 1 then 0 else i % n </a:t>
            </a:r>
          </a:p>
          <a:p>
            <a:pPr algn="l"/>
            <a:endParaRPr lang="en-US" alt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5D0FD7-1217-1E9F-E6A0-F1329170C294}"/>
              </a:ext>
            </a:extLst>
          </p:cNvPr>
          <p:cNvSpPr>
            <a:spLocks noChangeArrowheads="1"/>
          </p:cNvSpPr>
          <p:nvPr/>
        </p:nvSpPr>
        <p:spPr bwMode="auto">
          <a:xfrm>
            <a:off x="1552575" y="4022725"/>
            <a:ext cx="60436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You can use</a:t>
            </a:r>
            <a:br>
              <a:rPr lang="en-US" altLang="en-US"/>
            </a:br>
            <a:r>
              <a:rPr lang="en-US" altLang="en-US"/>
              <a:t>MAX(a,b) + MIN(a,b) = a+b</a:t>
            </a:r>
            <a:br>
              <a:rPr lang="en-US" altLang="en-US"/>
            </a:br>
            <a:r>
              <a:rPr lang="en-US" altLang="en-US"/>
              <a:t>applied appropriately to the factorizations of x and y to prove the above fact…</a:t>
            </a:r>
          </a:p>
        </p:txBody>
      </p:sp>
      <p:sp>
        <p:nvSpPr>
          <p:cNvPr id="15363" name="Rectangle 3">
            <a:extLst>
              <a:ext uri="{FF2B5EF4-FFF2-40B4-BE49-F238E27FC236}">
                <a16:creationId xmlns:a16="http://schemas.microsoft.com/office/drawing/2014/main" id="{70CE8589-0F98-ECAD-CA22-86BF6C6EBE1F}"/>
              </a:ext>
            </a:extLst>
          </p:cNvPr>
          <p:cNvSpPr>
            <a:spLocks noChangeArrowheads="1"/>
          </p:cNvSpPr>
          <p:nvPr/>
        </p:nvSpPr>
        <p:spPr bwMode="auto">
          <a:xfrm>
            <a:off x="1146175" y="1419225"/>
            <a:ext cx="6858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4000"/>
              <a:t>Fact:</a:t>
            </a:r>
          </a:p>
          <a:p>
            <a:r>
              <a:rPr lang="en-US" altLang="en-US" sz="4000">
                <a:solidFill>
                  <a:schemeClr val="tx2"/>
                </a:solidFill>
              </a:rPr>
              <a:t>GCD(x,y) × LCM(x,y) = x × 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A1EC7B64-2861-FECB-B591-3430FF31CE64}"/>
              </a:ext>
            </a:extLst>
          </p:cNvPr>
          <p:cNvSpPr>
            <a:spLocks noGrp="1"/>
          </p:cNvSpPr>
          <p:nvPr>
            <p:ph type="title"/>
          </p:nvPr>
        </p:nvSpPr>
        <p:spPr/>
        <p:txBody>
          <a:bodyPr/>
          <a:lstStyle/>
          <a:p>
            <a:r>
              <a:rPr lang="en-US" altLang="en-US">
                <a:solidFill>
                  <a:schemeClr val="tx1"/>
                </a:solidFill>
              </a:rPr>
              <a:t>Finally, a puzzle…</a:t>
            </a:r>
          </a:p>
        </p:txBody>
      </p:sp>
      <p:sp>
        <p:nvSpPr>
          <p:cNvPr id="3" name="TextBox 2">
            <a:extLst>
              <a:ext uri="{FF2B5EF4-FFF2-40B4-BE49-F238E27FC236}">
                <a16:creationId xmlns:a16="http://schemas.microsoft.com/office/drawing/2014/main" id="{5776F963-B2BA-566A-4A07-C1E829BE4618}"/>
              </a:ext>
            </a:extLst>
          </p:cNvPr>
          <p:cNvSpPr txBox="1">
            <a:spLocks noChangeArrowheads="1"/>
          </p:cNvSpPr>
          <p:nvPr/>
        </p:nvSpPr>
        <p:spPr bwMode="auto">
          <a:xfrm>
            <a:off x="2257425" y="2073275"/>
            <a:ext cx="47863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You have a 5 gallon bottle, </a:t>
            </a:r>
          </a:p>
          <a:p>
            <a:r>
              <a:rPr lang="en-US" altLang="en-US"/>
              <a:t>a 3 gallon bottle, </a:t>
            </a:r>
          </a:p>
          <a:p>
            <a:r>
              <a:rPr lang="en-US" altLang="en-US"/>
              <a:t>and lots of water.</a:t>
            </a:r>
          </a:p>
        </p:txBody>
      </p:sp>
      <p:sp>
        <p:nvSpPr>
          <p:cNvPr id="4" name="TextBox 3">
            <a:extLst>
              <a:ext uri="{FF2B5EF4-FFF2-40B4-BE49-F238E27FC236}">
                <a16:creationId xmlns:a16="http://schemas.microsoft.com/office/drawing/2014/main" id="{44940F5F-4E69-0EA4-B72E-AC6B105ACE31}"/>
              </a:ext>
            </a:extLst>
          </p:cNvPr>
          <p:cNvSpPr txBox="1">
            <a:spLocks noChangeArrowheads="1"/>
          </p:cNvSpPr>
          <p:nvPr/>
        </p:nvSpPr>
        <p:spPr bwMode="auto">
          <a:xfrm>
            <a:off x="2195513" y="4192588"/>
            <a:ext cx="46402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How can you measure out</a:t>
            </a:r>
            <a:br>
              <a:rPr lang="en-US" altLang="en-US"/>
            </a:br>
            <a:r>
              <a:rPr lang="en-US" altLang="en-US"/>
              <a:t>exactly 4 gallons?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6F692A54-90BF-4AFF-36B2-D077D4724D6A}"/>
              </a:ext>
            </a:extLst>
          </p:cNvPr>
          <p:cNvSpPr>
            <a:spLocks noGrp="1"/>
          </p:cNvSpPr>
          <p:nvPr>
            <p:ph type="title"/>
          </p:nvPr>
        </p:nvSpPr>
        <p:spPr/>
        <p:txBody>
          <a:bodyPr/>
          <a:lstStyle/>
          <a:p>
            <a:r>
              <a:rPr lang="en-US" altLang="en-US"/>
              <a:t>Diophantine equations</a:t>
            </a:r>
          </a:p>
        </p:txBody>
      </p:sp>
      <p:sp>
        <p:nvSpPr>
          <p:cNvPr id="143363" name="TextBox 2">
            <a:extLst>
              <a:ext uri="{FF2B5EF4-FFF2-40B4-BE49-F238E27FC236}">
                <a16:creationId xmlns:a16="http://schemas.microsoft.com/office/drawing/2014/main" id="{AB159B46-28FD-4C38-E84C-C687C8C7A129}"/>
              </a:ext>
            </a:extLst>
          </p:cNvPr>
          <p:cNvSpPr txBox="1">
            <a:spLocks noChangeArrowheads="1"/>
          </p:cNvSpPr>
          <p:nvPr/>
        </p:nvSpPr>
        <p:spPr bwMode="auto">
          <a:xfrm>
            <a:off x="638175" y="2419350"/>
            <a:ext cx="78755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t>Does the equality </a:t>
            </a:r>
          </a:p>
          <a:p>
            <a:r>
              <a:rPr lang="en-US" altLang="en-US" sz="3200"/>
              <a:t>3x + 5y = 4</a:t>
            </a:r>
          </a:p>
          <a:p>
            <a:r>
              <a:rPr lang="en-US" altLang="en-US" sz="3200"/>
              <a:t>have a solution where x,y are integers?</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584F2B80-36AD-8D10-3206-9A88C44A7AAA}"/>
              </a:ext>
            </a:extLst>
          </p:cNvPr>
          <p:cNvSpPr>
            <a:spLocks noGrp="1"/>
          </p:cNvSpPr>
          <p:nvPr>
            <p:ph type="title"/>
          </p:nvPr>
        </p:nvSpPr>
        <p:spPr/>
        <p:txBody>
          <a:bodyPr/>
          <a:lstStyle/>
          <a:p>
            <a:r>
              <a:rPr lang="en-US" altLang="en-US"/>
              <a:t>New bottles of water puzzle</a:t>
            </a:r>
          </a:p>
        </p:txBody>
      </p:sp>
      <p:sp>
        <p:nvSpPr>
          <p:cNvPr id="3" name="TextBox 2">
            <a:extLst>
              <a:ext uri="{FF2B5EF4-FFF2-40B4-BE49-F238E27FC236}">
                <a16:creationId xmlns:a16="http://schemas.microsoft.com/office/drawing/2014/main" id="{D6A10764-B91A-66B0-BCC8-D8795C065AF2}"/>
              </a:ext>
            </a:extLst>
          </p:cNvPr>
          <p:cNvSpPr txBox="1">
            <a:spLocks noChangeArrowheads="1"/>
          </p:cNvSpPr>
          <p:nvPr/>
        </p:nvSpPr>
        <p:spPr bwMode="auto">
          <a:xfrm>
            <a:off x="2257425" y="2073275"/>
            <a:ext cx="47863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You have a 6 gallon bottle, </a:t>
            </a:r>
          </a:p>
          <a:p>
            <a:r>
              <a:rPr lang="en-US" altLang="en-US"/>
              <a:t>a 3 gallon bottle, </a:t>
            </a:r>
          </a:p>
          <a:p>
            <a:r>
              <a:rPr lang="en-US" altLang="en-US"/>
              <a:t>and lots of water.</a:t>
            </a:r>
          </a:p>
        </p:txBody>
      </p:sp>
      <p:sp>
        <p:nvSpPr>
          <p:cNvPr id="4" name="TextBox 3">
            <a:extLst>
              <a:ext uri="{FF2B5EF4-FFF2-40B4-BE49-F238E27FC236}">
                <a16:creationId xmlns:a16="http://schemas.microsoft.com/office/drawing/2014/main" id="{C0AB8A1D-2234-4F4E-9567-EC37E9A094A0}"/>
              </a:ext>
            </a:extLst>
          </p:cNvPr>
          <p:cNvSpPr txBox="1">
            <a:spLocks noChangeArrowheads="1"/>
          </p:cNvSpPr>
          <p:nvPr/>
        </p:nvSpPr>
        <p:spPr bwMode="auto">
          <a:xfrm>
            <a:off x="2071688" y="4137025"/>
            <a:ext cx="46402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How can you measure out</a:t>
            </a:r>
            <a:br>
              <a:rPr lang="en-US" altLang="en-US"/>
            </a:br>
            <a:r>
              <a:rPr lang="en-US" altLang="en-US"/>
              <a:t>exactly 4 gallons?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36E858D7-C9C0-1547-1B83-FBCD528E2CBB}"/>
              </a:ext>
            </a:extLst>
          </p:cNvPr>
          <p:cNvSpPr>
            <a:spLocks noGrp="1"/>
          </p:cNvSpPr>
          <p:nvPr>
            <p:ph type="title"/>
          </p:nvPr>
        </p:nvSpPr>
        <p:spPr/>
        <p:txBody>
          <a:bodyPr/>
          <a:lstStyle/>
          <a:p>
            <a:r>
              <a:rPr lang="en-US" altLang="en-US"/>
              <a:t>Invariant</a:t>
            </a:r>
          </a:p>
        </p:txBody>
      </p:sp>
      <p:sp>
        <p:nvSpPr>
          <p:cNvPr id="3" name="TextBox 2">
            <a:extLst>
              <a:ext uri="{FF2B5EF4-FFF2-40B4-BE49-F238E27FC236}">
                <a16:creationId xmlns:a16="http://schemas.microsoft.com/office/drawing/2014/main" id="{8D87F48F-52C5-A51F-F937-9F792369A058}"/>
              </a:ext>
            </a:extLst>
          </p:cNvPr>
          <p:cNvSpPr txBox="1">
            <a:spLocks noChangeArrowheads="1"/>
          </p:cNvSpPr>
          <p:nvPr/>
        </p:nvSpPr>
        <p:spPr bwMode="auto">
          <a:xfrm>
            <a:off x="1009650" y="1579563"/>
            <a:ext cx="6288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2400"/>
              <a:t>Suppose stage of system is given by (L,S)</a:t>
            </a:r>
          </a:p>
          <a:p>
            <a:r>
              <a:rPr lang="en-US" altLang="en-US" sz="2400"/>
              <a:t>	</a:t>
            </a:r>
            <a:r>
              <a:rPr lang="en-US" altLang="en-US" sz="2000"/>
              <a:t>(L gallons in larger one, S in smaller)</a:t>
            </a:r>
          </a:p>
        </p:txBody>
      </p:sp>
      <p:sp>
        <p:nvSpPr>
          <p:cNvPr id="5" name="TextBox 4">
            <a:extLst>
              <a:ext uri="{FF2B5EF4-FFF2-40B4-BE49-F238E27FC236}">
                <a16:creationId xmlns:a16="http://schemas.microsoft.com/office/drawing/2014/main" id="{E4D09D12-CCBE-5237-225B-49E72CE417AE}"/>
              </a:ext>
            </a:extLst>
          </p:cNvPr>
          <p:cNvSpPr txBox="1">
            <a:spLocks noChangeArrowheads="1"/>
          </p:cNvSpPr>
          <p:nvPr/>
        </p:nvSpPr>
        <p:spPr bwMode="auto">
          <a:xfrm>
            <a:off x="1133475" y="5297488"/>
            <a:ext cx="6508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rgbClr val="FFFF00"/>
                </a:solidFill>
              </a:rPr>
              <a:t>Invariant: </a:t>
            </a:r>
            <a:r>
              <a:rPr lang="en-US" altLang="en-US"/>
              <a:t>L,S are both multiples of 3.</a:t>
            </a:r>
            <a:endParaRPr lang="en-US" altLang="en-US" sz="2400"/>
          </a:p>
        </p:txBody>
      </p:sp>
      <p:sp>
        <p:nvSpPr>
          <p:cNvPr id="6" name="TextBox 5">
            <a:extLst>
              <a:ext uri="{FF2B5EF4-FFF2-40B4-BE49-F238E27FC236}">
                <a16:creationId xmlns:a16="http://schemas.microsoft.com/office/drawing/2014/main" id="{886C530B-3C57-6D66-FBA7-D23CBFEA296A}"/>
              </a:ext>
            </a:extLst>
          </p:cNvPr>
          <p:cNvSpPr txBox="1"/>
          <p:nvPr/>
        </p:nvSpPr>
        <p:spPr>
          <a:xfrm>
            <a:off x="982663" y="2881313"/>
            <a:ext cx="6907212" cy="1917700"/>
          </a:xfrm>
          <a:prstGeom prst="rect">
            <a:avLst/>
          </a:prstGeom>
          <a:noFill/>
        </p:spPr>
        <p:txBody>
          <a:bodyPr wrap="none">
            <a:spAutoFit/>
          </a:bodyPr>
          <a:lstStyle/>
          <a:p>
            <a:pPr>
              <a:defRPr/>
            </a:pPr>
            <a:r>
              <a:rPr lang="en-US" sz="2400" dirty="0">
                <a:ea typeface="+mn-ea"/>
              </a:rPr>
              <a:t>Set of valid moves</a:t>
            </a:r>
          </a:p>
          <a:p>
            <a:pPr marL="514350" indent="-514350">
              <a:buFont typeface="+mj-lt"/>
              <a:buAutoNum type="arabicPeriod"/>
              <a:defRPr/>
            </a:pPr>
            <a:r>
              <a:rPr lang="en-US" sz="2400" dirty="0">
                <a:ea typeface="+mn-ea"/>
              </a:rPr>
              <a:t>empty out either bottle</a:t>
            </a:r>
          </a:p>
          <a:p>
            <a:pPr marL="514350" indent="-514350">
              <a:buFont typeface="+mj-lt"/>
              <a:buAutoNum type="arabicPeriod"/>
              <a:defRPr/>
            </a:pPr>
            <a:r>
              <a:rPr lang="en-US" sz="2400" dirty="0">
                <a:ea typeface="+mn-ea"/>
              </a:rPr>
              <a:t>fill up bottle (completely) from water source</a:t>
            </a:r>
          </a:p>
          <a:p>
            <a:pPr marL="514350" indent="-514350">
              <a:buFont typeface="+mj-lt"/>
              <a:buAutoNum type="arabicPeriod"/>
              <a:defRPr/>
            </a:pPr>
            <a:r>
              <a:rPr lang="en-US" sz="2400" dirty="0">
                <a:ea typeface="+mn-ea"/>
              </a:rPr>
              <a:t>pour bottle into other until first one empty</a:t>
            </a:r>
          </a:p>
          <a:p>
            <a:pPr marL="514350" indent="-514350">
              <a:buFont typeface="+mj-lt"/>
              <a:buAutoNum type="arabicPeriod"/>
              <a:defRPr/>
            </a:pPr>
            <a:r>
              <a:rPr lang="en-US" sz="2400" dirty="0">
                <a:ea typeface="+mn-ea"/>
              </a:rPr>
              <a:t>pour bottle into other until second one full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99993A86-41DC-F866-A3B3-FB3185DC3713}"/>
              </a:ext>
            </a:extLst>
          </p:cNvPr>
          <p:cNvSpPr>
            <a:spLocks noGrp="1"/>
          </p:cNvSpPr>
          <p:nvPr>
            <p:ph type="title"/>
          </p:nvPr>
        </p:nvSpPr>
        <p:spPr/>
        <p:txBody>
          <a:bodyPr/>
          <a:lstStyle/>
          <a:p>
            <a:r>
              <a:rPr lang="en-US" altLang="en-US"/>
              <a:t>Generalized bottles of water</a:t>
            </a:r>
          </a:p>
        </p:txBody>
      </p:sp>
      <p:sp>
        <p:nvSpPr>
          <p:cNvPr id="3" name="TextBox 2">
            <a:extLst>
              <a:ext uri="{FF2B5EF4-FFF2-40B4-BE49-F238E27FC236}">
                <a16:creationId xmlns:a16="http://schemas.microsoft.com/office/drawing/2014/main" id="{B4EDDB5C-DEFA-5B7E-A243-1138FA58DAE3}"/>
              </a:ext>
            </a:extLst>
          </p:cNvPr>
          <p:cNvSpPr txBox="1">
            <a:spLocks noChangeArrowheads="1"/>
          </p:cNvSpPr>
          <p:nvPr/>
        </p:nvSpPr>
        <p:spPr bwMode="auto">
          <a:xfrm>
            <a:off x="2257425" y="2073275"/>
            <a:ext cx="48117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You have a P gallon bottle, </a:t>
            </a:r>
          </a:p>
          <a:p>
            <a:r>
              <a:rPr lang="en-US" altLang="en-US"/>
              <a:t>a Q gallon bottle, </a:t>
            </a:r>
          </a:p>
          <a:p>
            <a:r>
              <a:rPr lang="en-US" altLang="en-US"/>
              <a:t>and lots of water.</a:t>
            </a:r>
          </a:p>
        </p:txBody>
      </p:sp>
      <p:sp>
        <p:nvSpPr>
          <p:cNvPr id="4" name="TextBox 3">
            <a:extLst>
              <a:ext uri="{FF2B5EF4-FFF2-40B4-BE49-F238E27FC236}">
                <a16:creationId xmlns:a16="http://schemas.microsoft.com/office/drawing/2014/main" id="{EC5F2BE5-0D06-A5FA-645C-473BF0800AE3}"/>
              </a:ext>
            </a:extLst>
          </p:cNvPr>
          <p:cNvSpPr txBox="1">
            <a:spLocks noChangeArrowheads="1"/>
          </p:cNvSpPr>
          <p:nvPr/>
        </p:nvSpPr>
        <p:spPr bwMode="auto">
          <a:xfrm>
            <a:off x="2154238" y="3778250"/>
            <a:ext cx="4841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When can you measure out</a:t>
            </a:r>
            <a:br>
              <a:rPr lang="en-US" altLang="en-US"/>
            </a:br>
            <a:r>
              <a:rPr lang="en-US" altLang="en-US"/>
              <a:t>exactly 1 gallon?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BD7CFAE2-9CFF-43BE-E074-6FFC36B3699D}"/>
              </a:ext>
            </a:extLst>
          </p:cNvPr>
          <p:cNvSpPr>
            <a:spLocks noGrp="1"/>
          </p:cNvSpPr>
          <p:nvPr>
            <p:ph type="title"/>
          </p:nvPr>
        </p:nvSpPr>
        <p:spPr/>
        <p:txBody>
          <a:bodyPr/>
          <a:lstStyle/>
          <a:p>
            <a:r>
              <a:rPr lang="en-US" altLang="en-US"/>
              <a:t>Recall that</a:t>
            </a:r>
          </a:p>
        </p:txBody>
      </p:sp>
      <p:sp>
        <p:nvSpPr>
          <p:cNvPr id="151555" name="TextBox 2">
            <a:extLst>
              <a:ext uri="{FF2B5EF4-FFF2-40B4-BE49-F238E27FC236}">
                <a16:creationId xmlns:a16="http://schemas.microsoft.com/office/drawing/2014/main" id="{209C98C6-31BE-375D-5D7B-669A45DF8D97}"/>
              </a:ext>
            </a:extLst>
          </p:cNvPr>
          <p:cNvSpPr txBox="1">
            <a:spLocks noChangeArrowheads="1"/>
          </p:cNvSpPr>
          <p:nvPr/>
        </p:nvSpPr>
        <p:spPr bwMode="auto">
          <a:xfrm>
            <a:off x="941388" y="1773238"/>
            <a:ext cx="72596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l"/>
            <a:r>
              <a:rPr lang="en-US" altLang="en-US"/>
              <a:t>if P and Q have gcd(P, Q) = 1</a:t>
            </a:r>
          </a:p>
          <a:p>
            <a:pPr algn="l"/>
            <a:r>
              <a:rPr lang="en-US" altLang="en-US"/>
              <a:t>then you can find integers a and b so that</a:t>
            </a:r>
          </a:p>
          <a:p>
            <a:pPr algn="l"/>
            <a:r>
              <a:rPr lang="en-US" altLang="en-US"/>
              <a:t>	a*P + b*Q = 1</a:t>
            </a:r>
          </a:p>
        </p:txBody>
      </p:sp>
      <p:sp>
        <p:nvSpPr>
          <p:cNvPr id="5" name="TextBox 4">
            <a:extLst>
              <a:ext uri="{FF2B5EF4-FFF2-40B4-BE49-F238E27FC236}">
                <a16:creationId xmlns:a16="http://schemas.microsoft.com/office/drawing/2014/main" id="{CEADD177-D74F-3A6C-A69A-169FB0AE940A}"/>
              </a:ext>
            </a:extLst>
          </p:cNvPr>
          <p:cNvSpPr txBox="1">
            <a:spLocks noChangeArrowheads="1"/>
          </p:cNvSpPr>
          <p:nvPr/>
        </p:nvSpPr>
        <p:spPr bwMode="auto">
          <a:xfrm>
            <a:off x="784225" y="3852863"/>
            <a:ext cx="75834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Suppose a is positive, then fill out P a times</a:t>
            </a:r>
          </a:p>
          <a:p>
            <a:r>
              <a:rPr lang="en-US" altLang="en-US"/>
              <a:t>and empty out Q b times</a:t>
            </a:r>
          </a:p>
        </p:txBody>
      </p:sp>
      <p:sp>
        <p:nvSpPr>
          <p:cNvPr id="6" name="TextBox 5">
            <a:extLst>
              <a:ext uri="{FF2B5EF4-FFF2-40B4-BE49-F238E27FC236}">
                <a16:creationId xmlns:a16="http://schemas.microsoft.com/office/drawing/2014/main" id="{51E2C74F-5F3C-1A0B-0E3E-6E29463D3207}"/>
              </a:ext>
            </a:extLst>
          </p:cNvPr>
          <p:cNvSpPr txBox="1">
            <a:spLocks noChangeArrowheads="1"/>
          </p:cNvSpPr>
          <p:nvPr/>
        </p:nvSpPr>
        <p:spPr bwMode="auto">
          <a:xfrm>
            <a:off x="731838" y="4911725"/>
            <a:ext cx="7437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(and move water from P to Q as needed…)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180">
            <a:extLst>
              <a:ext uri="{FF2B5EF4-FFF2-40B4-BE49-F238E27FC236}">
                <a16:creationId xmlns:a16="http://schemas.microsoft.com/office/drawing/2014/main" id="{D4CAC374-2979-8F0F-A27F-95FEE826E932}"/>
              </a:ext>
            </a:extLst>
          </p:cNvPr>
          <p:cNvSpPr txBox="1">
            <a:spLocks noChangeArrowheads="1"/>
          </p:cNvSpPr>
          <p:nvPr/>
        </p:nvSpPr>
        <p:spPr bwMode="auto">
          <a:xfrm>
            <a:off x="3457575" y="633413"/>
            <a:ext cx="5189538"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tabLst>
                <a:tab pos="858838" algn="l"/>
              </a:tabLst>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tabLst>
                <a:tab pos="858838" algn="l"/>
              </a:tabLst>
              <a:defRPr sz="2800">
                <a:solidFill>
                  <a:schemeClr val="tx1"/>
                </a:solidFill>
                <a:latin typeface="Arial Rounded MT Bold" panose="020F0704030504030204" pitchFamily="34" charset="0"/>
                <a:ea typeface="ＭＳ Ｐゴシック" panose="020B0600070205080204" pitchFamily="34" charset="-128"/>
              </a:defRPr>
            </a:lvl9pPr>
          </a:lstStyle>
          <a:p>
            <a:pPr algn="l">
              <a:spcBef>
                <a:spcPct val="20000"/>
              </a:spcBef>
            </a:pPr>
            <a:r>
              <a:rPr lang="en-US" altLang="en-US" sz="2400">
                <a:solidFill>
                  <a:schemeClr val="tx2"/>
                </a:solidFill>
              </a:rPr>
              <a:t>Working modulo integer n</a:t>
            </a:r>
          </a:p>
          <a:p>
            <a:pPr algn="l">
              <a:spcBef>
                <a:spcPct val="20000"/>
              </a:spcBef>
            </a:pPr>
            <a:endParaRPr lang="en-US" altLang="en-US" sz="2400">
              <a:solidFill>
                <a:srgbClr val="FFFFFF"/>
              </a:solidFill>
            </a:endParaRPr>
          </a:p>
          <a:p>
            <a:pPr algn="l">
              <a:spcBef>
                <a:spcPct val="20000"/>
              </a:spcBef>
            </a:pPr>
            <a:r>
              <a:rPr lang="en-US" altLang="en-US" sz="2400">
                <a:solidFill>
                  <a:schemeClr val="tx2"/>
                </a:solidFill>
              </a:rPr>
              <a:t>Definitions of Z</a:t>
            </a:r>
            <a:r>
              <a:rPr lang="en-US" altLang="en-US" sz="2700" baseline="-25000">
                <a:solidFill>
                  <a:schemeClr val="tx2"/>
                </a:solidFill>
              </a:rPr>
              <a:t>n</a:t>
            </a:r>
            <a:r>
              <a:rPr lang="en-US" altLang="en-US" sz="2400">
                <a:solidFill>
                  <a:schemeClr val="tx2"/>
                </a:solidFill>
              </a:rPr>
              <a:t>, Z</a:t>
            </a:r>
            <a:r>
              <a:rPr lang="en-US" altLang="en-US" sz="2700" baseline="-25000">
                <a:solidFill>
                  <a:schemeClr val="tx2"/>
                </a:solidFill>
              </a:rPr>
              <a:t>n</a:t>
            </a:r>
            <a:r>
              <a:rPr lang="en-US" altLang="en-US" sz="3000" baseline="30000">
                <a:solidFill>
                  <a:schemeClr val="tx2"/>
                </a:solidFill>
              </a:rPr>
              <a:t>*</a:t>
            </a:r>
            <a:endParaRPr lang="en-US" altLang="en-US" sz="2400">
              <a:solidFill>
                <a:schemeClr val="tx2"/>
              </a:solidFill>
            </a:endParaRPr>
          </a:p>
          <a:p>
            <a:pPr algn="l">
              <a:spcBef>
                <a:spcPct val="20000"/>
              </a:spcBef>
            </a:pPr>
            <a:r>
              <a:rPr lang="en-US" altLang="en-US" sz="2400">
                <a:solidFill>
                  <a:srgbClr val="FFFFFF"/>
                </a:solidFill>
              </a:rPr>
              <a:t>    and their properties</a:t>
            </a:r>
          </a:p>
          <a:p>
            <a:pPr algn="l">
              <a:spcBef>
                <a:spcPct val="20000"/>
              </a:spcBef>
            </a:pPr>
            <a:endParaRPr lang="en-US" altLang="en-US" sz="2400">
              <a:solidFill>
                <a:srgbClr val="FFFFFF"/>
              </a:solidFill>
            </a:endParaRPr>
          </a:p>
          <a:p>
            <a:pPr algn="l">
              <a:spcBef>
                <a:spcPct val="20000"/>
              </a:spcBef>
            </a:pPr>
            <a:r>
              <a:rPr lang="en-US" altLang="en-US" sz="2400">
                <a:solidFill>
                  <a:schemeClr val="tx2"/>
                </a:solidFill>
              </a:rPr>
              <a:t>Fundamental lemmas of +,-,*,/</a:t>
            </a:r>
          </a:p>
          <a:p>
            <a:pPr algn="l">
              <a:spcBef>
                <a:spcPct val="20000"/>
              </a:spcBef>
            </a:pPr>
            <a:r>
              <a:rPr lang="en-US" altLang="en-US" sz="2400">
                <a:solidFill>
                  <a:srgbClr val="FFFFFF"/>
                </a:solidFill>
              </a:rPr>
              <a:t>     When can you divide out</a:t>
            </a:r>
          </a:p>
          <a:p>
            <a:pPr algn="l">
              <a:spcBef>
                <a:spcPct val="20000"/>
              </a:spcBef>
            </a:pPr>
            <a:endParaRPr lang="en-US" altLang="en-US" sz="2400">
              <a:solidFill>
                <a:srgbClr val="FFFFFF"/>
              </a:solidFill>
            </a:endParaRPr>
          </a:p>
          <a:p>
            <a:pPr algn="l">
              <a:spcBef>
                <a:spcPct val="20000"/>
              </a:spcBef>
            </a:pPr>
            <a:r>
              <a:rPr lang="en-US" altLang="en-US" sz="2400">
                <a:solidFill>
                  <a:schemeClr val="tx2"/>
                </a:solidFill>
              </a:rPr>
              <a:t>Extended Euclid Algorithm</a:t>
            </a:r>
          </a:p>
          <a:p>
            <a:pPr algn="l">
              <a:spcBef>
                <a:spcPct val="20000"/>
              </a:spcBef>
            </a:pPr>
            <a:r>
              <a:rPr lang="en-US" altLang="en-US" sz="2400">
                <a:solidFill>
                  <a:srgbClr val="FFFFFF"/>
                </a:solidFill>
              </a:rPr>
              <a:t>     How to calculate c</a:t>
            </a:r>
            <a:r>
              <a:rPr lang="en-US" altLang="en-US" sz="2600" baseline="30000">
                <a:solidFill>
                  <a:srgbClr val="FFFFFF"/>
                </a:solidFill>
              </a:rPr>
              <a:t>-1</a:t>
            </a:r>
            <a:r>
              <a:rPr lang="en-US" altLang="en-US" sz="2400">
                <a:solidFill>
                  <a:srgbClr val="FFFFFF"/>
                </a:solidFill>
              </a:rPr>
              <a:t> mod n.</a:t>
            </a:r>
          </a:p>
          <a:p>
            <a:pPr algn="l">
              <a:spcBef>
                <a:spcPct val="20000"/>
              </a:spcBef>
            </a:pPr>
            <a:endParaRPr lang="en-US" altLang="en-US" sz="2400">
              <a:solidFill>
                <a:srgbClr val="FFFFFF"/>
              </a:solidFill>
            </a:endParaRPr>
          </a:p>
          <a:p>
            <a:pPr algn="l">
              <a:spcBef>
                <a:spcPct val="20000"/>
              </a:spcBef>
            </a:pPr>
            <a:r>
              <a:rPr lang="en-US" altLang="en-US" sz="2400">
                <a:solidFill>
                  <a:schemeClr val="tx2"/>
                </a:solidFill>
              </a:rPr>
              <a:t>Euler phi function </a:t>
            </a:r>
            <a:r>
              <a:rPr lang="en-US" altLang="en-US" sz="2400">
                <a:solidFill>
                  <a:schemeClr val="tx2"/>
                </a:solidFill>
                <a:latin typeface="Lucida Grande" charset="0"/>
              </a:rPr>
              <a:t>ϕ</a:t>
            </a:r>
            <a:r>
              <a:rPr lang="en-US" altLang="en-US" sz="2400">
                <a:solidFill>
                  <a:schemeClr val="tx2"/>
                </a:solidFill>
                <a:sym typeface="Symbol" panose="05050102010706020507" pitchFamily="18" charset="2"/>
              </a:rPr>
              <a:t>(n) = |Z</a:t>
            </a:r>
            <a:r>
              <a:rPr lang="en-US" altLang="en-US" sz="2600" baseline="-25000">
                <a:solidFill>
                  <a:schemeClr val="tx2"/>
                </a:solidFill>
                <a:sym typeface="Symbol" panose="05050102010706020507" pitchFamily="18" charset="2"/>
              </a:rPr>
              <a:t>n</a:t>
            </a:r>
            <a:r>
              <a:rPr lang="en-US" altLang="en-US" sz="2900" baseline="30000">
                <a:solidFill>
                  <a:schemeClr val="tx2"/>
                </a:solidFill>
                <a:sym typeface="Symbol" panose="05050102010706020507" pitchFamily="18" charset="2"/>
              </a:rPr>
              <a:t>*</a:t>
            </a:r>
            <a:r>
              <a:rPr lang="en-US" altLang="en-US" sz="2400">
                <a:solidFill>
                  <a:schemeClr val="tx2"/>
                </a:solidFill>
                <a:sym typeface="Symbol" panose="05050102010706020507" pitchFamily="18" charset="2"/>
              </a:rPr>
              <a:t>|</a:t>
            </a:r>
          </a:p>
        </p:txBody>
      </p:sp>
      <p:pic>
        <p:nvPicPr>
          <p:cNvPr id="153603" name="Picture 182" descr="strongsad">
            <a:extLst>
              <a:ext uri="{FF2B5EF4-FFF2-40B4-BE49-F238E27FC236}">
                <a16:creationId xmlns:a16="http://schemas.microsoft.com/office/drawing/2014/main" id="{054C496A-D309-CE5F-A273-F13A97B8E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2995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Text Box 183">
            <a:extLst>
              <a:ext uri="{FF2B5EF4-FFF2-40B4-BE49-F238E27FC236}">
                <a16:creationId xmlns:a16="http://schemas.microsoft.com/office/drawing/2014/main" id="{31759A59-98B3-A5A5-8060-A576309AABC1}"/>
              </a:ext>
            </a:extLst>
          </p:cNvPr>
          <p:cNvSpPr txBox="1">
            <a:spLocks noChangeArrowheads="1"/>
          </p:cNvSpPr>
          <p:nvPr/>
        </p:nvSpPr>
        <p:spPr bwMode="auto">
          <a:xfrm>
            <a:off x="271463" y="4765675"/>
            <a:ext cx="27320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274320" rIns="274320">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t>Here’s What You Need to Know…</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455863" y="1360488"/>
            <a:ext cx="4238625" cy="1433512"/>
          </a:xfrm>
          <a:prstGeom prst="rect">
            <a:avLst/>
          </a:prstGeom>
          <a:noFill/>
          <a:ln w="76200" cap="sq">
            <a:noFill/>
            <a:miter lim="800000"/>
            <a:headEnd/>
            <a:tailEnd/>
          </a:ln>
        </p:spPr>
        <p:txBody>
          <a:bodyPr wrap="none" lIns="274320" rIns="274320" anchorCtr="1">
            <a:prstTxWarp prst="textNoShape">
              <a:avLst/>
            </a:prstTxWarp>
            <a:spAutoFit/>
          </a:bodyPr>
          <a:lstStyle/>
          <a:p>
            <a:r>
              <a:rPr lang="en-US" sz="8800"/>
              <a:t>15-251</a:t>
            </a:r>
          </a:p>
        </p:txBody>
      </p:sp>
      <p:sp>
        <p:nvSpPr>
          <p:cNvPr id="15363" name="Text Box 3"/>
          <p:cNvSpPr txBox="1">
            <a:spLocks noChangeArrowheads="1"/>
          </p:cNvSpPr>
          <p:nvPr/>
        </p:nvSpPr>
        <p:spPr bwMode="auto">
          <a:xfrm>
            <a:off x="498475" y="2732088"/>
            <a:ext cx="8153400" cy="1555750"/>
          </a:xfrm>
          <a:prstGeom prst="rect">
            <a:avLst/>
          </a:prstGeom>
          <a:noFill/>
          <a:ln w="76200" cap="sq">
            <a:noFill/>
            <a:miter lim="800000"/>
            <a:headEnd/>
            <a:tailEnd/>
          </a:ln>
        </p:spPr>
        <p:txBody>
          <a:bodyPr lIns="274320" rIns="274320" anchorCtr="1">
            <a:prstTxWarp prst="textNoShape">
              <a:avLst/>
            </a:prstTxWarp>
            <a:spAutoFit/>
          </a:bodyPr>
          <a:lstStyle/>
          <a:p>
            <a:r>
              <a:rPr lang="en-US" sz="4800"/>
              <a:t>Great Theoretical Ideas in Computer Science</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88"/>
          <p:cNvSpPr txBox="1">
            <a:spLocks noChangeArrowheads="1"/>
          </p:cNvSpPr>
          <p:nvPr/>
        </p:nvSpPr>
        <p:spPr bwMode="auto">
          <a:xfrm>
            <a:off x="1601779" y="2474913"/>
            <a:ext cx="5559449" cy="523220"/>
          </a:xfrm>
          <a:prstGeom prst="rect">
            <a:avLst/>
          </a:prstGeom>
          <a:noFill/>
          <a:ln w="76200" cap="sq">
            <a:noFill/>
            <a:miter lim="800000"/>
            <a:headEnd/>
            <a:tailEnd/>
          </a:ln>
        </p:spPr>
        <p:txBody>
          <a:bodyPr wrap="none" lIns="274320" rIns="274320" anchorCtr="1">
            <a:prstTxWarp prst="textNoShape">
              <a:avLst/>
            </a:prstTxWarp>
            <a:spAutoFit/>
          </a:bodyPr>
          <a:lstStyle/>
          <a:p>
            <a:r>
              <a:rPr lang="en-US" dirty="0"/>
              <a:t>Lecture 14 (October 7, 2010)</a:t>
            </a:r>
          </a:p>
        </p:txBody>
      </p:sp>
      <p:sp>
        <p:nvSpPr>
          <p:cNvPr id="18435" name="Rectangle 393"/>
          <p:cNvSpPr>
            <a:spLocks noGrp="1" noChangeArrowheads="1"/>
          </p:cNvSpPr>
          <p:nvPr>
            <p:ph type="ctrTitle"/>
          </p:nvPr>
        </p:nvSpPr>
        <p:spPr>
          <a:xfrm>
            <a:off x="852488" y="333375"/>
            <a:ext cx="7261225" cy="2033588"/>
          </a:xfrm>
          <a:noFill/>
        </p:spPr>
        <p:txBody>
          <a:bodyPr/>
          <a:lstStyle/>
          <a:p>
            <a:r>
              <a:rPr lang="en-US" sz="4000">
                <a:solidFill>
                  <a:schemeClr val="tx1"/>
                </a:solidFill>
              </a:rPr>
              <a:t>Raising numbers to powers,</a:t>
            </a:r>
            <a:br>
              <a:rPr lang="en-US" sz="4000">
                <a:solidFill>
                  <a:schemeClr val="tx1"/>
                </a:solidFill>
              </a:rPr>
            </a:br>
            <a:r>
              <a:rPr lang="en-US" sz="4000">
                <a:solidFill>
                  <a:schemeClr val="tx1"/>
                </a:solidFill>
              </a:rPr>
              <a:t>Cyrptography and RSA,</a:t>
            </a:r>
          </a:p>
        </p:txBody>
      </p:sp>
      <p:grpSp>
        <p:nvGrpSpPr>
          <p:cNvPr id="18436" name="Group 394"/>
          <p:cNvGrpSpPr>
            <a:grpSpLocks/>
          </p:cNvGrpSpPr>
          <p:nvPr/>
        </p:nvGrpSpPr>
        <p:grpSpPr bwMode="auto">
          <a:xfrm>
            <a:off x="2297113" y="3924300"/>
            <a:ext cx="939800" cy="1909763"/>
            <a:chOff x="752" y="176"/>
            <a:chExt cx="2155" cy="4149"/>
          </a:xfrm>
        </p:grpSpPr>
        <p:grpSp>
          <p:nvGrpSpPr>
            <p:cNvPr id="18440" name="Group 395"/>
            <p:cNvGrpSpPr>
              <a:grpSpLocks/>
            </p:cNvGrpSpPr>
            <p:nvPr/>
          </p:nvGrpSpPr>
          <p:grpSpPr bwMode="auto">
            <a:xfrm>
              <a:off x="752" y="745"/>
              <a:ext cx="2155" cy="3580"/>
              <a:chOff x="752" y="745"/>
              <a:chExt cx="2155" cy="3580"/>
            </a:xfrm>
          </p:grpSpPr>
          <p:sp>
            <p:nvSpPr>
              <p:cNvPr id="18450" name="Freeform 396"/>
              <p:cNvSpPr>
                <a:spLocks/>
              </p:cNvSpPr>
              <p:nvPr/>
            </p:nvSpPr>
            <p:spPr bwMode="auto">
              <a:xfrm>
                <a:off x="1069" y="745"/>
                <a:ext cx="769" cy="838"/>
              </a:xfrm>
              <a:custGeom>
                <a:avLst/>
                <a:gdLst>
                  <a:gd name="T0" fmla="*/ 514 w 769"/>
                  <a:gd name="T1" fmla="*/ 428 h 838"/>
                  <a:gd name="T2" fmla="*/ 495 w 769"/>
                  <a:gd name="T3" fmla="*/ 256 h 838"/>
                  <a:gd name="T4" fmla="*/ 427 w 769"/>
                  <a:gd name="T5" fmla="*/ 68 h 838"/>
                  <a:gd name="T6" fmla="*/ 326 w 769"/>
                  <a:gd name="T7" fmla="*/ 0 h 838"/>
                  <a:gd name="T8" fmla="*/ 206 w 769"/>
                  <a:gd name="T9" fmla="*/ 0 h 838"/>
                  <a:gd name="T10" fmla="*/ 67 w 769"/>
                  <a:gd name="T11" fmla="*/ 102 h 838"/>
                  <a:gd name="T12" fmla="*/ 0 w 769"/>
                  <a:gd name="T13" fmla="*/ 308 h 838"/>
                  <a:gd name="T14" fmla="*/ 18 w 769"/>
                  <a:gd name="T15" fmla="*/ 582 h 838"/>
                  <a:gd name="T16" fmla="*/ 86 w 769"/>
                  <a:gd name="T17" fmla="*/ 718 h 838"/>
                  <a:gd name="T18" fmla="*/ 206 w 769"/>
                  <a:gd name="T19" fmla="*/ 838 h 838"/>
                  <a:gd name="T20" fmla="*/ 375 w 769"/>
                  <a:gd name="T21" fmla="*/ 838 h 838"/>
                  <a:gd name="T22" fmla="*/ 495 w 769"/>
                  <a:gd name="T23" fmla="*/ 736 h 838"/>
                  <a:gd name="T24" fmla="*/ 529 w 769"/>
                  <a:gd name="T25" fmla="*/ 598 h 838"/>
                  <a:gd name="T26" fmla="*/ 529 w 769"/>
                  <a:gd name="T27" fmla="*/ 530 h 838"/>
                  <a:gd name="T28" fmla="*/ 751 w 769"/>
                  <a:gd name="T29" fmla="*/ 530 h 838"/>
                  <a:gd name="T30" fmla="*/ 769 w 769"/>
                  <a:gd name="T31" fmla="*/ 394 h 838"/>
                  <a:gd name="T32" fmla="*/ 514 w 769"/>
                  <a:gd name="T33" fmla="*/ 428 h 8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9"/>
                  <a:gd name="T52" fmla="*/ 0 h 838"/>
                  <a:gd name="T53" fmla="*/ 769 w 769"/>
                  <a:gd name="T54" fmla="*/ 838 h 8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9" h="838">
                    <a:moveTo>
                      <a:pt x="514" y="428"/>
                    </a:moveTo>
                    <a:lnTo>
                      <a:pt x="495" y="256"/>
                    </a:lnTo>
                    <a:lnTo>
                      <a:pt x="427" y="68"/>
                    </a:lnTo>
                    <a:lnTo>
                      <a:pt x="326" y="0"/>
                    </a:lnTo>
                    <a:lnTo>
                      <a:pt x="206" y="0"/>
                    </a:lnTo>
                    <a:lnTo>
                      <a:pt x="67" y="102"/>
                    </a:lnTo>
                    <a:lnTo>
                      <a:pt x="0" y="308"/>
                    </a:lnTo>
                    <a:lnTo>
                      <a:pt x="18" y="582"/>
                    </a:lnTo>
                    <a:lnTo>
                      <a:pt x="86" y="718"/>
                    </a:lnTo>
                    <a:lnTo>
                      <a:pt x="206" y="838"/>
                    </a:lnTo>
                    <a:lnTo>
                      <a:pt x="375" y="838"/>
                    </a:lnTo>
                    <a:lnTo>
                      <a:pt x="495" y="736"/>
                    </a:lnTo>
                    <a:lnTo>
                      <a:pt x="529" y="598"/>
                    </a:lnTo>
                    <a:lnTo>
                      <a:pt x="529" y="530"/>
                    </a:lnTo>
                    <a:lnTo>
                      <a:pt x="751" y="530"/>
                    </a:lnTo>
                    <a:lnTo>
                      <a:pt x="769" y="394"/>
                    </a:lnTo>
                    <a:lnTo>
                      <a:pt x="514" y="428"/>
                    </a:lnTo>
                    <a:close/>
                  </a:path>
                </a:pathLst>
              </a:custGeom>
              <a:solidFill>
                <a:schemeClr val="tx1"/>
              </a:solidFill>
              <a:ln w="9525">
                <a:noFill/>
                <a:round/>
                <a:headEnd/>
                <a:tailEnd/>
              </a:ln>
            </p:spPr>
            <p:txBody>
              <a:bodyPr>
                <a:prstTxWarp prst="textNoShape">
                  <a:avLst/>
                </a:prstTxWarp>
              </a:bodyPr>
              <a:lstStyle/>
              <a:p>
                <a:endParaRPr lang="en-US"/>
              </a:p>
            </p:txBody>
          </p:sp>
          <p:sp>
            <p:nvSpPr>
              <p:cNvPr id="18451" name="Freeform 397"/>
              <p:cNvSpPr>
                <a:spLocks/>
              </p:cNvSpPr>
              <p:nvPr/>
            </p:nvSpPr>
            <p:spPr bwMode="auto">
              <a:xfrm>
                <a:off x="1168" y="1714"/>
                <a:ext cx="555" cy="1440"/>
              </a:xfrm>
              <a:custGeom>
                <a:avLst/>
                <a:gdLst>
                  <a:gd name="T0" fmla="*/ 0 w 555"/>
                  <a:gd name="T1" fmla="*/ 186 h 1440"/>
                  <a:gd name="T2" fmla="*/ 52 w 555"/>
                  <a:gd name="T3" fmla="*/ 34 h 1440"/>
                  <a:gd name="T4" fmla="*/ 156 w 555"/>
                  <a:gd name="T5" fmla="*/ 0 h 1440"/>
                  <a:gd name="T6" fmla="*/ 295 w 555"/>
                  <a:gd name="T7" fmla="*/ 0 h 1440"/>
                  <a:gd name="T8" fmla="*/ 433 w 555"/>
                  <a:gd name="T9" fmla="*/ 84 h 1440"/>
                  <a:gd name="T10" fmla="*/ 503 w 555"/>
                  <a:gd name="T11" fmla="*/ 288 h 1440"/>
                  <a:gd name="T12" fmla="*/ 503 w 555"/>
                  <a:gd name="T13" fmla="*/ 423 h 1440"/>
                  <a:gd name="T14" fmla="*/ 555 w 555"/>
                  <a:gd name="T15" fmla="*/ 729 h 1440"/>
                  <a:gd name="T16" fmla="*/ 537 w 555"/>
                  <a:gd name="T17" fmla="*/ 1100 h 1440"/>
                  <a:gd name="T18" fmla="*/ 485 w 555"/>
                  <a:gd name="T19" fmla="*/ 1322 h 1440"/>
                  <a:gd name="T20" fmla="*/ 365 w 555"/>
                  <a:gd name="T21" fmla="*/ 1440 h 1440"/>
                  <a:gd name="T22" fmla="*/ 261 w 555"/>
                  <a:gd name="T23" fmla="*/ 1440 h 1440"/>
                  <a:gd name="T24" fmla="*/ 122 w 555"/>
                  <a:gd name="T25" fmla="*/ 1372 h 1440"/>
                  <a:gd name="T26" fmla="*/ 52 w 555"/>
                  <a:gd name="T27" fmla="*/ 1236 h 1440"/>
                  <a:gd name="T28" fmla="*/ 18 w 555"/>
                  <a:gd name="T29" fmla="*/ 1084 h 1440"/>
                  <a:gd name="T30" fmla="*/ 0 w 555"/>
                  <a:gd name="T31" fmla="*/ 915 h 1440"/>
                  <a:gd name="T32" fmla="*/ 0 w 555"/>
                  <a:gd name="T33" fmla="*/ 491 h 1440"/>
                  <a:gd name="T34" fmla="*/ 0 w 555"/>
                  <a:gd name="T35" fmla="*/ 186 h 1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1440"/>
                  <a:gd name="T56" fmla="*/ 555 w 555"/>
                  <a:gd name="T57" fmla="*/ 1440 h 14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1440">
                    <a:moveTo>
                      <a:pt x="0" y="186"/>
                    </a:moveTo>
                    <a:lnTo>
                      <a:pt x="52" y="34"/>
                    </a:lnTo>
                    <a:lnTo>
                      <a:pt x="156" y="0"/>
                    </a:lnTo>
                    <a:lnTo>
                      <a:pt x="295" y="0"/>
                    </a:lnTo>
                    <a:lnTo>
                      <a:pt x="433" y="84"/>
                    </a:lnTo>
                    <a:lnTo>
                      <a:pt x="503" y="288"/>
                    </a:lnTo>
                    <a:lnTo>
                      <a:pt x="503" y="423"/>
                    </a:lnTo>
                    <a:lnTo>
                      <a:pt x="555" y="729"/>
                    </a:lnTo>
                    <a:lnTo>
                      <a:pt x="537" y="1100"/>
                    </a:lnTo>
                    <a:lnTo>
                      <a:pt x="485" y="1322"/>
                    </a:lnTo>
                    <a:lnTo>
                      <a:pt x="365" y="1440"/>
                    </a:lnTo>
                    <a:lnTo>
                      <a:pt x="261" y="1440"/>
                    </a:lnTo>
                    <a:lnTo>
                      <a:pt x="122" y="1372"/>
                    </a:lnTo>
                    <a:lnTo>
                      <a:pt x="52" y="1236"/>
                    </a:lnTo>
                    <a:lnTo>
                      <a:pt x="18" y="1084"/>
                    </a:lnTo>
                    <a:lnTo>
                      <a:pt x="0" y="915"/>
                    </a:lnTo>
                    <a:lnTo>
                      <a:pt x="0" y="491"/>
                    </a:lnTo>
                    <a:lnTo>
                      <a:pt x="0" y="186"/>
                    </a:lnTo>
                    <a:close/>
                  </a:path>
                </a:pathLst>
              </a:custGeom>
              <a:solidFill>
                <a:schemeClr val="tx1"/>
              </a:solidFill>
              <a:ln w="9525">
                <a:noFill/>
                <a:round/>
                <a:headEnd/>
                <a:tailEnd/>
              </a:ln>
            </p:spPr>
            <p:txBody>
              <a:bodyPr>
                <a:prstTxWarp prst="textNoShape">
                  <a:avLst/>
                </a:prstTxWarp>
              </a:bodyPr>
              <a:lstStyle/>
              <a:p>
                <a:endParaRPr lang="en-US"/>
              </a:p>
            </p:txBody>
          </p:sp>
          <p:sp>
            <p:nvSpPr>
              <p:cNvPr id="18452" name="Freeform 398"/>
              <p:cNvSpPr>
                <a:spLocks/>
              </p:cNvSpPr>
              <p:nvPr/>
            </p:nvSpPr>
            <p:spPr bwMode="auto">
              <a:xfrm>
                <a:off x="752" y="1721"/>
                <a:ext cx="552" cy="1311"/>
              </a:xfrm>
              <a:custGeom>
                <a:avLst/>
                <a:gdLst>
                  <a:gd name="T0" fmla="*/ 321 w 552"/>
                  <a:gd name="T1" fmla="*/ 113 h 1311"/>
                  <a:gd name="T2" fmla="*/ 437 w 552"/>
                  <a:gd name="T3" fmla="*/ 11 h 1311"/>
                  <a:gd name="T4" fmla="*/ 529 w 552"/>
                  <a:gd name="T5" fmla="*/ 0 h 1311"/>
                  <a:gd name="T6" fmla="*/ 552 w 552"/>
                  <a:gd name="T7" fmla="*/ 45 h 1311"/>
                  <a:gd name="T8" fmla="*/ 507 w 552"/>
                  <a:gd name="T9" fmla="*/ 170 h 1311"/>
                  <a:gd name="T10" fmla="*/ 425 w 552"/>
                  <a:gd name="T11" fmla="*/ 249 h 1311"/>
                  <a:gd name="T12" fmla="*/ 310 w 552"/>
                  <a:gd name="T13" fmla="*/ 305 h 1311"/>
                  <a:gd name="T14" fmla="*/ 230 w 552"/>
                  <a:gd name="T15" fmla="*/ 419 h 1311"/>
                  <a:gd name="T16" fmla="*/ 138 w 552"/>
                  <a:gd name="T17" fmla="*/ 543 h 1311"/>
                  <a:gd name="T18" fmla="*/ 126 w 552"/>
                  <a:gd name="T19" fmla="*/ 645 h 1311"/>
                  <a:gd name="T20" fmla="*/ 149 w 552"/>
                  <a:gd name="T21" fmla="*/ 699 h 1311"/>
                  <a:gd name="T22" fmla="*/ 242 w 552"/>
                  <a:gd name="T23" fmla="*/ 824 h 1311"/>
                  <a:gd name="T24" fmla="*/ 369 w 552"/>
                  <a:gd name="T25" fmla="*/ 903 h 1311"/>
                  <a:gd name="T26" fmla="*/ 403 w 552"/>
                  <a:gd name="T27" fmla="*/ 937 h 1311"/>
                  <a:gd name="T28" fmla="*/ 414 w 552"/>
                  <a:gd name="T29" fmla="*/ 1016 h 1311"/>
                  <a:gd name="T30" fmla="*/ 357 w 552"/>
                  <a:gd name="T31" fmla="*/ 1107 h 1311"/>
                  <a:gd name="T32" fmla="*/ 264 w 552"/>
                  <a:gd name="T33" fmla="*/ 1175 h 1311"/>
                  <a:gd name="T34" fmla="*/ 264 w 552"/>
                  <a:gd name="T35" fmla="*/ 1311 h 1311"/>
                  <a:gd name="T36" fmla="*/ 219 w 552"/>
                  <a:gd name="T37" fmla="*/ 1311 h 1311"/>
                  <a:gd name="T38" fmla="*/ 194 w 552"/>
                  <a:gd name="T39" fmla="*/ 1209 h 1311"/>
                  <a:gd name="T40" fmla="*/ 194 w 552"/>
                  <a:gd name="T41" fmla="*/ 1118 h 1311"/>
                  <a:gd name="T42" fmla="*/ 253 w 552"/>
                  <a:gd name="T43" fmla="*/ 1016 h 1311"/>
                  <a:gd name="T44" fmla="*/ 287 w 552"/>
                  <a:gd name="T45" fmla="*/ 982 h 1311"/>
                  <a:gd name="T46" fmla="*/ 276 w 552"/>
                  <a:gd name="T47" fmla="*/ 948 h 1311"/>
                  <a:gd name="T48" fmla="*/ 194 w 552"/>
                  <a:gd name="T49" fmla="*/ 881 h 1311"/>
                  <a:gd name="T50" fmla="*/ 92 w 552"/>
                  <a:gd name="T51" fmla="*/ 790 h 1311"/>
                  <a:gd name="T52" fmla="*/ 33 w 552"/>
                  <a:gd name="T53" fmla="*/ 688 h 1311"/>
                  <a:gd name="T54" fmla="*/ 0 w 552"/>
                  <a:gd name="T55" fmla="*/ 554 h 1311"/>
                  <a:gd name="T56" fmla="*/ 33 w 552"/>
                  <a:gd name="T57" fmla="*/ 475 h 1311"/>
                  <a:gd name="T58" fmla="*/ 149 w 552"/>
                  <a:gd name="T59" fmla="*/ 317 h 1311"/>
                  <a:gd name="T60" fmla="*/ 242 w 552"/>
                  <a:gd name="T61" fmla="*/ 192 h 1311"/>
                  <a:gd name="T62" fmla="*/ 321 w 552"/>
                  <a:gd name="T63" fmla="*/ 113 h 1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1311"/>
                  <a:gd name="T98" fmla="*/ 552 w 552"/>
                  <a:gd name="T99" fmla="*/ 1311 h 1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1311">
                    <a:moveTo>
                      <a:pt x="321" y="113"/>
                    </a:moveTo>
                    <a:lnTo>
                      <a:pt x="437" y="11"/>
                    </a:lnTo>
                    <a:lnTo>
                      <a:pt x="529" y="0"/>
                    </a:lnTo>
                    <a:lnTo>
                      <a:pt x="552" y="45"/>
                    </a:lnTo>
                    <a:lnTo>
                      <a:pt x="507" y="170"/>
                    </a:lnTo>
                    <a:lnTo>
                      <a:pt x="425" y="249"/>
                    </a:lnTo>
                    <a:lnTo>
                      <a:pt x="310" y="305"/>
                    </a:lnTo>
                    <a:lnTo>
                      <a:pt x="230" y="419"/>
                    </a:lnTo>
                    <a:lnTo>
                      <a:pt x="138" y="543"/>
                    </a:lnTo>
                    <a:lnTo>
                      <a:pt x="126" y="645"/>
                    </a:lnTo>
                    <a:lnTo>
                      <a:pt x="149" y="699"/>
                    </a:lnTo>
                    <a:lnTo>
                      <a:pt x="242" y="824"/>
                    </a:lnTo>
                    <a:lnTo>
                      <a:pt x="369" y="903"/>
                    </a:lnTo>
                    <a:lnTo>
                      <a:pt x="403" y="937"/>
                    </a:lnTo>
                    <a:lnTo>
                      <a:pt x="414" y="1016"/>
                    </a:lnTo>
                    <a:lnTo>
                      <a:pt x="357" y="1107"/>
                    </a:lnTo>
                    <a:lnTo>
                      <a:pt x="264" y="1175"/>
                    </a:lnTo>
                    <a:lnTo>
                      <a:pt x="264" y="1311"/>
                    </a:lnTo>
                    <a:lnTo>
                      <a:pt x="219" y="1311"/>
                    </a:lnTo>
                    <a:lnTo>
                      <a:pt x="194" y="1209"/>
                    </a:lnTo>
                    <a:lnTo>
                      <a:pt x="194" y="1118"/>
                    </a:lnTo>
                    <a:lnTo>
                      <a:pt x="253" y="1016"/>
                    </a:lnTo>
                    <a:lnTo>
                      <a:pt x="287" y="982"/>
                    </a:lnTo>
                    <a:lnTo>
                      <a:pt x="276" y="948"/>
                    </a:lnTo>
                    <a:lnTo>
                      <a:pt x="194" y="881"/>
                    </a:lnTo>
                    <a:lnTo>
                      <a:pt x="92" y="790"/>
                    </a:lnTo>
                    <a:lnTo>
                      <a:pt x="33" y="688"/>
                    </a:lnTo>
                    <a:lnTo>
                      <a:pt x="0" y="554"/>
                    </a:lnTo>
                    <a:lnTo>
                      <a:pt x="33" y="475"/>
                    </a:lnTo>
                    <a:lnTo>
                      <a:pt x="149" y="317"/>
                    </a:lnTo>
                    <a:lnTo>
                      <a:pt x="242" y="192"/>
                    </a:lnTo>
                    <a:lnTo>
                      <a:pt x="321" y="113"/>
                    </a:lnTo>
                    <a:close/>
                  </a:path>
                </a:pathLst>
              </a:custGeom>
              <a:solidFill>
                <a:schemeClr val="tx1"/>
              </a:solidFill>
              <a:ln w="9525">
                <a:noFill/>
                <a:round/>
                <a:headEnd/>
                <a:tailEnd/>
              </a:ln>
            </p:spPr>
            <p:txBody>
              <a:bodyPr>
                <a:prstTxWarp prst="textNoShape">
                  <a:avLst/>
                </a:prstTxWarp>
              </a:bodyPr>
              <a:lstStyle/>
              <a:p>
                <a:endParaRPr lang="en-US"/>
              </a:p>
            </p:txBody>
          </p:sp>
          <p:sp>
            <p:nvSpPr>
              <p:cNvPr id="18453" name="Freeform 399"/>
              <p:cNvSpPr>
                <a:spLocks/>
              </p:cNvSpPr>
              <p:nvPr/>
            </p:nvSpPr>
            <p:spPr bwMode="auto">
              <a:xfrm>
                <a:off x="1487" y="1743"/>
                <a:ext cx="1420" cy="646"/>
              </a:xfrm>
              <a:custGeom>
                <a:avLst/>
                <a:gdLst>
                  <a:gd name="T0" fmla="*/ 0 w 1420"/>
                  <a:gd name="T1" fmla="*/ 12 h 646"/>
                  <a:gd name="T2" fmla="*/ 80 w 1420"/>
                  <a:gd name="T3" fmla="*/ 0 h 646"/>
                  <a:gd name="T4" fmla="*/ 270 w 1420"/>
                  <a:gd name="T5" fmla="*/ 80 h 646"/>
                  <a:gd name="T6" fmla="*/ 485 w 1420"/>
                  <a:gd name="T7" fmla="*/ 206 h 646"/>
                  <a:gd name="T8" fmla="*/ 610 w 1420"/>
                  <a:gd name="T9" fmla="*/ 308 h 646"/>
                  <a:gd name="T10" fmla="*/ 902 w 1420"/>
                  <a:gd name="T11" fmla="*/ 365 h 646"/>
                  <a:gd name="T12" fmla="*/ 1173 w 1420"/>
                  <a:gd name="T13" fmla="*/ 401 h 646"/>
                  <a:gd name="T14" fmla="*/ 1239 w 1420"/>
                  <a:gd name="T15" fmla="*/ 365 h 646"/>
                  <a:gd name="T16" fmla="*/ 1348 w 1420"/>
                  <a:gd name="T17" fmla="*/ 281 h 646"/>
                  <a:gd name="T18" fmla="*/ 1382 w 1420"/>
                  <a:gd name="T19" fmla="*/ 315 h 646"/>
                  <a:gd name="T20" fmla="*/ 1257 w 1420"/>
                  <a:gd name="T21" fmla="*/ 412 h 646"/>
                  <a:gd name="T22" fmla="*/ 1420 w 1420"/>
                  <a:gd name="T23" fmla="*/ 424 h 646"/>
                  <a:gd name="T24" fmla="*/ 1416 w 1420"/>
                  <a:gd name="T25" fmla="*/ 474 h 646"/>
                  <a:gd name="T26" fmla="*/ 1280 w 1420"/>
                  <a:gd name="T27" fmla="*/ 462 h 646"/>
                  <a:gd name="T28" fmla="*/ 1268 w 1420"/>
                  <a:gd name="T29" fmla="*/ 508 h 646"/>
                  <a:gd name="T30" fmla="*/ 1398 w 1420"/>
                  <a:gd name="T31" fmla="*/ 605 h 646"/>
                  <a:gd name="T32" fmla="*/ 1364 w 1420"/>
                  <a:gd name="T33" fmla="*/ 646 h 646"/>
                  <a:gd name="T34" fmla="*/ 1257 w 1420"/>
                  <a:gd name="T35" fmla="*/ 548 h 646"/>
                  <a:gd name="T36" fmla="*/ 1228 w 1420"/>
                  <a:gd name="T37" fmla="*/ 646 h 646"/>
                  <a:gd name="T38" fmla="*/ 1201 w 1420"/>
                  <a:gd name="T39" fmla="*/ 628 h 646"/>
                  <a:gd name="T40" fmla="*/ 1185 w 1420"/>
                  <a:gd name="T41" fmla="*/ 492 h 646"/>
                  <a:gd name="T42" fmla="*/ 822 w 1420"/>
                  <a:gd name="T43" fmla="*/ 469 h 646"/>
                  <a:gd name="T44" fmla="*/ 610 w 1420"/>
                  <a:gd name="T45" fmla="*/ 435 h 646"/>
                  <a:gd name="T46" fmla="*/ 530 w 1420"/>
                  <a:gd name="T47" fmla="*/ 390 h 646"/>
                  <a:gd name="T48" fmla="*/ 281 w 1420"/>
                  <a:gd name="T49" fmla="*/ 240 h 646"/>
                  <a:gd name="T50" fmla="*/ 102 w 1420"/>
                  <a:gd name="T51" fmla="*/ 184 h 646"/>
                  <a:gd name="T52" fmla="*/ 80 w 1420"/>
                  <a:gd name="T53" fmla="*/ 80 h 646"/>
                  <a:gd name="T54" fmla="*/ 0 w 1420"/>
                  <a:gd name="T55" fmla="*/ 12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0"/>
                  <a:gd name="T85" fmla="*/ 0 h 646"/>
                  <a:gd name="T86" fmla="*/ 1420 w 1420"/>
                  <a:gd name="T87" fmla="*/ 646 h 6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0" h="646">
                    <a:moveTo>
                      <a:pt x="0" y="12"/>
                    </a:moveTo>
                    <a:lnTo>
                      <a:pt x="80" y="0"/>
                    </a:lnTo>
                    <a:lnTo>
                      <a:pt x="270" y="80"/>
                    </a:lnTo>
                    <a:lnTo>
                      <a:pt x="485" y="206"/>
                    </a:lnTo>
                    <a:lnTo>
                      <a:pt x="610" y="308"/>
                    </a:lnTo>
                    <a:lnTo>
                      <a:pt x="902" y="365"/>
                    </a:lnTo>
                    <a:lnTo>
                      <a:pt x="1173" y="401"/>
                    </a:lnTo>
                    <a:lnTo>
                      <a:pt x="1239" y="365"/>
                    </a:lnTo>
                    <a:lnTo>
                      <a:pt x="1348" y="281"/>
                    </a:lnTo>
                    <a:lnTo>
                      <a:pt x="1382" y="315"/>
                    </a:lnTo>
                    <a:lnTo>
                      <a:pt x="1257" y="412"/>
                    </a:lnTo>
                    <a:lnTo>
                      <a:pt x="1420" y="424"/>
                    </a:lnTo>
                    <a:lnTo>
                      <a:pt x="1416" y="474"/>
                    </a:lnTo>
                    <a:lnTo>
                      <a:pt x="1280" y="462"/>
                    </a:lnTo>
                    <a:lnTo>
                      <a:pt x="1268" y="508"/>
                    </a:lnTo>
                    <a:lnTo>
                      <a:pt x="1398" y="605"/>
                    </a:lnTo>
                    <a:lnTo>
                      <a:pt x="1364" y="646"/>
                    </a:lnTo>
                    <a:lnTo>
                      <a:pt x="1257" y="548"/>
                    </a:lnTo>
                    <a:lnTo>
                      <a:pt x="1228" y="646"/>
                    </a:lnTo>
                    <a:lnTo>
                      <a:pt x="1201" y="628"/>
                    </a:lnTo>
                    <a:lnTo>
                      <a:pt x="1185" y="492"/>
                    </a:lnTo>
                    <a:lnTo>
                      <a:pt x="822" y="469"/>
                    </a:lnTo>
                    <a:lnTo>
                      <a:pt x="610" y="435"/>
                    </a:lnTo>
                    <a:lnTo>
                      <a:pt x="530" y="390"/>
                    </a:lnTo>
                    <a:lnTo>
                      <a:pt x="281" y="240"/>
                    </a:lnTo>
                    <a:lnTo>
                      <a:pt x="102" y="184"/>
                    </a:lnTo>
                    <a:lnTo>
                      <a:pt x="80" y="80"/>
                    </a:lnTo>
                    <a:lnTo>
                      <a:pt x="0" y="12"/>
                    </a:lnTo>
                    <a:close/>
                  </a:path>
                </a:pathLst>
              </a:custGeom>
              <a:solidFill>
                <a:schemeClr val="tx1"/>
              </a:solidFill>
              <a:ln w="9525">
                <a:noFill/>
                <a:round/>
                <a:headEnd/>
                <a:tailEnd/>
              </a:ln>
            </p:spPr>
            <p:txBody>
              <a:bodyPr>
                <a:prstTxWarp prst="textNoShape">
                  <a:avLst/>
                </a:prstTxWarp>
              </a:bodyPr>
              <a:lstStyle/>
              <a:p>
                <a:endParaRPr lang="en-US"/>
              </a:p>
            </p:txBody>
          </p:sp>
          <p:sp>
            <p:nvSpPr>
              <p:cNvPr id="18454" name="Freeform 400"/>
              <p:cNvSpPr>
                <a:spLocks/>
              </p:cNvSpPr>
              <p:nvPr/>
            </p:nvSpPr>
            <p:spPr bwMode="auto">
              <a:xfrm>
                <a:off x="819" y="2792"/>
                <a:ext cx="562" cy="1533"/>
              </a:xfrm>
              <a:custGeom>
                <a:avLst/>
                <a:gdLst>
                  <a:gd name="T0" fmla="*/ 322 w 562"/>
                  <a:gd name="T1" fmla="*/ 170 h 1533"/>
                  <a:gd name="T2" fmla="*/ 424 w 562"/>
                  <a:gd name="T3" fmla="*/ 0 h 1533"/>
                  <a:gd name="T4" fmla="*/ 562 w 562"/>
                  <a:gd name="T5" fmla="*/ 68 h 1533"/>
                  <a:gd name="T6" fmla="*/ 562 w 562"/>
                  <a:gd name="T7" fmla="*/ 226 h 1533"/>
                  <a:gd name="T8" fmla="*/ 517 w 562"/>
                  <a:gd name="T9" fmla="*/ 269 h 1533"/>
                  <a:gd name="T10" fmla="*/ 413 w 562"/>
                  <a:gd name="T11" fmla="*/ 348 h 1533"/>
                  <a:gd name="T12" fmla="*/ 356 w 562"/>
                  <a:gd name="T13" fmla="*/ 507 h 1533"/>
                  <a:gd name="T14" fmla="*/ 356 w 562"/>
                  <a:gd name="T15" fmla="*/ 654 h 1533"/>
                  <a:gd name="T16" fmla="*/ 424 w 562"/>
                  <a:gd name="T17" fmla="*/ 890 h 1533"/>
                  <a:gd name="T18" fmla="*/ 458 w 562"/>
                  <a:gd name="T19" fmla="*/ 1093 h 1533"/>
                  <a:gd name="T20" fmla="*/ 435 w 562"/>
                  <a:gd name="T21" fmla="*/ 1317 h 1533"/>
                  <a:gd name="T22" fmla="*/ 471 w 562"/>
                  <a:gd name="T23" fmla="*/ 1363 h 1533"/>
                  <a:gd name="T24" fmla="*/ 458 w 562"/>
                  <a:gd name="T25" fmla="*/ 1431 h 1533"/>
                  <a:gd name="T26" fmla="*/ 413 w 562"/>
                  <a:gd name="T27" fmla="*/ 1431 h 1533"/>
                  <a:gd name="T28" fmla="*/ 311 w 562"/>
                  <a:gd name="T29" fmla="*/ 1453 h 1533"/>
                  <a:gd name="T30" fmla="*/ 173 w 562"/>
                  <a:gd name="T31" fmla="*/ 1533 h 1533"/>
                  <a:gd name="T32" fmla="*/ 127 w 562"/>
                  <a:gd name="T33" fmla="*/ 1533 h 1533"/>
                  <a:gd name="T34" fmla="*/ 0 w 562"/>
                  <a:gd name="T35" fmla="*/ 1442 h 1533"/>
                  <a:gd name="T36" fmla="*/ 23 w 562"/>
                  <a:gd name="T37" fmla="*/ 1408 h 1533"/>
                  <a:gd name="T38" fmla="*/ 195 w 562"/>
                  <a:gd name="T39" fmla="*/ 1363 h 1533"/>
                  <a:gd name="T40" fmla="*/ 345 w 562"/>
                  <a:gd name="T41" fmla="*/ 1363 h 1533"/>
                  <a:gd name="T42" fmla="*/ 379 w 562"/>
                  <a:gd name="T43" fmla="*/ 1229 h 1533"/>
                  <a:gd name="T44" fmla="*/ 367 w 562"/>
                  <a:gd name="T45" fmla="*/ 1037 h 1533"/>
                  <a:gd name="T46" fmla="*/ 311 w 562"/>
                  <a:gd name="T47" fmla="*/ 867 h 1533"/>
                  <a:gd name="T48" fmla="*/ 240 w 562"/>
                  <a:gd name="T49" fmla="*/ 654 h 1533"/>
                  <a:gd name="T50" fmla="*/ 207 w 562"/>
                  <a:gd name="T51" fmla="*/ 484 h 1533"/>
                  <a:gd name="T52" fmla="*/ 207 w 562"/>
                  <a:gd name="T53" fmla="*/ 360 h 1533"/>
                  <a:gd name="T54" fmla="*/ 252 w 562"/>
                  <a:gd name="T55" fmla="*/ 249 h 1533"/>
                  <a:gd name="T56" fmla="*/ 322 w 562"/>
                  <a:gd name="T57" fmla="*/ 170 h 15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2"/>
                  <a:gd name="T88" fmla="*/ 0 h 1533"/>
                  <a:gd name="T89" fmla="*/ 562 w 562"/>
                  <a:gd name="T90" fmla="*/ 1533 h 15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2" h="1533">
                    <a:moveTo>
                      <a:pt x="322" y="170"/>
                    </a:moveTo>
                    <a:lnTo>
                      <a:pt x="424" y="0"/>
                    </a:lnTo>
                    <a:lnTo>
                      <a:pt x="562" y="68"/>
                    </a:lnTo>
                    <a:lnTo>
                      <a:pt x="562" y="226"/>
                    </a:lnTo>
                    <a:lnTo>
                      <a:pt x="517" y="269"/>
                    </a:lnTo>
                    <a:lnTo>
                      <a:pt x="413" y="348"/>
                    </a:lnTo>
                    <a:lnTo>
                      <a:pt x="356" y="507"/>
                    </a:lnTo>
                    <a:lnTo>
                      <a:pt x="356" y="654"/>
                    </a:lnTo>
                    <a:lnTo>
                      <a:pt x="424" y="890"/>
                    </a:lnTo>
                    <a:lnTo>
                      <a:pt x="458" y="1093"/>
                    </a:lnTo>
                    <a:lnTo>
                      <a:pt x="435" y="1317"/>
                    </a:lnTo>
                    <a:lnTo>
                      <a:pt x="471" y="1363"/>
                    </a:lnTo>
                    <a:lnTo>
                      <a:pt x="458" y="1431"/>
                    </a:lnTo>
                    <a:lnTo>
                      <a:pt x="413" y="1431"/>
                    </a:lnTo>
                    <a:lnTo>
                      <a:pt x="311" y="1453"/>
                    </a:lnTo>
                    <a:lnTo>
                      <a:pt x="173" y="1533"/>
                    </a:lnTo>
                    <a:lnTo>
                      <a:pt x="127" y="1533"/>
                    </a:lnTo>
                    <a:lnTo>
                      <a:pt x="0" y="1442"/>
                    </a:lnTo>
                    <a:lnTo>
                      <a:pt x="23" y="1408"/>
                    </a:lnTo>
                    <a:lnTo>
                      <a:pt x="195" y="1363"/>
                    </a:lnTo>
                    <a:lnTo>
                      <a:pt x="345" y="1363"/>
                    </a:lnTo>
                    <a:lnTo>
                      <a:pt x="379" y="1229"/>
                    </a:lnTo>
                    <a:lnTo>
                      <a:pt x="367" y="1037"/>
                    </a:lnTo>
                    <a:lnTo>
                      <a:pt x="311" y="867"/>
                    </a:lnTo>
                    <a:lnTo>
                      <a:pt x="240" y="654"/>
                    </a:lnTo>
                    <a:lnTo>
                      <a:pt x="207" y="484"/>
                    </a:lnTo>
                    <a:lnTo>
                      <a:pt x="207" y="360"/>
                    </a:lnTo>
                    <a:lnTo>
                      <a:pt x="252" y="249"/>
                    </a:lnTo>
                    <a:lnTo>
                      <a:pt x="322" y="170"/>
                    </a:lnTo>
                    <a:close/>
                  </a:path>
                </a:pathLst>
              </a:custGeom>
              <a:solidFill>
                <a:schemeClr val="tx1"/>
              </a:solidFill>
              <a:ln w="9525">
                <a:noFill/>
                <a:round/>
                <a:headEnd/>
                <a:tailEnd/>
              </a:ln>
            </p:spPr>
            <p:txBody>
              <a:bodyPr>
                <a:prstTxWarp prst="textNoShape">
                  <a:avLst/>
                </a:prstTxWarp>
              </a:bodyPr>
              <a:lstStyle/>
              <a:p>
                <a:endParaRPr lang="en-US"/>
              </a:p>
            </p:txBody>
          </p:sp>
          <p:sp>
            <p:nvSpPr>
              <p:cNvPr id="18455" name="Freeform 401"/>
              <p:cNvSpPr>
                <a:spLocks/>
              </p:cNvSpPr>
              <p:nvPr/>
            </p:nvSpPr>
            <p:spPr bwMode="auto">
              <a:xfrm>
                <a:off x="1453" y="2869"/>
                <a:ext cx="542" cy="1376"/>
              </a:xfrm>
              <a:custGeom>
                <a:avLst/>
                <a:gdLst>
                  <a:gd name="T0" fmla="*/ 71 w 542"/>
                  <a:gd name="T1" fmla="*/ 0 h 1376"/>
                  <a:gd name="T2" fmla="*/ 195 w 542"/>
                  <a:gd name="T3" fmla="*/ 90 h 1376"/>
                  <a:gd name="T4" fmla="*/ 254 w 542"/>
                  <a:gd name="T5" fmla="*/ 226 h 1376"/>
                  <a:gd name="T6" fmla="*/ 277 w 542"/>
                  <a:gd name="T7" fmla="*/ 348 h 1376"/>
                  <a:gd name="T8" fmla="*/ 288 w 542"/>
                  <a:gd name="T9" fmla="*/ 507 h 1376"/>
                  <a:gd name="T10" fmla="*/ 277 w 542"/>
                  <a:gd name="T11" fmla="*/ 722 h 1376"/>
                  <a:gd name="T12" fmla="*/ 231 w 542"/>
                  <a:gd name="T13" fmla="*/ 892 h 1376"/>
                  <a:gd name="T14" fmla="*/ 195 w 542"/>
                  <a:gd name="T15" fmla="*/ 1059 h 1376"/>
                  <a:gd name="T16" fmla="*/ 161 w 542"/>
                  <a:gd name="T17" fmla="*/ 1161 h 1376"/>
                  <a:gd name="T18" fmla="*/ 161 w 542"/>
                  <a:gd name="T19" fmla="*/ 1206 h 1376"/>
                  <a:gd name="T20" fmla="*/ 220 w 542"/>
                  <a:gd name="T21" fmla="*/ 1229 h 1376"/>
                  <a:gd name="T22" fmla="*/ 381 w 542"/>
                  <a:gd name="T23" fmla="*/ 1229 h 1376"/>
                  <a:gd name="T24" fmla="*/ 542 w 542"/>
                  <a:gd name="T25" fmla="*/ 1274 h 1376"/>
                  <a:gd name="T26" fmla="*/ 542 w 542"/>
                  <a:gd name="T27" fmla="*/ 1308 h 1376"/>
                  <a:gd name="T28" fmla="*/ 415 w 542"/>
                  <a:gd name="T29" fmla="*/ 1376 h 1376"/>
                  <a:gd name="T30" fmla="*/ 358 w 542"/>
                  <a:gd name="T31" fmla="*/ 1365 h 1376"/>
                  <a:gd name="T32" fmla="*/ 243 w 542"/>
                  <a:gd name="T33" fmla="*/ 1308 h 1376"/>
                  <a:gd name="T34" fmla="*/ 127 w 542"/>
                  <a:gd name="T35" fmla="*/ 1286 h 1376"/>
                  <a:gd name="T36" fmla="*/ 34 w 542"/>
                  <a:gd name="T37" fmla="*/ 1286 h 1376"/>
                  <a:gd name="T38" fmla="*/ 12 w 542"/>
                  <a:gd name="T39" fmla="*/ 1229 h 1376"/>
                  <a:gd name="T40" fmla="*/ 34 w 542"/>
                  <a:gd name="T41" fmla="*/ 1161 h 1376"/>
                  <a:gd name="T42" fmla="*/ 127 w 542"/>
                  <a:gd name="T43" fmla="*/ 1037 h 1376"/>
                  <a:gd name="T44" fmla="*/ 173 w 542"/>
                  <a:gd name="T45" fmla="*/ 880 h 1376"/>
                  <a:gd name="T46" fmla="*/ 195 w 542"/>
                  <a:gd name="T47" fmla="*/ 699 h 1376"/>
                  <a:gd name="T48" fmla="*/ 173 w 542"/>
                  <a:gd name="T49" fmla="*/ 428 h 1376"/>
                  <a:gd name="T50" fmla="*/ 127 w 542"/>
                  <a:gd name="T51" fmla="*/ 317 h 1376"/>
                  <a:gd name="T52" fmla="*/ 46 w 542"/>
                  <a:gd name="T53" fmla="*/ 226 h 1376"/>
                  <a:gd name="T54" fmla="*/ 0 w 542"/>
                  <a:gd name="T55" fmla="*/ 90 h 1376"/>
                  <a:gd name="T56" fmla="*/ 71 w 542"/>
                  <a:gd name="T57" fmla="*/ 0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1376"/>
                  <a:gd name="T89" fmla="*/ 542 w 542"/>
                  <a:gd name="T90" fmla="*/ 1376 h 1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1376">
                    <a:moveTo>
                      <a:pt x="71" y="0"/>
                    </a:moveTo>
                    <a:lnTo>
                      <a:pt x="195" y="90"/>
                    </a:lnTo>
                    <a:lnTo>
                      <a:pt x="254" y="226"/>
                    </a:lnTo>
                    <a:lnTo>
                      <a:pt x="277" y="348"/>
                    </a:lnTo>
                    <a:lnTo>
                      <a:pt x="288" y="507"/>
                    </a:lnTo>
                    <a:lnTo>
                      <a:pt x="277" y="722"/>
                    </a:lnTo>
                    <a:lnTo>
                      <a:pt x="231" y="892"/>
                    </a:lnTo>
                    <a:lnTo>
                      <a:pt x="195" y="1059"/>
                    </a:lnTo>
                    <a:lnTo>
                      <a:pt x="161" y="1161"/>
                    </a:lnTo>
                    <a:lnTo>
                      <a:pt x="161" y="1206"/>
                    </a:lnTo>
                    <a:lnTo>
                      <a:pt x="220" y="1229"/>
                    </a:lnTo>
                    <a:lnTo>
                      <a:pt x="381" y="1229"/>
                    </a:lnTo>
                    <a:lnTo>
                      <a:pt x="542" y="1274"/>
                    </a:lnTo>
                    <a:lnTo>
                      <a:pt x="542" y="1308"/>
                    </a:lnTo>
                    <a:lnTo>
                      <a:pt x="415" y="1376"/>
                    </a:lnTo>
                    <a:lnTo>
                      <a:pt x="358" y="1365"/>
                    </a:lnTo>
                    <a:lnTo>
                      <a:pt x="243" y="1308"/>
                    </a:lnTo>
                    <a:lnTo>
                      <a:pt x="127" y="1286"/>
                    </a:lnTo>
                    <a:lnTo>
                      <a:pt x="34" y="1286"/>
                    </a:lnTo>
                    <a:lnTo>
                      <a:pt x="12" y="1229"/>
                    </a:lnTo>
                    <a:lnTo>
                      <a:pt x="34" y="1161"/>
                    </a:lnTo>
                    <a:lnTo>
                      <a:pt x="127" y="1037"/>
                    </a:lnTo>
                    <a:lnTo>
                      <a:pt x="173" y="880"/>
                    </a:lnTo>
                    <a:lnTo>
                      <a:pt x="195" y="699"/>
                    </a:lnTo>
                    <a:lnTo>
                      <a:pt x="173" y="428"/>
                    </a:lnTo>
                    <a:lnTo>
                      <a:pt x="127" y="317"/>
                    </a:lnTo>
                    <a:lnTo>
                      <a:pt x="46" y="226"/>
                    </a:lnTo>
                    <a:lnTo>
                      <a:pt x="0" y="90"/>
                    </a:lnTo>
                    <a:lnTo>
                      <a:pt x="71" y="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18441" name="Group 402"/>
            <p:cNvGrpSpPr>
              <a:grpSpLocks/>
            </p:cNvGrpSpPr>
            <p:nvPr/>
          </p:nvGrpSpPr>
          <p:grpSpPr bwMode="auto">
            <a:xfrm>
              <a:off x="1252" y="1766"/>
              <a:ext cx="788" cy="1198"/>
              <a:chOff x="1252" y="1766"/>
              <a:chExt cx="788" cy="1198"/>
            </a:xfrm>
          </p:grpSpPr>
          <p:sp>
            <p:nvSpPr>
              <p:cNvPr id="18447" name="Freeform 403"/>
              <p:cNvSpPr>
                <a:spLocks/>
              </p:cNvSpPr>
              <p:nvPr/>
            </p:nvSpPr>
            <p:spPr bwMode="auto">
              <a:xfrm>
                <a:off x="1252" y="1766"/>
                <a:ext cx="788" cy="1198"/>
              </a:xfrm>
              <a:custGeom>
                <a:avLst/>
                <a:gdLst>
                  <a:gd name="T0" fmla="*/ 297 w 788"/>
                  <a:gd name="T1" fmla="*/ 215 h 1198"/>
                  <a:gd name="T2" fmla="*/ 491 w 788"/>
                  <a:gd name="T3" fmla="*/ 453 h 1198"/>
                  <a:gd name="T4" fmla="*/ 697 w 788"/>
                  <a:gd name="T5" fmla="*/ 722 h 1198"/>
                  <a:gd name="T6" fmla="*/ 788 w 788"/>
                  <a:gd name="T7" fmla="*/ 869 h 1198"/>
                  <a:gd name="T8" fmla="*/ 675 w 788"/>
                  <a:gd name="T9" fmla="*/ 1198 h 1198"/>
                  <a:gd name="T10" fmla="*/ 376 w 788"/>
                  <a:gd name="T11" fmla="*/ 1051 h 1198"/>
                  <a:gd name="T12" fmla="*/ 308 w 788"/>
                  <a:gd name="T13" fmla="*/ 654 h 1198"/>
                  <a:gd name="T14" fmla="*/ 251 w 788"/>
                  <a:gd name="T15" fmla="*/ 385 h 1198"/>
                  <a:gd name="T16" fmla="*/ 138 w 788"/>
                  <a:gd name="T17" fmla="*/ 260 h 1198"/>
                  <a:gd name="T18" fmla="*/ 0 w 788"/>
                  <a:gd name="T19" fmla="*/ 159 h 1198"/>
                  <a:gd name="T20" fmla="*/ 68 w 788"/>
                  <a:gd name="T21" fmla="*/ 34 h 1198"/>
                  <a:gd name="T22" fmla="*/ 263 w 788"/>
                  <a:gd name="T23" fmla="*/ 0 h 1198"/>
                  <a:gd name="T24" fmla="*/ 342 w 788"/>
                  <a:gd name="T25" fmla="*/ 57 h 1198"/>
                  <a:gd name="T26" fmla="*/ 297 w 788"/>
                  <a:gd name="T27" fmla="*/ 215 h 1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1198"/>
                  <a:gd name="T44" fmla="*/ 788 w 788"/>
                  <a:gd name="T45" fmla="*/ 1198 h 1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1198">
                    <a:moveTo>
                      <a:pt x="297" y="215"/>
                    </a:moveTo>
                    <a:lnTo>
                      <a:pt x="491" y="453"/>
                    </a:lnTo>
                    <a:lnTo>
                      <a:pt x="697" y="722"/>
                    </a:lnTo>
                    <a:lnTo>
                      <a:pt x="788" y="869"/>
                    </a:lnTo>
                    <a:lnTo>
                      <a:pt x="675" y="1198"/>
                    </a:lnTo>
                    <a:lnTo>
                      <a:pt x="376" y="1051"/>
                    </a:lnTo>
                    <a:lnTo>
                      <a:pt x="308" y="654"/>
                    </a:lnTo>
                    <a:lnTo>
                      <a:pt x="251" y="385"/>
                    </a:lnTo>
                    <a:lnTo>
                      <a:pt x="138" y="260"/>
                    </a:lnTo>
                    <a:lnTo>
                      <a:pt x="0" y="159"/>
                    </a:lnTo>
                    <a:lnTo>
                      <a:pt x="68" y="34"/>
                    </a:lnTo>
                    <a:lnTo>
                      <a:pt x="263" y="0"/>
                    </a:lnTo>
                    <a:lnTo>
                      <a:pt x="342" y="57"/>
                    </a:lnTo>
                    <a:lnTo>
                      <a:pt x="297" y="215"/>
                    </a:lnTo>
                    <a:close/>
                  </a:path>
                </a:pathLst>
              </a:custGeom>
              <a:solidFill>
                <a:schemeClr val="accent1"/>
              </a:solidFill>
              <a:ln w="9525">
                <a:noFill/>
                <a:round/>
                <a:headEnd/>
                <a:tailEnd/>
              </a:ln>
            </p:spPr>
            <p:txBody>
              <a:bodyPr>
                <a:prstTxWarp prst="textNoShape">
                  <a:avLst/>
                </a:prstTxWarp>
              </a:bodyPr>
              <a:lstStyle/>
              <a:p>
                <a:endParaRPr lang="en-US"/>
              </a:p>
            </p:txBody>
          </p:sp>
          <p:sp>
            <p:nvSpPr>
              <p:cNvPr id="18448" name="Freeform 404"/>
              <p:cNvSpPr>
                <a:spLocks/>
              </p:cNvSpPr>
              <p:nvPr/>
            </p:nvSpPr>
            <p:spPr bwMode="auto">
              <a:xfrm>
                <a:off x="1304" y="1798"/>
                <a:ext cx="267" cy="237"/>
              </a:xfrm>
              <a:custGeom>
                <a:avLst/>
                <a:gdLst>
                  <a:gd name="T0" fmla="*/ 143 w 267"/>
                  <a:gd name="T1" fmla="*/ 237 h 237"/>
                  <a:gd name="T2" fmla="*/ 0 w 267"/>
                  <a:gd name="T3" fmla="*/ 129 h 237"/>
                  <a:gd name="T4" fmla="*/ 18 w 267"/>
                  <a:gd name="T5" fmla="*/ 18 h 237"/>
                  <a:gd name="T6" fmla="*/ 213 w 267"/>
                  <a:gd name="T7" fmla="*/ 0 h 237"/>
                  <a:gd name="T8" fmla="*/ 267 w 267"/>
                  <a:gd name="T9" fmla="*/ 54 h 237"/>
                  <a:gd name="T10" fmla="*/ 143 w 267"/>
                  <a:gd name="T11" fmla="*/ 237 h 237"/>
                  <a:gd name="T12" fmla="*/ 0 60000 65536"/>
                  <a:gd name="T13" fmla="*/ 0 60000 65536"/>
                  <a:gd name="T14" fmla="*/ 0 60000 65536"/>
                  <a:gd name="T15" fmla="*/ 0 60000 65536"/>
                  <a:gd name="T16" fmla="*/ 0 60000 65536"/>
                  <a:gd name="T17" fmla="*/ 0 60000 65536"/>
                  <a:gd name="T18" fmla="*/ 0 w 267"/>
                  <a:gd name="T19" fmla="*/ 0 h 237"/>
                  <a:gd name="T20" fmla="*/ 267 w 267"/>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67" h="237">
                    <a:moveTo>
                      <a:pt x="143" y="237"/>
                    </a:moveTo>
                    <a:lnTo>
                      <a:pt x="0" y="129"/>
                    </a:lnTo>
                    <a:lnTo>
                      <a:pt x="18" y="18"/>
                    </a:lnTo>
                    <a:lnTo>
                      <a:pt x="213" y="0"/>
                    </a:lnTo>
                    <a:lnTo>
                      <a:pt x="267" y="54"/>
                    </a:lnTo>
                    <a:lnTo>
                      <a:pt x="143" y="237"/>
                    </a:lnTo>
                    <a:close/>
                  </a:path>
                </a:pathLst>
              </a:custGeom>
              <a:solidFill>
                <a:schemeClr val="accent1"/>
              </a:solidFill>
              <a:ln w="9525">
                <a:noFill/>
                <a:round/>
                <a:headEnd/>
                <a:tailEnd/>
              </a:ln>
            </p:spPr>
            <p:txBody>
              <a:bodyPr>
                <a:prstTxWarp prst="textNoShape">
                  <a:avLst/>
                </a:prstTxWarp>
              </a:bodyPr>
              <a:lstStyle/>
              <a:p>
                <a:endParaRPr lang="en-US"/>
              </a:p>
            </p:txBody>
          </p:sp>
          <p:sp>
            <p:nvSpPr>
              <p:cNvPr id="18449" name="Freeform 405"/>
              <p:cNvSpPr>
                <a:spLocks/>
              </p:cNvSpPr>
              <p:nvPr/>
            </p:nvSpPr>
            <p:spPr bwMode="auto">
              <a:xfrm>
                <a:off x="1469" y="2017"/>
                <a:ext cx="503" cy="888"/>
              </a:xfrm>
              <a:custGeom>
                <a:avLst/>
                <a:gdLst>
                  <a:gd name="T0" fmla="*/ 0 w 503"/>
                  <a:gd name="T1" fmla="*/ 34 h 888"/>
                  <a:gd name="T2" fmla="*/ 71 w 503"/>
                  <a:gd name="T3" fmla="*/ 0 h 888"/>
                  <a:gd name="T4" fmla="*/ 503 w 503"/>
                  <a:gd name="T5" fmla="*/ 598 h 888"/>
                  <a:gd name="T6" fmla="*/ 433 w 503"/>
                  <a:gd name="T7" fmla="*/ 888 h 888"/>
                  <a:gd name="T8" fmla="*/ 209 w 503"/>
                  <a:gd name="T9" fmla="*/ 768 h 888"/>
                  <a:gd name="T10" fmla="*/ 157 w 503"/>
                  <a:gd name="T11" fmla="*/ 496 h 888"/>
                  <a:gd name="T12" fmla="*/ 86 w 503"/>
                  <a:gd name="T13" fmla="*/ 204 h 888"/>
                  <a:gd name="T14" fmla="*/ 0 w 503"/>
                  <a:gd name="T15" fmla="*/ 34 h 88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888"/>
                  <a:gd name="T26" fmla="*/ 503 w 503"/>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888">
                    <a:moveTo>
                      <a:pt x="0" y="34"/>
                    </a:moveTo>
                    <a:lnTo>
                      <a:pt x="71" y="0"/>
                    </a:lnTo>
                    <a:lnTo>
                      <a:pt x="503" y="598"/>
                    </a:lnTo>
                    <a:lnTo>
                      <a:pt x="433" y="888"/>
                    </a:lnTo>
                    <a:lnTo>
                      <a:pt x="209" y="768"/>
                    </a:lnTo>
                    <a:lnTo>
                      <a:pt x="157" y="496"/>
                    </a:lnTo>
                    <a:lnTo>
                      <a:pt x="86" y="204"/>
                    </a:lnTo>
                    <a:lnTo>
                      <a:pt x="0" y="34"/>
                    </a:lnTo>
                    <a:close/>
                  </a:path>
                </a:pathLst>
              </a:custGeom>
              <a:solidFill>
                <a:schemeClr val="accent1"/>
              </a:solidFill>
              <a:ln w="9525">
                <a:noFill/>
                <a:round/>
                <a:headEnd/>
                <a:tailEnd/>
              </a:ln>
            </p:spPr>
            <p:txBody>
              <a:bodyPr>
                <a:prstTxWarp prst="textNoShape">
                  <a:avLst/>
                </a:prstTxWarp>
              </a:bodyPr>
              <a:lstStyle/>
              <a:p>
                <a:endParaRPr lang="en-US"/>
              </a:p>
            </p:txBody>
          </p:sp>
        </p:grpSp>
        <p:grpSp>
          <p:nvGrpSpPr>
            <p:cNvPr id="18442" name="Group 406"/>
            <p:cNvGrpSpPr>
              <a:grpSpLocks/>
            </p:cNvGrpSpPr>
            <p:nvPr/>
          </p:nvGrpSpPr>
          <p:grpSpPr bwMode="auto">
            <a:xfrm flipH="1">
              <a:off x="819" y="176"/>
              <a:ext cx="797" cy="944"/>
              <a:chOff x="4060" y="5"/>
              <a:chExt cx="797" cy="944"/>
            </a:xfrm>
          </p:grpSpPr>
          <p:sp>
            <p:nvSpPr>
              <p:cNvPr id="18443" name="Freeform 407"/>
              <p:cNvSpPr>
                <a:spLocks/>
              </p:cNvSpPr>
              <p:nvPr/>
            </p:nvSpPr>
            <p:spPr bwMode="auto">
              <a:xfrm>
                <a:off x="4094" y="417"/>
                <a:ext cx="597" cy="498"/>
              </a:xfrm>
              <a:custGeom>
                <a:avLst/>
                <a:gdLst>
                  <a:gd name="T0" fmla="*/ 0 w 597"/>
                  <a:gd name="T1" fmla="*/ 312 h 498"/>
                  <a:gd name="T2" fmla="*/ 0 w 597"/>
                  <a:gd name="T3" fmla="*/ 242 h 498"/>
                  <a:gd name="T4" fmla="*/ 34 w 597"/>
                  <a:gd name="T5" fmla="*/ 138 h 498"/>
                  <a:gd name="T6" fmla="*/ 104 w 597"/>
                  <a:gd name="T7" fmla="*/ 70 h 498"/>
                  <a:gd name="T8" fmla="*/ 206 w 597"/>
                  <a:gd name="T9" fmla="*/ 0 h 498"/>
                  <a:gd name="T10" fmla="*/ 299 w 597"/>
                  <a:gd name="T11" fmla="*/ 0 h 498"/>
                  <a:gd name="T12" fmla="*/ 367 w 597"/>
                  <a:gd name="T13" fmla="*/ 0 h 498"/>
                  <a:gd name="T14" fmla="*/ 448 w 597"/>
                  <a:gd name="T15" fmla="*/ 34 h 498"/>
                  <a:gd name="T16" fmla="*/ 530 w 597"/>
                  <a:gd name="T17" fmla="*/ 138 h 498"/>
                  <a:gd name="T18" fmla="*/ 597 w 597"/>
                  <a:gd name="T19" fmla="*/ 255 h 498"/>
                  <a:gd name="T20" fmla="*/ 597 w 597"/>
                  <a:gd name="T21" fmla="*/ 394 h 498"/>
                  <a:gd name="T22" fmla="*/ 564 w 597"/>
                  <a:gd name="T23" fmla="*/ 498 h 498"/>
                  <a:gd name="T24" fmla="*/ 367 w 597"/>
                  <a:gd name="T25" fmla="*/ 464 h 498"/>
                  <a:gd name="T26" fmla="*/ 265 w 597"/>
                  <a:gd name="T27" fmla="*/ 452 h 498"/>
                  <a:gd name="T28" fmla="*/ 138 w 597"/>
                  <a:gd name="T29" fmla="*/ 394 h 498"/>
                  <a:gd name="T30" fmla="*/ 0 w 597"/>
                  <a:gd name="T31" fmla="*/ 312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7"/>
                  <a:gd name="T49" fmla="*/ 0 h 498"/>
                  <a:gd name="T50" fmla="*/ 597 w 597"/>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7" h="498">
                    <a:moveTo>
                      <a:pt x="0" y="312"/>
                    </a:moveTo>
                    <a:lnTo>
                      <a:pt x="0" y="242"/>
                    </a:lnTo>
                    <a:lnTo>
                      <a:pt x="34" y="138"/>
                    </a:lnTo>
                    <a:lnTo>
                      <a:pt x="104" y="70"/>
                    </a:lnTo>
                    <a:lnTo>
                      <a:pt x="206" y="0"/>
                    </a:lnTo>
                    <a:lnTo>
                      <a:pt x="299" y="0"/>
                    </a:lnTo>
                    <a:lnTo>
                      <a:pt x="367" y="0"/>
                    </a:lnTo>
                    <a:lnTo>
                      <a:pt x="448" y="34"/>
                    </a:lnTo>
                    <a:lnTo>
                      <a:pt x="530" y="138"/>
                    </a:lnTo>
                    <a:lnTo>
                      <a:pt x="597" y="255"/>
                    </a:lnTo>
                    <a:lnTo>
                      <a:pt x="597" y="394"/>
                    </a:lnTo>
                    <a:lnTo>
                      <a:pt x="564" y="498"/>
                    </a:lnTo>
                    <a:lnTo>
                      <a:pt x="367" y="464"/>
                    </a:lnTo>
                    <a:lnTo>
                      <a:pt x="265" y="452"/>
                    </a:lnTo>
                    <a:lnTo>
                      <a:pt x="138" y="394"/>
                    </a:lnTo>
                    <a:lnTo>
                      <a:pt x="0" y="312"/>
                    </a:lnTo>
                    <a:close/>
                  </a:path>
                </a:pathLst>
              </a:custGeom>
              <a:solidFill>
                <a:srgbClr val="CF0E30"/>
              </a:solidFill>
              <a:ln w="9525">
                <a:noFill/>
                <a:round/>
                <a:headEnd/>
                <a:tailEnd/>
              </a:ln>
            </p:spPr>
            <p:txBody>
              <a:bodyPr>
                <a:prstTxWarp prst="textNoShape">
                  <a:avLst/>
                </a:prstTxWarp>
              </a:bodyPr>
              <a:lstStyle/>
              <a:p>
                <a:endParaRPr lang="en-US"/>
              </a:p>
            </p:txBody>
          </p:sp>
          <p:sp>
            <p:nvSpPr>
              <p:cNvPr id="18444" name="Freeform 408"/>
              <p:cNvSpPr>
                <a:spLocks/>
              </p:cNvSpPr>
              <p:nvPr/>
            </p:nvSpPr>
            <p:spPr bwMode="auto">
              <a:xfrm>
                <a:off x="4284" y="428"/>
                <a:ext cx="240" cy="453"/>
              </a:xfrm>
              <a:custGeom>
                <a:avLst/>
                <a:gdLst>
                  <a:gd name="T0" fmla="*/ 0 w 240"/>
                  <a:gd name="T1" fmla="*/ 383 h 453"/>
                  <a:gd name="T2" fmla="*/ 47 w 240"/>
                  <a:gd name="T3" fmla="*/ 233 h 453"/>
                  <a:gd name="T4" fmla="*/ 167 w 240"/>
                  <a:gd name="T5" fmla="*/ 47 h 453"/>
                  <a:gd name="T6" fmla="*/ 204 w 240"/>
                  <a:gd name="T7" fmla="*/ 0 h 453"/>
                  <a:gd name="T8" fmla="*/ 240 w 240"/>
                  <a:gd name="T9" fmla="*/ 186 h 453"/>
                  <a:gd name="T10" fmla="*/ 192 w 240"/>
                  <a:gd name="T11" fmla="*/ 360 h 453"/>
                  <a:gd name="T12" fmla="*/ 181 w 240"/>
                  <a:gd name="T13" fmla="*/ 453 h 453"/>
                  <a:gd name="T14" fmla="*/ 61 w 240"/>
                  <a:gd name="T15" fmla="*/ 453 h 453"/>
                  <a:gd name="T16" fmla="*/ 0 w 240"/>
                  <a:gd name="T17" fmla="*/ 38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453"/>
                  <a:gd name="T29" fmla="*/ 240 w 24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453">
                    <a:moveTo>
                      <a:pt x="0" y="383"/>
                    </a:moveTo>
                    <a:lnTo>
                      <a:pt x="47" y="233"/>
                    </a:lnTo>
                    <a:lnTo>
                      <a:pt x="167" y="47"/>
                    </a:lnTo>
                    <a:lnTo>
                      <a:pt x="204" y="0"/>
                    </a:lnTo>
                    <a:lnTo>
                      <a:pt x="240" y="186"/>
                    </a:lnTo>
                    <a:lnTo>
                      <a:pt x="192" y="360"/>
                    </a:lnTo>
                    <a:lnTo>
                      <a:pt x="181" y="453"/>
                    </a:lnTo>
                    <a:lnTo>
                      <a:pt x="61" y="453"/>
                    </a:lnTo>
                    <a:lnTo>
                      <a:pt x="0" y="383"/>
                    </a:lnTo>
                    <a:close/>
                  </a:path>
                </a:pathLst>
              </a:custGeom>
              <a:solidFill>
                <a:srgbClr val="FAFD00"/>
              </a:solidFill>
              <a:ln w="9525">
                <a:noFill/>
                <a:round/>
                <a:headEnd/>
                <a:tailEnd/>
              </a:ln>
            </p:spPr>
            <p:txBody>
              <a:bodyPr>
                <a:prstTxWarp prst="textNoShape">
                  <a:avLst/>
                </a:prstTxWarp>
              </a:bodyPr>
              <a:lstStyle/>
              <a:p>
                <a:endParaRPr lang="en-US"/>
              </a:p>
            </p:txBody>
          </p:sp>
          <p:sp>
            <p:nvSpPr>
              <p:cNvPr id="18445" name="Freeform 409"/>
              <p:cNvSpPr>
                <a:spLocks/>
              </p:cNvSpPr>
              <p:nvPr/>
            </p:nvSpPr>
            <p:spPr bwMode="auto">
              <a:xfrm>
                <a:off x="4193" y="27"/>
                <a:ext cx="621" cy="408"/>
              </a:xfrm>
              <a:custGeom>
                <a:avLst/>
                <a:gdLst>
                  <a:gd name="T0" fmla="*/ 322 w 621"/>
                  <a:gd name="T1" fmla="*/ 211 h 408"/>
                  <a:gd name="T2" fmla="*/ 161 w 621"/>
                  <a:gd name="T3" fmla="*/ 197 h 408"/>
                  <a:gd name="T4" fmla="*/ 46 w 621"/>
                  <a:gd name="T5" fmla="*/ 141 h 408"/>
                  <a:gd name="T6" fmla="*/ 0 w 621"/>
                  <a:gd name="T7" fmla="*/ 93 h 408"/>
                  <a:gd name="T8" fmla="*/ 46 w 621"/>
                  <a:gd name="T9" fmla="*/ 11 h 408"/>
                  <a:gd name="T10" fmla="*/ 127 w 621"/>
                  <a:gd name="T11" fmla="*/ 0 h 408"/>
                  <a:gd name="T12" fmla="*/ 218 w 621"/>
                  <a:gd name="T13" fmla="*/ 0 h 408"/>
                  <a:gd name="T14" fmla="*/ 288 w 621"/>
                  <a:gd name="T15" fmla="*/ 104 h 408"/>
                  <a:gd name="T16" fmla="*/ 403 w 621"/>
                  <a:gd name="T17" fmla="*/ 197 h 408"/>
                  <a:gd name="T18" fmla="*/ 505 w 621"/>
                  <a:gd name="T19" fmla="*/ 211 h 408"/>
                  <a:gd name="T20" fmla="*/ 609 w 621"/>
                  <a:gd name="T21" fmla="*/ 267 h 408"/>
                  <a:gd name="T22" fmla="*/ 621 w 621"/>
                  <a:gd name="T23" fmla="*/ 396 h 408"/>
                  <a:gd name="T24" fmla="*/ 553 w 621"/>
                  <a:gd name="T25" fmla="*/ 408 h 408"/>
                  <a:gd name="T26" fmla="*/ 415 w 621"/>
                  <a:gd name="T27" fmla="*/ 360 h 408"/>
                  <a:gd name="T28" fmla="*/ 322 w 621"/>
                  <a:gd name="T29" fmla="*/ 211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1"/>
                  <a:gd name="T46" fmla="*/ 0 h 408"/>
                  <a:gd name="T47" fmla="*/ 621 w 621"/>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1" h="408">
                    <a:moveTo>
                      <a:pt x="322" y="211"/>
                    </a:moveTo>
                    <a:lnTo>
                      <a:pt x="161" y="197"/>
                    </a:lnTo>
                    <a:lnTo>
                      <a:pt x="46" y="141"/>
                    </a:lnTo>
                    <a:lnTo>
                      <a:pt x="0" y="93"/>
                    </a:lnTo>
                    <a:lnTo>
                      <a:pt x="46" y="11"/>
                    </a:lnTo>
                    <a:lnTo>
                      <a:pt x="127" y="0"/>
                    </a:lnTo>
                    <a:lnTo>
                      <a:pt x="218" y="0"/>
                    </a:lnTo>
                    <a:lnTo>
                      <a:pt x="288" y="104"/>
                    </a:lnTo>
                    <a:lnTo>
                      <a:pt x="403" y="197"/>
                    </a:lnTo>
                    <a:lnTo>
                      <a:pt x="505" y="211"/>
                    </a:lnTo>
                    <a:lnTo>
                      <a:pt x="609" y="267"/>
                    </a:lnTo>
                    <a:lnTo>
                      <a:pt x="621" y="396"/>
                    </a:lnTo>
                    <a:lnTo>
                      <a:pt x="553" y="408"/>
                    </a:lnTo>
                    <a:lnTo>
                      <a:pt x="415" y="360"/>
                    </a:lnTo>
                    <a:lnTo>
                      <a:pt x="322" y="211"/>
                    </a:lnTo>
                    <a:close/>
                  </a:path>
                </a:pathLst>
              </a:custGeom>
              <a:solidFill>
                <a:srgbClr val="FAFD00"/>
              </a:solidFill>
              <a:ln w="9525">
                <a:noFill/>
                <a:round/>
                <a:headEnd/>
                <a:tailEnd/>
              </a:ln>
            </p:spPr>
            <p:txBody>
              <a:bodyPr>
                <a:prstTxWarp prst="textNoShape">
                  <a:avLst/>
                </a:prstTxWarp>
              </a:bodyPr>
              <a:lstStyle/>
              <a:p>
                <a:endParaRPr lang="en-US"/>
              </a:p>
            </p:txBody>
          </p:sp>
          <p:sp>
            <p:nvSpPr>
              <p:cNvPr id="18446" name="Freeform 410"/>
              <p:cNvSpPr>
                <a:spLocks/>
              </p:cNvSpPr>
              <p:nvPr/>
            </p:nvSpPr>
            <p:spPr bwMode="auto">
              <a:xfrm>
                <a:off x="4060" y="5"/>
                <a:ext cx="797" cy="944"/>
              </a:xfrm>
              <a:custGeom>
                <a:avLst/>
                <a:gdLst>
                  <a:gd name="T0" fmla="*/ 0 w 797"/>
                  <a:gd name="T1" fmla="*/ 636 h 944"/>
                  <a:gd name="T2" fmla="*/ 262 w 797"/>
                  <a:gd name="T3" fmla="*/ 375 h 944"/>
                  <a:gd name="T4" fmla="*/ 432 w 797"/>
                  <a:gd name="T5" fmla="*/ 296 h 944"/>
                  <a:gd name="T6" fmla="*/ 228 w 797"/>
                  <a:gd name="T7" fmla="*/ 226 h 944"/>
                  <a:gd name="T8" fmla="*/ 102 w 797"/>
                  <a:gd name="T9" fmla="*/ 79 h 944"/>
                  <a:gd name="T10" fmla="*/ 308 w 797"/>
                  <a:gd name="T11" fmla="*/ 0 h 944"/>
                  <a:gd name="T12" fmla="*/ 251 w 797"/>
                  <a:gd name="T13" fmla="*/ 45 h 944"/>
                  <a:gd name="T14" fmla="*/ 181 w 797"/>
                  <a:gd name="T15" fmla="*/ 124 h 944"/>
                  <a:gd name="T16" fmla="*/ 376 w 797"/>
                  <a:gd name="T17" fmla="*/ 203 h 944"/>
                  <a:gd name="T18" fmla="*/ 410 w 797"/>
                  <a:gd name="T19" fmla="*/ 135 h 944"/>
                  <a:gd name="T20" fmla="*/ 444 w 797"/>
                  <a:gd name="T21" fmla="*/ 113 h 944"/>
                  <a:gd name="T22" fmla="*/ 627 w 797"/>
                  <a:gd name="T23" fmla="*/ 192 h 944"/>
                  <a:gd name="T24" fmla="*/ 774 w 797"/>
                  <a:gd name="T25" fmla="*/ 319 h 944"/>
                  <a:gd name="T26" fmla="*/ 718 w 797"/>
                  <a:gd name="T27" fmla="*/ 443 h 944"/>
                  <a:gd name="T28" fmla="*/ 718 w 797"/>
                  <a:gd name="T29" fmla="*/ 375 h 944"/>
                  <a:gd name="T30" fmla="*/ 650 w 797"/>
                  <a:gd name="T31" fmla="*/ 262 h 944"/>
                  <a:gd name="T32" fmla="*/ 511 w 797"/>
                  <a:gd name="T33" fmla="*/ 251 h 944"/>
                  <a:gd name="T34" fmla="*/ 638 w 797"/>
                  <a:gd name="T35" fmla="*/ 375 h 944"/>
                  <a:gd name="T36" fmla="*/ 591 w 797"/>
                  <a:gd name="T37" fmla="*/ 398 h 944"/>
                  <a:gd name="T38" fmla="*/ 455 w 797"/>
                  <a:gd name="T39" fmla="*/ 364 h 944"/>
                  <a:gd name="T40" fmla="*/ 511 w 797"/>
                  <a:gd name="T41" fmla="*/ 455 h 944"/>
                  <a:gd name="T42" fmla="*/ 650 w 797"/>
                  <a:gd name="T43" fmla="*/ 624 h 944"/>
                  <a:gd name="T44" fmla="*/ 638 w 797"/>
                  <a:gd name="T45" fmla="*/ 887 h 944"/>
                  <a:gd name="T46" fmla="*/ 262 w 797"/>
                  <a:gd name="T47" fmla="*/ 876 h 944"/>
                  <a:gd name="T48" fmla="*/ 181 w 797"/>
                  <a:gd name="T49" fmla="*/ 763 h 944"/>
                  <a:gd name="T50" fmla="*/ 557 w 797"/>
                  <a:gd name="T51" fmla="*/ 853 h 944"/>
                  <a:gd name="T52" fmla="*/ 604 w 797"/>
                  <a:gd name="T53" fmla="*/ 774 h 944"/>
                  <a:gd name="T54" fmla="*/ 534 w 797"/>
                  <a:gd name="T55" fmla="*/ 568 h 944"/>
                  <a:gd name="T56" fmla="*/ 489 w 797"/>
                  <a:gd name="T57" fmla="*/ 624 h 944"/>
                  <a:gd name="T58" fmla="*/ 421 w 797"/>
                  <a:gd name="T59" fmla="*/ 647 h 944"/>
                  <a:gd name="T60" fmla="*/ 330 w 797"/>
                  <a:gd name="T61" fmla="*/ 613 h 944"/>
                  <a:gd name="T62" fmla="*/ 262 w 797"/>
                  <a:gd name="T63" fmla="*/ 579 h 944"/>
                  <a:gd name="T64" fmla="*/ 296 w 797"/>
                  <a:gd name="T65" fmla="*/ 443 h 944"/>
                  <a:gd name="T66" fmla="*/ 124 w 797"/>
                  <a:gd name="T67" fmla="*/ 534 h 944"/>
                  <a:gd name="T68" fmla="*/ 68 w 797"/>
                  <a:gd name="T69" fmla="*/ 692 h 944"/>
                  <a:gd name="T70" fmla="*/ 11 w 797"/>
                  <a:gd name="T71" fmla="*/ 774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7"/>
                  <a:gd name="T109" fmla="*/ 0 h 944"/>
                  <a:gd name="T110" fmla="*/ 797 w 797"/>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7" h="944">
                    <a:moveTo>
                      <a:pt x="11" y="774"/>
                    </a:moveTo>
                    <a:lnTo>
                      <a:pt x="0" y="636"/>
                    </a:lnTo>
                    <a:lnTo>
                      <a:pt x="79" y="489"/>
                    </a:lnTo>
                    <a:lnTo>
                      <a:pt x="262" y="375"/>
                    </a:lnTo>
                    <a:lnTo>
                      <a:pt x="387" y="375"/>
                    </a:lnTo>
                    <a:lnTo>
                      <a:pt x="432" y="296"/>
                    </a:lnTo>
                    <a:lnTo>
                      <a:pt x="353" y="262"/>
                    </a:lnTo>
                    <a:lnTo>
                      <a:pt x="228" y="226"/>
                    </a:lnTo>
                    <a:lnTo>
                      <a:pt x="136" y="181"/>
                    </a:lnTo>
                    <a:lnTo>
                      <a:pt x="102" y="79"/>
                    </a:lnTo>
                    <a:lnTo>
                      <a:pt x="181" y="0"/>
                    </a:lnTo>
                    <a:lnTo>
                      <a:pt x="308" y="0"/>
                    </a:lnTo>
                    <a:lnTo>
                      <a:pt x="376" y="56"/>
                    </a:lnTo>
                    <a:lnTo>
                      <a:pt x="251" y="45"/>
                    </a:lnTo>
                    <a:lnTo>
                      <a:pt x="181" y="56"/>
                    </a:lnTo>
                    <a:lnTo>
                      <a:pt x="181" y="124"/>
                    </a:lnTo>
                    <a:lnTo>
                      <a:pt x="262" y="169"/>
                    </a:lnTo>
                    <a:lnTo>
                      <a:pt x="376" y="203"/>
                    </a:lnTo>
                    <a:lnTo>
                      <a:pt x="432" y="203"/>
                    </a:lnTo>
                    <a:lnTo>
                      <a:pt x="410" y="135"/>
                    </a:lnTo>
                    <a:lnTo>
                      <a:pt x="387" y="90"/>
                    </a:lnTo>
                    <a:lnTo>
                      <a:pt x="444" y="113"/>
                    </a:lnTo>
                    <a:lnTo>
                      <a:pt x="511" y="192"/>
                    </a:lnTo>
                    <a:lnTo>
                      <a:pt x="627" y="192"/>
                    </a:lnTo>
                    <a:lnTo>
                      <a:pt x="729" y="215"/>
                    </a:lnTo>
                    <a:lnTo>
                      <a:pt x="774" y="319"/>
                    </a:lnTo>
                    <a:lnTo>
                      <a:pt x="797" y="409"/>
                    </a:lnTo>
                    <a:lnTo>
                      <a:pt x="718" y="443"/>
                    </a:lnTo>
                    <a:lnTo>
                      <a:pt x="661" y="432"/>
                    </a:lnTo>
                    <a:lnTo>
                      <a:pt x="718" y="375"/>
                    </a:lnTo>
                    <a:lnTo>
                      <a:pt x="718" y="307"/>
                    </a:lnTo>
                    <a:lnTo>
                      <a:pt x="650" y="262"/>
                    </a:lnTo>
                    <a:lnTo>
                      <a:pt x="545" y="251"/>
                    </a:lnTo>
                    <a:lnTo>
                      <a:pt x="511" y="251"/>
                    </a:lnTo>
                    <a:lnTo>
                      <a:pt x="545" y="319"/>
                    </a:lnTo>
                    <a:lnTo>
                      <a:pt x="638" y="375"/>
                    </a:lnTo>
                    <a:lnTo>
                      <a:pt x="684" y="375"/>
                    </a:lnTo>
                    <a:lnTo>
                      <a:pt x="591" y="398"/>
                    </a:lnTo>
                    <a:lnTo>
                      <a:pt x="500" y="364"/>
                    </a:lnTo>
                    <a:lnTo>
                      <a:pt x="455" y="364"/>
                    </a:lnTo>
                    <a:lnTo>
                      <a:pt x="444" y="409"/>
                    </a:lnTo>
                    <a:lnTo>
                      <a:pt x="511" y="455"/>
                    </a:lnTo>
                    <a:lnTo>
                      <a:pt x="579" y="500"/>
                    </a:lnTo>
                    <a:lnTo>
                      <a:pt x="650" y="624"/>
                    </a:lnTo>
                    <a:lnTo>
                      <a:pt x="661" y="763"/>
                    </a:lnTo>
                    <a:lnTo>
                      <a:pt x="638" y="887"/>
                    </a:lnTo>
                    <a:lnTo>
                      <a:pt x="616" y="944"/>
                    </a:lnTo>
                    <a:lnTo>
                      <a:pt x="262" y="876"/>
                    </a:lnTo>
                    <a:lnTo>
                      <a:pt x="113" y="774"/>
                    </a:lnTo>
                    <a:lnTo>
                      <a:pt x="181" y="763"/>
                    </a:lnTo>
                    <a:lnTo>
                      <a:pt x="308" y="830"/>
                    </a:lnTo>
                    <a:lnTo>
                      <a:pt x="557" y="853"/>
                    </a:lnTo>
                    <a:lnTo>
                      <a:pt x="579" y="853"/>
                    </a:lnTo>
                    <a:lnTo>
                      <a:pt x="604" y="774"/>
                    </a:lnTo>
                    <a:lnTo>
                      <a:pt x="591" y="670"/>
                    </a:lnTo>
                    <a:lnTo>
                      <a:pt x="534" y="568"/>
                    </a:lnTo>
                    <a:lnTo>
                      <a:pt x="466" y="489"/>
                    </a:lnTo>
                    <a:lnTo>
                      <a:pt x="489" y="624"/>
                    </a:lnTo>
                    <a:lnTo>
                      <a:pt x="410" y="797"/>
                    </a:lnTo>
                    <a:lnTo>
                      <a:pt x="421" y="647"/>
                    </a:lnTo>
                    <a:lnTo>
                      <a:pt x="410" y="477"/>
                    </a:lnTo>
                    <a:lnTo>
                      <a:pt x="330" y="613"/>
                    </a:lnTo>
                    <a:lnTo>
                      <a:pt x="262" y="740"/>
                    </a:lnTo>
                    <a:lnTo>
                      <a:pt x="262" y="579"/>
                    </a:lnTo>
                    <a:lnTo>
                      <a:pt x="364" y="455"/>
                    </a:lnTo>
                    <a:lnTo>
                      <a:pt x="296" y="443"/>
                    </a:lnTo>
                    <a:lnTo>
                      <a:pt x="192" y="477"/>
                    </a:lnTo>
                    <a:lnTo>
                      <a:pt x="124" y="534"/>
                    </a:lnTo>
                    <a:lnTo>
                      <a:pt x="68" y="624"/>
                    </a:lnTo>
                    <a:lnTo>
                      <a:pt x="68" y="692"/>
                    </a:lnTo>
                    <a:lnTo>
                      <a:pt x="102" y="704"/>
                    </a:lnTo>
                    <a:lnTo>
                      <a:pt x="11" y="774"/>
                    </a:lnTo>
                    <a:close/>
                  </a:path>
                </a:pathLst>
              </a:custGeom>
              <a:solidFill>
                <a:srgbClr val="000000"/>
              </a:solidFill>
              <a:ln w="9525">
                <a:noFill/>
                <a:round/>
                <a:headEnd/>
                <a:tailEnd/>
              </a:ln>
            </p:spPr>
            <p:txBody>
              <a:bodyPr>
                <a:prstTxWarp prst="textNoShape">
                  <a:avLst/>
                </a:prstTxWarp>
              </a:bodyPr>
              <a:lstStyle/>
              <a:p>
                <a:endParaRPr lang="en-US"/>
              </a:p>
            </p:txBody>
          </p:sp>
        </p:grpSp>
      </p:grpSp>
      <p:sp>
        <p:nvSpPr>
          <p:cNvPr id="18437" name="Text Box 411"/>
          <p:cNvSpPr txBox="1">
            <a:spLocks noChangeArrowheads="1"/>
          </p:cNvSpPr>
          <p:nvPr/>
        </p:nvSpPr>
        <p:spPr bwMode="auto">
          <a:xfrm>
            <a:off x="2419350" y="3684588"/>
            <a:ext cx="1179513" cy="530225"/>
          </a:xfrm>
          <a:prstGeom prst="rect">
            <a:avLst/>
          </a:prstGeom>
          <a:noFill/>
          <a:ln w="12700" cap="sq">
            <a:noFill/>
            <a:miter lim="800000"/>
            <a:headEnd/>
            <a:tailEnd/>
          </a:ln>
        </p:spPr>
        <p:txBody>
          <a:bodyPr wrap="none" lIns="274320" rIns="274320">
            <a:prstTxWarp prst="textNoShape">
              <a:avLst/>
            </a:prstTxWarp>
            <a:spAutoFit/>
          </a:bodyPr>
          <a:lstStyle/>
          <a:p>
            <a:pPr>
              <a:lnSpc>
                <a:spcPct val="90000"/>
              </a:lnSpc>
              <a:tabLst>
                <a:tab pos="858838" algn="l"/>
              </a:tabLst>
            </a:pPr>
            <a:r>
              <a:rPr lang="en-US" sz="3200"/>
              <a:t>p-1</a:t>
            </a:r>
          </a:p>
        </p:txBody>
      </p:sp>
      <p:sp>
        <p:nvSpPr>
          <p:cNvPr id="18438" name="Text Box 412"/>
          <p:cNvSpPr txBox="1">
            <a:spLocks noChangeArrowheads="1"/>
          </p:cNvSpPr>
          <p:nvPr/>
        </p:nvSpPr>
        <p:spPr bwMode="auto">
          <a:xfrm>
            <a:off x="3744913" y="4260850"/>
            <a:ext cx="2098675" cy="1300163"/>
          </a:xfrm>
          <a:prstGeom prst="rect">
            <a:avLst/>
          </a:prstGeom>
          <a:noFill/>
          <a:ln w="12700" cap="sq">
            <a:noFill/>
            <a:miter lim="800000"/>
            <a:headEnd/>
            <a:tailEnd/>
          </a:ln>
        </p:spPr>
        <p:txBody>
          <a:bodyPr lIns="274320" rIns="274320">
            <a:prstTxWarp prst="textNoShape">
              <a:avLst/>
            </a:prstTxWarp>
            <a:spAutoFit/>
          </a:bodyPr>
          <a:lstStyle/>
          <a:p>
            <a:pPr>
              <a:lnSpc>
                <a:spcPct val="90000"/>
              </a:lnSpc>
              <a:tabLst>
                <a:tab pos="858838" algn="l"/>
              </a:tabLst>
            </a:pPr>
            <a:r>
              <a:rPr lang="en-US" sz="8800">
                <a:latin typeface="Symbol" charset="2"/>
                <a:sym typeface="Symbol" charset="2"/>
              </a:rPr>
              <a:t></a:t>
            </a:r>
            <a:r>
              <a:rPr lang="en-US" sz="8800" baseline="-25000"/>
              <a:t>p</a:t>
            </a:r>
          </a:p>
        </p:txBody>
      </p:sp>
      <p:sp>
        <p:nvSpPr>
          <p:cNvPr id="18439" name="Text Box 413"/>
          <p:cNvSpPr txBox="1">
            <a:spLocks noChangeArrowheads="1"/>
          </p:cNvSpPr>
          <p:nvPr/>
        </p:nvSpPr>
        <p:spPr bwMode="auto">
          <a:xfrm>
            <a:off x="5394325" y="4029075"/>
            <a:ext cx="1522413" cy="1860550"/>
          </a:xfrm>
          <a:prstGeom prst="rect">
            <a:avLst/>
          </a:prstGeom>
          <a:noFill/>
          <a:ln w="12700" cap="sq">
            <a:noFill/>
            <a:miter lim="800000"/>
            <a:headEnd/>
            <a:tailEnd/>
          </a:ln>
        </p:spPr>
        <p:txBody>
          <a:bodyPr wrap="none" lIns="274320" rIns="274320">
            <a:prstTxWarp prst="textNoShape">
              <a:avLst/>
            </a:prstTxWarp>
            <a:spAutoFit/>
          </a:bodyPr>
          <a:lstStyle/>
          <a:p>
            <a:pPr>
              <a:lnSpc>
                <a:spcPct val="90000"/>
              </a:lnSpc>
              <a:tabLst>
                <a:tab pos="858838" algn="l"/>
              </a:tabLst>
            </a:pPr>
            <a:r>
              <a:rPr lang="en-US" sz="12900"/>
              <a:t>1</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22531" name="TextBox 4"/>
          <p:cNvSpPr txBox="1">
            <a:spLocks noChangeArrowheads="1"/>
          </p:cNvSpPr>
          <p:nvPr/>
        </p:nvSpPr>
        <p:spPr bwMode="auto">
          <a:xfrm>
            <a:off x="901700" y="2155825"/>
            <a:ext cx="641350" cy="646113"/>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8</a:t>
            </a:r>
          </a:p>
        </p:txBody>
      </p:sp>
      <p:sp>
        <p:nvSpPr>
          <p:cNvPr id="6" name="TextBox 5"/>
          <p:cNvSpPr txBox="1">
            <a:spLocks noChangeArrowheads="1"/>
          </p:cNvSpPr>
          <p:nvPr/>
        </p:nvSpPr>
        <p:spPr bwMode="auto">
          <a:xfrm>
            <a:off x="927100" y="3225800"/>
            <a:ext cx="1914525" cy="523875"/>
          </a:xfrm>
          <a:prstGeom prst="rect">
            <a:avLst/>
          </a:prstGeom>
          <a:noFill/>
          <a:ln w="9525">
            <a:noFill/>
            <a:miter lim="800000"/>
            <a:headEnd/>
            <a:tailEnd/>
          </a:ln>
        </p:spPr>
        <p:txBody>
          <a:bodyPr wrap="none">
            <a:prstTxWarp prst="textNoShape">
              <a:avLst/>
            </a:prstTxWarp>
            <a:spAutoFit/>
          </a:bodyPr>
          <a:lstStyle/>
          <a:p>
            <a:r>
              <a:rPr lang="en-US"/>
              <a:t>First idea:</a:t>
            </a:r>
          </a:p>
        </p:txBody>
      </p:sp>
      <p:sp>
        <p:nvSpPr>
          <p:cNvPr id="7" name="TextBox 6"/>
          <p:cNvSpPr txBox="1">
            <a:spLocks noChangeArrowheads="1"/>
          </p:cNvSpPr>
          <p:nvPr/>
        </p:nvSpPr>
        <p:spPr bwMode="auto">
          <a:xfrm>
            <a:off x="1724025" y="4362450"/>
            <a:ext cx="398463" cy="523875"/>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8" name="TextBox 7"/>
          <p:cNvSpPr txBox="1">
            <a:spLocks noChangeArrowheads="1"/>
          </p:cNvSpPr>
          <p:nvPr/>
        </p:nvSpPr>
        <p:spPr bwMode="auto">
          <a:xfrm>
            <a:off x="2268538" y="4359275"/>
            <a:ext cx="541337" cy="522288"/>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9" name="TextBox 8"/>
          <p:cNvSpPr txBox="1">
            <a:spLocks noChangeArrowheads="1"/>
          </p:cNvSpPr>
          <p:nvPr/>
        </p:nvSpPr>
        <p:spPr bwMode="auto">
          <a:xfrm>
            <a:off x="2955925" y="4354513"/>
            <a:ext cx="541338"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3</a:t>
            </a:r>
          </a:p>
        </p:txBody>
      </p:sp>
      <p:sp>
        <p:nvSpPr>
          <p:cNvPr id="10" name="TextBox 9"/>
          <p:cNvSpPr txBox="1">
            <a:spLocks noChangeArrowheads="1"/>
          </p:cNvSpPr>
          <p:nvPr/>
        </p:nvSpPr>
        <p:spPr bwMode="auto">
          <a:xfrm>
            <a:off x="3644900" y="4349750"/>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11" name="TextBox 10"/>
          <p:cNvSpPr txBox="1">
            <a:spLocks noChangeArrowheads="1"/>
          </p:cNvSpPr>
          <p:nvPr/>
        </p:nvSpPr>
        <p:spPr bwMode="auto">
          <a:xfrm>
            <a:off x="4332288" y="4344988"/>
            <a:ext cx="541337"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5</a:t>
            </a:r>
          </a:p>
        </p:txBody>
      </p:sp>
      <p:sp>
        <p:nvSpPr>
          <p:cNvPr id="12" name="TextBox 11"/>
          <p:cNvSpPr txBox="1">
            <a:spLocks noChangeArrowheads="1"/>
          </p:cNvSpPr>
          <p:nvPr/>
        </p:nvSpPr>
        <p:spPr bwMode="auto">
          <a:xfrm>
            <a:off x="5021263" y="4341813"/>
            <a:ext cx="539750"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6</a:t>
            </a:r>
          </a:p>
        </p:txBody>
      </p:sp>
      <p:sp>
        <p:nvSpPr>
          <p:cNvPr id="13" name="TextBox 12"/>
          <p:cNvSpPr txBox="1">
            <a:spLocks noChangeArrowheads="1"/>
          </p:cNvSpPr>
          <p:nvPr/>
        </p:nvSpPr>
        <p:spPr bwMode="auto">
          <a:xfrm>
            <a:off x="5708650" y="4337050"/>
            <a:ext cx="539750" cy="522288"/>
          </a:xfrm>
          <a:prstGeom prst="rect">
            <a:avLst/>
          </a:prstGeom>
          <a:noFill/>
          <a:ln w="9525">
            <a:noFill/>
            <a:miter lim="800000"/>
            <a:headEnd/>
            <a:tailEnd/>
          </a:ln>
        </p:spPr>
        <p:txBody>
          <a:bodyPr wrap="none">
            <a:prstTxWarp prst="textNoShape">
              <a:avLst/>
            </a:prstTxWarp>
            <a:spAutoFit/>
          </a:bodyPr>
          <a:lstStyle/>
          <a:p>
            <a:r>
              <a:rPr lang="en-US"/>
              <a:t>5</a:t>
            </a:r>
            <a:r>
              <a:rPr lang="en-US" baseline="30000"/>
              <a:t>7</a:t>
            </a:r>
          </a:p>
        </p:txBody>
      </p:sp>
      <p:sp>
        <p:nvSpPr>
          <p:cNvPr id="14" name="TextBox 13"/>
          <p:cNvSpPr txBox="1">
            <a:spLocks noChangeArrowheads="1"/>
          </p:cNvSpPr>
          <p:nvPr/>
        </p:nvSpPr>
        <p:spPr bwMode="auto">
          <a:xfrm>
            <a:off x="6396038" y="4332288"/>
            <a:ext cx="541337"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
        <p:nvSpPr>
          <p:cNvPr id="15" name="TextBox 14"/>
          <p:cNvSpPr txBox="1">
            <a:spLocks noChangeArrowheads="1"/>
          </p:cNvSpPr>
          <p:nvPr/>
        </p:nvSpPr>
        <p:spPr bwMode="auto">
          <a:xfrm>
            <a:off x="2311400" y="4899025"/>
            <a:ext cx="1068388" cy="522288"/>
          </a:xfrm>
          <a:prstGeom prst="rect">
            <a:avLst/>
          </a:prstGeom>
          <a:noFill/>
          <a:ln w="9525">
            <a:noFill/>
            <a:miter lim="800000"/>
            <a:headEnd/>
            <a:tailEnd/>
          </a:ln>
        </p:spPr>
        <p:txBody>
          <a:bodyPr wrap="none">
            <a:prstTxWarp prst="textNoShape">
              <a:avLst/>
            </a:prstTxWarp>
            <a:spAutoFit/>
          </a:bodyPr>
          <a:lstStyle/>
          <a:p>
            <a:r>
              <a:rPr lang="en-US"/>
              <a:t>= 5*5</a:t>
            </a:r>
          </a:p>
        </p:txBody>
      </p:sp>
      <p:sp>
        <p:nvSpPr>
          <p:cNvPr id="16" name="TextBox 15"/>
          <p:cNvSpPr txBox="1">
            <a:spLocks noChangeArrowheads="1"/>
          </p:cNvSpPr>
          <p:nvPr/>
        </p:nvSpPr>
        <p:spPr bwMode="auto">
          <a:xfrm>
            <a:off x="2973388" y="4881563"/>
            <a:ext cx="1211262" cy="522287"/>
          </a:xfrm>
          <a:prstGeom prst="rect">
            <a:avLst/>
          </a:prstGeom>
          <a:noFill/>
          <a:ln w="9525">
            <a:noFill/>
            <a:miter lim="800000"/>
            <a:headEnd/>
            <a:tailEnd/>
          </a:ln>
        </p:spPr>
        <p:txBody>
          <a:bodyPr wrap="none">
            <a:prstTxWarp prst="textNoShape">
              <a:avLst/>
            </a:prstTxWarp>
            <a:spAutoFit/>
          </a:bodyPr>
          <a:lstStyle/>
          <a:p>
            <a:r>
              <a:rPr lang="en-US"/>
              <a:t>= 5</a:t>
            </a:r>
            <a:r>
              <a:rPr lang="en-US" baseline="30000"/>
              <a:t>2</a:t>
            </a:r>
            <a:r>
              <a:rPr lang="en-US"/>
              <a:t>*5</a:t>
            </a:r>
          </a:p>
        </p:txBody>
      </p:sp>
      <p:sp>
        <p:nvSpPr>
          <p:cNvPr id="22543" name="TextBox 16"/>
          <p:cNvSpPr txBox="1">
            <a:spLocks noChangeArrowheads="1"/>
          </p:cNvSpPr>
          <p:nvPr/>
        </p:nvSpPr>
        <p:spPr bwMode="auto">
          <a:xfrm>
            <a:off x="2978150" y="2239963"/>
            <a:ext cx="4673600" cy="523875"/>
          </a:xfrm>
          <a:prstGeom prst="rect">
            <a:avLst/>
          </a:prstGeom>
          <a:noFill/>
          <a:ln w="9525">
            <a:noFill/>
            <a:miter lim="800000"/>
            <a:headEnd/>
            <a:tailEnd/>
          </a:ln>
        </p:spPr>
        <p:txBody>
          <a:bodyPr wrap="none">
            <a:prstTxWarp prst="textNoShape">
              <a:avLst/>
            </a:prstTxWarp>
            <a:spAutoFit/>
          </a:bodyPr>
          <a:lstStyle/>
          <a:p>
            <a:r>
              <a:rPr lang="en-US"/>
              <a:t>using few multiplications?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5" grpId="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E10E4-9839-2565-894F-A136D95CB341}"/>
              </a:ext>
            </a:extLst>
          </p:cNvPr>
          <p:cNvSpPr>
            <a:spLocks noChangeArrowheads="1"/>
          </p:cNvSpPr>
          <p:nvPr/>
        </p:nvSpPr>
        <p:spPr bwMode="auto">
          <a:xfrm>
            <a:off x="336550" y="1243013"/>
            <a:ext cx="84772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a:solidFill>
                  <a:schemeClr val="tx2"/>
                </a:solidFill>
              </a:rPr>
              <a:t>(a mod n)</a:t>
            </a:r>
            <a:r>
              <a:rPr lang="en-US" altLang="en-US" sz="3600"/>
              <a:t> means the </a:t>
            </a:r>
            <a:r>
              <a:rPr lang="en-US" altLang="en-US" sz="3600">
                <a:solidFill>
                  <a:schemeClr val="tx2"/>
                </a:solidFill>
              </a:rPr>
              <a:t>remainder</a:t>
            </a:r>
            <a:r>
              <a:rPr lang="en-US" altLang="en-US" sz="3600"/>
              <a:t> </a:t>
            </a:r>
            <a:br>
              <a:rPr lang="en-US" altLang="en-US" sz="3600"/>
            </a:br>
            <a:r>
              <a:rPr lang="en-US" altLang="en-US" sz="3600"/>
              <a:t>when  a is divided by n. </a:t>
            </a:r>
          </a:p>
          <a:p>
            <a:endParaRPr lang="en-US" altLang="en-US" sz="3600"/>
          </a:p>
          <a:p>
            <a:endParaRPr lang="en-US" altLang="en-US" sz="3600"/>
          </a:p>
          <a:p>
            <a:r>
              <a:rPr lang="en-US" altLang="en-US" sz="3600"/>
              <a:t>a mod n = r</a:t>
            </a:r>
            <a:br>
              <a:rPr lang="en-US" altLang="en-US" sz="3600"/>
            </a:br>
            <a:r>
              <a:rPr lang="en-US" altLang="en-US" sz="3600">
                <a:sym typeface="Symbol" panose="05050102010706020507" pitchFamily="18" charset="2"/>
              </a:rPr>
              <a:t></a:t>
            </a:r>
          </a:p>
          <a:p>
            <a:r>
              <a:rPr lang="en-US" altLang="en-US" sz="3600">
                <a:solidFill>
                  <a:schemeClr val="tx2"/>
                </a:solidFill>
                <a:sym typeface="Symbol" panose="05050102010706020507" pitchFamily="18" charset="2"/>
              </a:rPr>
              <a:t>a = dn + r for some integer d</a:t>
            </a:r>
            <a:endParaRPr lang="en-US" altLang="en-US" sz="360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23555" name="TextBox 4"/>
          <p:cNvSpPr txBox="1">
            <a:spLocks noChangeArrowheads="1"/>
          </p:cNvSpPr>
          <p:nvPr/>
        </p:nvSpPr>
        <p:spPr bwMode="auto">
          <a:xfrm>
            <a:off x="901700" y="2155825"/>
            <a:ext cx="641350" cy="646113"/>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8</a:t>
            </a:r>
          </a:p>
        </p:txBody>
      </p:sp>
      <p:sp>
        <p:nvSpPr>
          <p:cNvPr id="6" name="TextBox 5"/>
          <p:cNvSpPr txBox="1">
            <a:spLocks noChangeArrowheads="1"/>
          </p:cNvSpPr>
          <p:nvPr/>
        </p:nvSpPr>
        <p:spPr bwMode="auto">
          <a:xfrm>
            <a:off x="927100" y="3225800"/>
            <a:ext cx="2230438" cy="523875"/>
          </a:xfrm>
          <a:prstGeom prst="rect">
            <a:avLst/>
          </a:prstGeom>
          <a:noFill/>
          <a:ln w="9525">
            <a:noFill/>
            <a:miter lim="800000"/>
            <a:headEnd/>
            <a:tailEnd/>
          </a:ln>
        </p:spPr>
        <p:txBody>
          <a:bodyPr wrap="none">
            <a:prstTxWarp prst="textNoShape">
              <a:avLst/>
            </a:prstTxWarp>
            <a:spAutoFit/>
          </a:bodyPr>
          <a:lstStyle/>
          <a:p>
            <a:r>
              <a:rPr lang="en-US"/>
              <a:t>Better idea:</a:t>
            </a:r>
          </a:p>
        </p:txBody>
      </p:sp>
      <p:sp>
        <p:nvSpPr>
          <p:cNvPr id="7" name="TextBox 6"/>
          <p:cNvSpPr txBox="1">
            <a:spLocks noChangeArrowheads="1"/>
          </p:cNvSpPr>
          <p:nvPr/>
        </p:nvSpPr>
        <p:spPr bwMode="auto">
          <a:xfrm>
            <a:off x="1724025" y="4362450"/>
            <a:ext cx="398463" cy="523875"/>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8" name="TextBox 7"/>
          <p:cNvSpPr txBox="1">
            <a:spLocks noChangeArrowheads="1"/>
          </p:cNvSpPr>
          <p:nvPr/>
        </p:nvSpPr>
        <p:spPr bwMode="auto">
          <a:xfrm>
            <a:off x="2268538" y="4359275"/>
            <a:ext cx="541337" cy="522288"/>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9" name="TextBox 8"/>
          <p:cNvSpPr txBox="1">
            <a:spLocks noChangeArrowheads="1"/>
          </p:cNvSpPr>
          <p:nvPr/>
        </p:nvSpPr>
        <p:spPr bwMode="auto">
          <a:xfrm>
            <a:off x="2955925" y="4354513"/>
            <a:ext cx="541338"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10" name="TextBox 9"/>
          <p:cNvSpPr txBox="1">
            <a:spLocks noChangeArrowheads="1"/>
          </p:cNvSpPr>
          <p:nvPr/>
        </p:nvSpPr>
        <p:spPr bwMode="auto">
          <a:xfrm>
            <a:off x="3644900" y="4349750"/>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
        <p:nvSpPr>
          <p:cNvPr id="15" name="TextBox 14"/>
          <p:cNvSpPr txBox="1">
            <a:spLocks noChangeArrowheads="1"/>
          </p:cNvSpPr>
          <p:nvPr/>
        </p:nvSpPr>
        <p:spPr bwMode="auto">
          <a:xfrm>
            <a:off x="2311400" y="4899025"/>
            <a:ext cx="1068388" cy="522288"/>
          </a:xfrm>
          <a:prstGeom prst="rect">
            <a:avLst/>
          </a:prstGeom>
          <a:noFill/>
          <a:ln w="9525">
            <a:noFill/>
            <a:miter lim="800000"/>
            <a:headEnd/>
            <a:tailEnd/>
          </a:ln>
        </p:spPr>
        <p:txBody>
          <a:bodyPr wrap="none">
            <a:prstTxWarp prst="textNoShape">
              <a:avLst/>
            </a:prstTxWarp>
            <a:spAutoFit/>
          </a:bodyPr>
          <a:lstStyle/>
          <a:p>
            <a:r>
              <a:rPr lang="en-US"/>
              <a:t>= 5*5</a:t>
            </a:r>
          </a:p>
        </p:txBody>
      </p:sp>
      <p:sp>
        <p:nvSpPr>
          <p:cNvPr id="16" name="TextBox 15"/>
          <p:cNvSpPr txBox="1">
            <a:spLocks noChangeArrowheads="1"/>
          </p:cNvSpPr>
          <p:nvPr/>
        </p:nvSpPr>
        <p:spPr bwMode="auto">
          <a:xfrm>
            <a:off x="2973388" y="4881563"/>
            <a:ext cx="1354137" cy="522287"/>
          </a:xfrm>
          <a:prstGeom prst="rect">
            <a:avLst/>
          </a:prstGeom>
          <a:noFill/>
          <a:ln w="9525">
            <a:noFill/>
            <a:miter lim="800000"/>
            <a:headEnd/>
            <a:tailEnd/>
          </a:ln>
        </p:spPr>
        <p:txBody>
          <a:bodyPr wrap="none">
            <a:prstTxWarp prst="textNoShape">
              <a:avLst/>
            </a:prstTxWarp>
            <a:spAutoFit/>
          </a:bodyPr>
          <a:lstStyle/>
          <a:p>
            <a:r>
              <a:rPr lang="en-US"/>
              <a:t>= 5</a:t>
            </a:r>
            <a:r>
              <a:rPr lang="en-US" baseline="30000"/>
              <a:t>2</a:t>
            </a:r>
            <a:r>
              <a:rPr lang="en-US"/>
              <a:t>*5</a:t>
            </a:r>
            <a:r>
              <a:rPr lang="en-US" baseline="30000"/>
              <a:t>2</a:t>
            </a:r>
          </a:p>
        </p:txBody>
      </p:sp>
      <p:sp>
        <p:nvSpPr>
          <p:cNvPr id="17" name="TextBox 16"/>
          <p:cNvSpPr txBox="1">
            <a:spLocks noChangeArrowheads="1"/>
          </p:cNvSpPr>
          <p:nvPr/>
        </p:nvSpPr>
        <p:spPr bwMode="auto">
          <a:xfrm>
            <a:off x="3635375" y="4864100"/>
            <a:ext cx="1354138" cy="522288"/>
          </a:xfrm>
          <a:prstGeom prst="rect">
            <a:avLst/>
          </a:prstGeom>
          <a:noFill/>
          <a:ln w="9525">
            <a:noFill/>
            <a:miter lim="800000"/>
            <a:headEnd/>
            <a:tailEnd/>
          </a:ln>
        </p:spPr>
        <p:txBody>
          <a:bodyPr wrap="none">
            <a:prstTxWarp prst="textNoShape">
              <a:avLst/>
            </a:prstTxWarp>
            <a:spAutoFit/>
          </a:bodyPr>
          <a:lstStyle/>
          <a:p>
            <a:r>
              <a:rPr lang="en-US"/>
              <a:t>= 5</a:t>
            </a:r>
            <a:r>
              <a:rPr lang="en-US" baseline="30000"/>
              <a:t>4</a:t>
            </a:r>
            <a:r>
              <a:rPr lang="en-US"/>
              <a:t>*5</a:t>
            </a:r>
            <a:r>
              <a:rPr lang="en-US" baseline="30000"/>
              <a:t>4</a:t>
            </a:r>
          </a:p>
        </p:txBody>
      </p:sp>
      <p:sp>
        <p:nvSpPr>
          <p:cNvPr id="7180" name="TextBox 17"/>
          <p:cNvSpPr txBox="1">
            <a:spLocks noChangeArrowheads="1"/>
          </p:cNvSpPr>
          <p:nvPr/>
        </p:nvSpPr>
        <p:spPr bwMode="auto">
          <a:xfrm>
            <a:off x="5321300" y="4083050"/>
            <a:ext cx="3243263" cy="954088"/>
          </a:xfrm>
          <a:prstGeom prst="rect">
            <a:avLst/>
          </a:prstGeom>
          <a:noFill/>
          <a:ln w="9525">
            <a:noFill/>
            <a:miter lim="800000"/>
            <a:headEnd/>
            <a:tailEnd/>
          </a:ln>
        </p:spPr>
        <p:txBody>
          <a:bodyPr wrap="none">
            <a:prstTxWarp prst="textNoShape">
              <a:avLst/>
            </a:prstTxWarp>
            <a:spAutoFit/>
          </a:bodyPr>
          <a:lstStyle/>
          <a:p>
            <a:r>
              <a:rPr lang="en-US"/>
              <a:t>Used only 3 mults</a:t>
            </a:r>
          </a:p>
          <a:p>
            <a:r>
              <a:rPr lang="en-US"/>
              <a:t>instead of 7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p:bldP spid="15" grpId="1"/>
      <p:bldP spid="16" grpId="0"/>
      <p:bldP spid="16" grpId="1"/>
      <p:bldP spid="17" grpId="0"/>
      <p:bldP spid="718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39875" y="1481138"/>
            <a:ext cx="6105525" cy="1570037"/>
          </a:xfrm>
          <a:prstGeom prst="rect">
            <a:avLst/>
          </a:prstGeom>
          <a:noFill/>
          <a:ln w="9525">
            <a:noFill/>
            <a:miter lim="800000"/>
            <a:headEnd/>
            <a:tailEnd/>
          </a:ln>
        </p:spPr>
        <p:txBody>
          <a:bodyPr wrap="none">
            <a:prstTxWarp prst="textNoShape">
              <a:avLst/>
            </a:prstTxWarp>
            <a:spAutoFit/>
          </a:bodyPr>
          <a:lstStyle/>
          <a:p>
            <a:r>
              <a:rPr lang="en-US" sz="3200" dirty="0"/>
              <a:t>Repeated squaring calculates</a:t>
            </a:r>
          </a:p>
          <a:p>
            <a:r>
              <a:rPr lang="en-US" sz="3200" dirty="0"/>
              <a:t>a</a:t>
            </a:r>
            <a:r>
              <a:rPr lang="en-US" sz="3200" baseline="30000" dirty="0"/>
              <a:t>2</a:t>
            </a:r>
            <a:r>
              <a:rPr lang="en-US" sz="3200" baseline="55000" dirty="0"/>
              <a:t>k</a:t>
            </a:r>
          </a:p>
          <a:p>
            <a:r>
              <a:rPr lang="en-US" sz="3200" dirty="0"/>
              <a:t>in </a:t>
            </a:r>
            <a:r>
              <a:rPr lang="en-US" sz="3200" dirty="0" err="1"/>
              <a:t>k</a:t>
            </a:r>
            <a:r>
              <a:rPr lang="en-US" sz="3200" dirty="0"/>
              <a:t> multiply operations</a:t>
            </a:r>
          </a:p>
        </p:txBody>
      </p:sp>
      <p:sp>
        <p:nvSpPr>
          <p:cNvPr id="8195" name="Rectangle 2"/>
          <p:cNvSpPr>
            <a:spLocks noChangeArrowheads="1"/>
          </p:cNvSpPr>
          <p:nvPr/>
        </p:nvSpPr>
        <p:spPr bwMode="auto">
          <a:xfrm>
            <a:off x="2289175" y="3598863"/>
            <a:ext cx="4572000" cy="1816100"/>
          </a:xfrm>
          <a:prstGeom prst="rect">
            <a:avLst/>
          </a:prstGeom>
          <a:noFill/>
          <a:ln w="9525">
            <a:noFill/>
            <a:miter lim="800000"/>
            <a:headEnd/>
            <a:tailEnd/>
          </a:ln>
        </p:spPr>
        <p:txBody>
          <a:bodyPr>
            <a:prstTxWarp prst="textNoShape">
              <a:avLst/>
            </a:prstTxWarp>
            <a:spAutoFit/>
          </a:bodyPr>
          <a:lstStyle/>
          <a:p>
            <a:r>
              <a:rPr lang="en-US"/>
              <a:t>compare with</a:t>
            </a:r>
            <a:br>
              <a:rPr lang="en-US"/>
            </a:br>
            <a:r>
              <a:rPr lang="en-US"/>
              <a:t>(2</a:t>
            </a:r>
            <a:r>
              <a:rPr lang="en-US" baseline="30000"/>
              <a:t>k</a:t>
            </a:r>
            <a:r>
              <a:rPr lang="en-US"/>
              <a:t> – 1) multiply operations</a:t>
            </a:r>
            <a:br>
              <a:rPr lang="en-US"/>
            </a:br>
            <a:r>
              <a:rPr lang="en-US"/>
              <a:t>used by the naïve method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25603" name="TextBox 4"/>
          <p:cNvSpPr txBox="1">
            <a:spLocks noChangeArrowheads="1"/>
          </p:cNvSpPr>
          <p:nvPr/>
        </p:nvSpPr>
        <p:spPr bwMode="auto">
          <a:xfrm>
            <a:off x="901700" y="2155825"/>
            <a:ext cx="823913" cy="646113"/>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13</a:t>
            </a:r>
          </a:p>
        </p:txBody>
      </p:sp>
      <p:sp>
        <p:nvSpPr>
          <p:cNvPr id="25" name="TextBox 24"/>
          <p:cNvSpPr txBox="1">
            <a:spLocks noChangeArrowheads="1"/>
          </p:cNvSpPr>
          <p:nvPr/>
        </p:nvSpPr>
        <p:spPr bwMode="auto">
          <a:xfrm>
            <a:off x="4305300" y="3757613"/>
            <a:ext cx="682625"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16</a:t>
            </a:r>
          </a:p>
        </p:txBody>
      </p:sp>
      <p:sp>
        <p:nvSpPr>
          <p:cNvPr id="26" name="TextBox 25"/>
          <p:cNvSpPr txBox="1">
            <a:spLocks noChangeArrowheads="1"/>
          </p:cNvSpPr>
          <p:nvPr/>
        </p:nvSpPr>
        <p:spPr bwMode="auto">
          <a:xfrm>
            <a:off x="1009650" y="4414838"/>
            <a:ext cx="3657600" cy="523875"/>
          </a:xfrm>
          <a:prstGeom prst="rect">
            <a:avLst/>
          </a:prstGeom>
          <a:noFill/>
          <a:ln w="9525">
            <a:noFill/>
            <a:miter lim="800000"/>
            <a:headEnd/>
            <a:tailEnd/>
          </a:ln>
        </p:spPr>
        <p:txBody>
          <a:bodyPr wrap="none">
            <a:prstTxWarp prst="textNoShape">
              <a:avLst/>
            </a:prstTxWarp>
            <a:spAutoFit/>
          </a:bodyPr>
          <a:lstStyle/>
          <a:p>
            <a:r>
              <a:rPr lang="en-US"/>
              <a:t>too high! what now?</a:t>
            </a:r>
          </a:p>
        </p:txBody>
      </p:sp>
      <p:cxnSp>
        <p:nvCxnSpPr>
          <p:cNvPr id="9222" name="Straight Connector 27"/>
          <p:cNvCxnSpPr>
            <a:cxnSpLocks noChangeShapeType="1"/>
          </p:cNvCxnSpPr>
          <p:nvPr/>
        </p:nvCxnSpPr>
        <p:spPr bwMode="auto">
          <a:xfrm rot="16200000" flipH="1">
            <a:off x="4303713" y="3756025"/>
            <a:ext cx="639762" cy="522288"/>
          </a:xfrm>
          <a:prstGeom prst="line">
            <a:avLst/>
          </a:prstGeom>
          <a:noFill/>
          <a:ln w="76200">
            <a:solidFill>
              <a:srgbClr val="FF0000"/>
            </a:solidFill>
            <a:round/>
            <a:headEnd/>
            <a:tailEnd/>
          </a:ln>
        </p:spPr>
      </p:cxnSp>
      <p:cxnSp>
        <p:nvCxnSpPr>
          <p:cNvPr id="9223" name="Straight Connector 28"/>
          <p:cNvCxnSpPr>
            <a:cxnSpLocks noChangeShapeType="1"/>
          </p:cNvCxnSpPr>
          <p:nvPr/>
        </p:nvCxnSpPr>
        <p:spPr bwMode="auto">
          <a:xfrm rot="5400000">
            <a:off x="4279900" y="3735388"/>
            <a:ext cx="619125" cy="584200"/>
          </a:xfrm>
          <a:prstGeom prst="line">
            <a:avLst/>
          </a:prstGeom>
          <a:noFill/>
          <a:ln w="76200">
            <a:solidFill>
              <a:srgbClr val="FF0000"/>
            </a:solidFill>
            <a:round/>
            <a:headEnd/>
            <a:tailEnd/>
          </a:ln>
        </p:spPr>
      </p:cxnSp>
      <p:sp>
        <p:nvSpPr>
          <p:cNvPr id="31" name="TextBox 30"/>
          <p:cNvSpPr txBox="1">
            <a:spLocks noChangeArrowheads="1"/>
          </p:cNvSpPr>
          <p:nvPr/>
        </p:nvSpPr>
        <p:spPr bwMode="auto">
          <a:xfrm>
            <a:off x="1031875" y="4976813"/>
            <a:ext cx="5454650" cy="523875"/>
          </a:xfrm>
          <a:prstGeom prst="rect">
            <a:avLst/>
          </a:prstGeom>
          <a:noFill/>
          <a:ln w="9525">
            <a:noFill/>
            <a:miter lim="800000"/>
            <a:headEnd/>
            <a:tailEnd/>
          </a:ln>
        </p:spPr>
        <p:txBody>
          <a:bodyPr wrap="none">
            <a:prstTxWarp prst="textNoShape">
              <a:avLst/>
            </a:prstTxWarp>
            <a:spAutoFit/>
          </a:bodyPr>
          <a:lstStyle/>
          <a:p>
            <a:r>
              <a:rPr lang="en-US"/>
              <a:t>assume no divisions allowed…</a:t>
            </a:r>
          </a:p>
        </p:txBody>
      </p:sp>
      <p:sp>
        <p:nvSpPr>
          <p:cNvPr id="32" name="TextBox 31"/>
          <p:cNvSpPr txBox="1">
            <a:spLocks noChangeArrowheads="1"/>
          </p:cNvSpPr>
          <p:nvPr/>
        </p:nvSpPr>
        <p:spPr bwMode="auto">
          <a:xfrm>
            <a:off x="927100" y="2860675"/>
            <a:ext cx="5395913" cy="523875"/>
          </a:xfrm>
          <a:prstGeom prst="rect">
            <a:avLst/>
          </a:prstGeom>
          <a:noFill/>
          <a:ln w="9525">
            <a:noFill/>
            <a:miter lim="800000"/>
            <a:headEnd/>
            <a:tailEnd/>
          </a:ln>
        </p:spPr>
        <p:txBody>
          <a:bodyPr wrap="none">
            <a:prstTxWarp prst="textNoShape">
              <a:avLst/>
            </a:prstTxWarp>
            <a:spAutoFit/>
          </a:bodyPr>
          <a:lstStyle/>
          <a:p>
            <a:r>
              <a:rPr lang="en-US"/>
              <a:t>Use repeated squaring again?</a:t>
            </a:r>
          </a:p>
        </p:txBody>
      </p:sp>
      <p:sp>
        <p:nvSpPr>
          <p:cNvPr id="33" name="TextBox 32"/>
          <p:cNvSpPr txBox="1">
            <a:spLocks noChangeArrowheads="1"/>
          </p:cNvSpPr>
          <p:nvPr/>
        </p:nvSpPr>
        <p:spPr bwMode="auto">
          <a:xfrm>
            <a:off x="1724025" y="3749675"/>
            <a:ext cx="398463" cy="522288"/>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34" name="TextBox 33"/>
          <p:cNvSpPr txBox="1">
            <a:spLocks noChangeArrowheads="1"/>
          </p:cNvSpPr>
          <p:nvPr/>
        </p:nvSpPr>
        <p:spPr bwMode="auto">
          <a:xfrm>
            <a:off x="2268538" y="3744913"/>
            <a:ext cx="541337"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35" name="TextBox 34"/>
          <p:cNvSpPr txBox="1">
            <a:spLocks noChangeArrowheads="1"/>
          </p:cNvSpPr>
          <p:nvPr/>
        </p:nvSpPr>
        <p:spPr bwMode="auto">
          <a:xfrm>
            <a:off x="2955925" y="3740150"/>
            <a:ext cx="541338"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36" name="TextBox 35"/>
          <p:cNvSpPr txBox="1">
            <a:spLocks noChangeArrowheads="1"/>
          </p:cNvSpPr>
          <p:nvPr/>
        </p:nvSpPr>
        <p:spPr bwMode="auto">
          <a:xfrm>
            <a:off x="3644900" y="3735388"/>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2" grpId="0"/>
      <p:bldP spid="33" grpId="0"/>
      <p:bldP spid="34" grpId="0"/>
      <p:bldP spid="35" grpId="0"/>
      <p:bldP spid="3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26627" name="TextBox 4"/>
          <p:cNvSpPr txBox="1">
            <a:spLocks noChangeArrowheads="1"/>
          </p:cNvSpPr>
          <p:nvPr/>
        </p:nvSpPr>
        <p:spPr bwMode="auto">
          <a:xfrm>
            <a:off x="901700" y="2155825"/>
            <a:ext cx="823913" cy="646113"/>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13</a:t>
            </a:r>
          </a:p>
        </p:txBody>
      </p:sp>
      <p:sp>
        <p:nvSpPr>
          <p:cNvPr id="26628" name="TextBox 5"/>
          <p:cNvSpPr txBox="1">
            <a:spLocks noChangeArrowheads="1"/>
          </p:cNvSpPr>
          <p:nvPr/>
        </p:nvSpPr>
        <p:spPr bwMode="auto">
          <a:xfrm>
            <a:off x="927100" y="2860675"/>
            <a:ext cx="5395913" cy="523875"/>
          </a:xfrm>
          <a:prstGeom prst="rect">
            <a:avLst/>
          </a:prstGeom>
          <a:noFill/>
          <a:ln w="9525">
            <a:noFill/>
            <a:miter lim="800000"/>
            <a:headEnd/>
            <a:tailEnd/>
          </a:ln>
        </p:spPr>
        <p:txBody>
          <a:bodyPr wrap="none">
            <a:prstTxWarp prst="textNoShape">
              <a:avLst/>
            </a:prstTxWarp>
            <a:spAutoFit/>
          </a:bodyPr>
          <a:lstStyle/>
          <a:p>
            <a:r>
              <a:rPr lang="en-US"/>
              <a:t>Use repeated squaring again?</a:t>
            </a:r>
          </a:p>
        </p:txBody>
      </p:sp>
      <p:sp>
        <p:nvSpPr>
          <p:cNvPr id="26629" name="TextBox 16"/>
          <p:cNvSpPr txBox="1">
            <a:spLocks noChangeArrowheads="1"/>
          </p:cNvSpPr>
          <p:nvPr/>
        </p:nvSpPr>
        <p:spPr bwMode="auto">
          <a:xfrm>
            <a:off x="1724025" y="3749675"/>
            <a:ext cx="398463" cy="522288"/>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26630" name="TextBox 17"/>
          <p:cNvSpPr txBox="1">
            <a:spLocks noChangeArrowheads="1"/>
          </p:cNvSpPr>
          <p:nvPr/>
        </p:nvSpPr>
        <p:spPr bwMode="auto">
          <a:xfrm>
            <a:off x="2268538" y="3744913"/>
            <a:ext cx="541337"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26631" name="TextBox 18"/>
          <p:cNvSpPr txBox="1">
            <a:spLocks noChangeArrowheads="1"/>
          </p:cNvSpPr>
          <p:nvPr/>
        </p:nvSpPr>
        <p:spPr bwMode="auto">
          <a:xfrm>
            <a:off x="2955925" y="3740150"/>
            <a:ext cx="541338"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26632" name="TextBox 19"/>
          <p:cNvSpPr txBox="1">
            <a:spLocks noChangeArrowheads="1"/>
          </p:cNvSpPr>
          <p:nvPr/>
        </p:nvSpPr>
        <p:spPr bwMode="auto">
          <a:xfrm>
            <a:off x="3644900" y="3735388"/>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
        <p:nvSpPr>
          <p:cNvPr id="14" name="TextBox 13"/>
          <p:cNvSpPr txBox="1">
            <a:spLocks noChangeArrowheads="1"/>
          </p:cNvSpPr>
          <p:nvPr/>
        </p:nvSpPr>
        <p:spPr bwMode="auto">
          <a:xfrm>
            <a:off x="950913" y="4414838"/>
            <a:ext cx="3741737" cy="523875"/>
          </a:xfrm>
          <a:prstGeom prst="rect">
            <a:avLst/>
          </a:prstGeom>
          <a:noFill/>
          <a:ln w="9525">
            <a:noFill/>
            <a:miter lim="800000"/>
            <a:headEnd/>
            <a:tailEnd/>
          </a:ln>
        </p:spPr>
        <p:txBody>
          <a:bodyPr wrap="none">
            <a:prstTxWarp prst="textNoShape">
              <a:avLst/>
            </a:prstTxWarp>
            <a:spAutoFit/>
          </a:bodyPr>
          <a:lstStyle/>
          <a:p>
            <a:r>
              <a:rPr lang="en-US"/>
              <a:t>Note that 13 = 8+4+1</a:t>
            </a:r>
          </a:p>
        </p:txBody>
      </p:sp>
      <p:sp>
        <p:nvSpPr>
          <p:cNvPr id="15" name="TextBox 14"/>
          <p:cNvSpPr txBox="1">
            <a:spLocks noChangeArrowheads="1"/>
          </p:cNvSpPr>
          <p:nvPr/>
        </p:nvSpPr>
        <p:spPr bwMode="auto">
          <a:xfrm>
            <a:off x="936625" y="5168900"/>
            <a:ext cx="3429000" cy="522288"/>
          </a:xfrm>
          <a:prstGeom prst="rect">
            <a:avLst/>
          </a:prstGeom>
          <a:noFill/>
          <a:ln w="9525">
            <a:noFill/>
            <a:miter lim="800000"/>
            <a:headEnd/>
            <a:tailEnd/>
          </a:ln>
        </p:spPr>
        <p:txBody>
          <a:bodyPr wrap="none">
            <a:prstTxWarp prst="textNoShape">
              <a:avLst/>
            </a:prstTxWarp>
            <a:spAutoFit/>
          </a:bodyPr>
          <a:lstStyle/>
          <a:p>
            <a:r>
              <a:rPr lang="en-US"/>
              <a:t>So a</a:t>
            </a:r>
            <a:r>
              <a:rPr lang="en-US" baseline="30000"/>
              <a:t>13</a:t>
            </a:r>
            <a:r>
              <a:rPr lang="en-US"/>
              <a:t> = a</a:t>
            </a:r>
            <a:r>
              <a:rPr lang="en-US" baseline="30000"/>
              <a:t>8</a:t>
            </a:r>
            <a:r>
              <a:rPr lang="en-US"/>
              <a:t> * a</a:t>
            </a:r>
            <a:r>
              <a:rPr lang="en-US" baseline="30000"/>
              <a:t>4</a:t>
            </a:r>
            <a:r>
              <a:rPr lang="en-US"/>
              <a:t> * a</a:t>
            </a:r>
            <a:r>
              <a:rPr lang="en-US" baseline="30000"/>
              <a:t>1</a:t>
            </a:r>
          </a:p>
        </p:txBody>
      </p:sp>
      <p:sp>
        <p:nvSpPr>
          <p:cNvPr id="16" name="TextBox 15"/>
          <p:cNvSpPr txBox="1">
            <a:spLocks noChangeArrowheads="1"/>
          </p:cNvSpPr>
          <p:nvPr/>
        </p:nvSpPr>
        <p:spPr bwMode="auto">
          <a:xfrm>
            <a:off x="2670175" y="5883275"/>
            <a:ext cx="3771900" cy="522288"/>
          </a:xfrm>
          <a:prstGeom prst="rect">
            <a:avLst/>
          </a:prstGeom>
          <a:noFill/>
          <a:ln w="9525">
            <a:noFill/>
            <a:miter lim="800000"/>
            <a:headEnd/>
            <a:tailEnd/>
          </a:ln>
        </p:spPr>
        <p:txBody>
          <a:bodyPr wrap="none">
            <a:prstTxWarp prst="textNoShape">
              <a:avLst/>
            </a:prstTxWarp>
            <a:spAutoFit/>
          </a:bodyPr>
          <a:lstStyle/>
          <a:p>
            <a:r>
              <a:rPr lang="en-US"/>
              <a:t>Two more multiplies!</a:t>
            </a:r>
            <a:endParaRPr lang="en-US" baseline="30000"/>
          </a:p>
        </p:txBody>
      </p:sp>
      <p:sp>
        <p:nvSpPr>
          <p:cNvPr id="22" name="Cloud Callout 21"/>
          <p:cNvSpPr/>
          <p:nvPr/>
        </p:nvSpPr>
        <p:spPr bwMode="auto">
          <a:xfrm>
            <a:off x="5029200" y="4276725"/>
            <a:ext cx="4114800" cy="927100"/>
          </a:xfrm>
          <a:prstGeom prst="cloudCallout">
            <a:avLst>
              <a:gd name="adj1" fmla="val -58415"/>
              <a:gd name="adj2" fmla="val -7992"/>
            </a:avLst>
          </a:prstGeom>
          <a:solidFill>
            <a:schemeClr val="bg2">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Rounded MT Bold" pitchFamily="34" charset="0"/>
            </a:endParaRPr>
          </a:p>
        </p:txBody>
      </p:sp>
      <p:sp>
        <p:nvSpPr>
          <p:cNvPr id="21" name="TextBox 20"/>
          <p:cNvSpPr txBox="1"/>
          <p:nvPr/>
        </p:nvSpPr>
        <p:spPr>
          <a:xfrm>
            <a:off x="5894388" y="4435475"/>
            <a:ext cx="2605087" cy="522288"/>
          </a:xfrm>
          <a:prstGeom prst="rect">
            <a:avLst/>
          </a:prstGeom>
          <a:solidFill>
            <a:schemeClr val="bg2">
              <a:lumMod val="85000"/>
              <a:lumOff val="15000"/>
            </a:schemeClr>
          </a:solidFill>
        </p:spPr>
        <p:txBody>
          <a:bodyPr wrap="none">
            <a:prstTxWarp prst="textNoShape">
              <a:avLst/>
            </a:prstTxWarp>
            <a:spAutoFit/>
          </a:bodyPr>
          <a:lstStyle/>
          <a:p>
            <a:pPr>
              <a:defRPr/>
            </a:pPr>
            <a:r>
              <a:rPr lang="en-US"/>
              <a:t>13</a:t>
            </a:r>
            <a:r>
              <a:rPr lang="en-US" baseline="-25000"/>
              <a:t>10</a:t>
            </a:r>
            <a:r>
              <a:rPr lang="en-US"/>
              <a:t> = (1101)</a:t>
            </a:r>
            <a:r>
              <a:rPr lang="en-US" baseline="-2500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2" grpId="0" animBg="1"/>
      <p:bldP spid="2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884488" y="534988"/>
            <a:ext cx="3467100" cy="646112"/>
          </a:xfrm>
          <a:prstGeom prst="rect">
            <a:avLst/>
          </a:prstGeom>
          <a:noFill/>
          <a:ln w="9525">
            <a:noFill/>
            <a:miter lim="800000"/>
            <a:headEnd/>
            <a:tailEnd/>
          </a:ln>
        </p:spPr>
        <p:txBody>
          <a:bodyPr wrap="none">
            <a:prstTxWarp prst="textNoShape">
              <a:avLst/>
            </a:prstTxWarp>
            <a:spAutoFit/>
          </a:bodyPr>
          <a:lstStyle/>
          <a:p>
            <a:r>
              <a:rPr lang="en-US" sz="3600"/>
              <a:t>To compute a</a:t>
            </a:r>
            <a:r>
              <a:rPr lang="en-US" sz="3600" baseline="30000"/>
              <a:t>m</a:t>
            </a:r>
          </a:p>
        </p:txBody>
      </p:sp>
      <p:sp>
        <p:nvSpPr>
          <p:cNvPr id="27651" name="TextBox 5"/>
          <p:cNvSpPr txBox="1">
            <a:spLocks noChangeArrowheads="1"/>
          </p:cNvSpPr>
          <p:nvPr/>
        </p:nvSpPr>
        <p:spPr bwMode="auto">
          <a:xfrm>
            <a:off x="719138" y="1671638"/>
            <a:ext cx="3844925" cy="523875"/>
          </a:xfrm>
          <a:prstGeom prst="rect">
            <a:avLst/>
          </a:prstGeom>
          <a:noFill/>
          <a:ln w="9525">
            <a:noFill/>
            <a:miter lim="800000"/>
            <a:headEnd/>
            <a:tailEnd/>
          </a:ln>
        </p:spPr>
        <p:txBody>
          <a:bodyPr wrap="none">
            <a:prstTxWarp prst="textNoShape">
              <a:avLst/>
            </a:prstTxWarp>
            <a:spAutoFit/>
          </a:bodyPr>
          <a:lstStyle/>
          <a:p>
            <a:r>
              <a:rPr lang="en-US"/>
              <a:t>Suppose 2</a:t>
            </a:r>
            <a:r>
              <a:rPr lang="en-US" baseline="30000"/>
              <a:t>k</a:t>
            </a:r>
            <a:r>
              <a:rPr lang="en-US"/>
              <a:t> </a:t>
            </a:r>
            <a:r>
              <a:rPr lang="en-US">
                <a:latin typeface="Calibri" charset="0"/>
              </a:rPr>
              <a:t>≤ </a:t>
            </a:r>
            <a:r>
              <a:rPr lang="en-US"/>
              <a:t>m &lt; 2</a:t>
            </a:r>
            <a:r>
              <a:rPr lang="en-US" baseline="30000"/>
              <a:t>k+1</a:t>
            </a:r>
          </a:p>
        </p:txBody>
      </p:sp>
      <p:sp>
        <p:nvSpPr>
          <p:cNvPr id="17" name="TextBox 16"/>
          <p:cNvSpPr txBox="1">
            <a:spLocks noChangeArrowheads="1"/>
          </p:cNvSpPr>
          <p:nvPr/>
        </p:nvSpPr>
        <p:spPr bwMode="auto">
          <a:xfrm>
            <a:off x="1516063" y="2560638"/>
            <a:ext cx="396875" cy="522287"/>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18" name="TextBox 17"/>
          <p:cNvSpPr txBox="1">
            <a:spLocks noChangeArrowheads="1"/>
          </p:cNvSpPr>
          <p:nvPr/>
        </p:nvSpPr>
        <p:spPr bwMode="auto">
          <a:xfrm>
            <a:off x="2058988" y="2555875"/>
            <a:ext cx="541337" cy="523875"/>
          </a:xfrm>
          <a:prstGeom prst="rect">
            <a:avLst/>
          </a:prstGeom>
          <a:noFill/>
          <a:ln w="9525">
            <a:noFill/>
            <a:miter lim="800000"/>
            <a:headEnd/>
            <a:tailEnd/>
          </a:ln>
        </p:spPr>
        <p:txBody>
          <a:bodyPr wrap="none">
            <a:prstTxWarp prst="textNoShape">
              <a:avLst/>
            </a:prstTxWarp>
            <a:spAutoFit/>
          </a:bodyPr>
          <a:lstStyle/>
          <a:p>
            <a:r>
              <a:rPr lang="en-US"/>
              <a:t>a</a:t>
            </a:r>
            <a:r>
              <a:rPr lang="en-US" baseline="30000"/>
              <a:t>2</a:t>
            </a:r>
          </a:p>
        </p:txBody>
      </p:sp>
      <p:sp>
        <p:nvSpPr>
          <p:cNvPr id="19" name="TextBox 18"/>
          <p:cNvSpPr txBox="1">
            <a:spLocks noChangeArrowheads="1"/>
          </p:cNvSpPr>
          <p:nvPr/>
        </p:nvSpPr>
        <p:spPr bwMode="auto">
          <a:xfrm>
            <a:off x="2747963" y="2551113"/>
            <a:ext cx="539750" cy="523875"/>
          </a:xfrm>
          <a:prstGeom prst="rect">
            <a:avLst/>
          </a:prstGeom>
          <a:noFill/>
          <a:ln w="9525">
            <a:noFill/>
            <a:miter lim="800000"/>
            <a:headEnd/>
            <a:tailEnd/>
          </a:ln>
        </p:spPr>
        <p:txBody>
          <a:bodyPr wrap="none">
            <a:prstTxWarp prst="textNoShape">
              <a:avLst/>
            </a:prstTxWarp>
            <a:spAutoFit/>
          </a:bodyPr>
          <a:lstStyle/>
          <a:p>
            <a:r>
              <a:rPr lang="en-US"/>
              <a:t>a</a:t>
            </a:r>
            <a:r>
              <a:rPr lang="en-US" baseline="30000"/>
              <a:t>4</a:t>
            </a:r>
          </a:p>
        </p:txBody>
      </p:sp>
      <p:sp>
        <p:nvSpPr>
          <p:cNvPr id="20" name="TextBox 19"/>
          <p:cNvSpPr txBox="1">
            <a:spLocks noChangeArrowheads="1"/>
          </p:cNvSpPr>
          <p:nvPr/>
        </p:nvSpPr>
        <p:spPr bwMode="auto">
          <a:xfrm>
            <a:off x="3435350" y="2547938"/>
            <a:ext cx="541338" cy="522287"/>
          </a:xfrm>
          <a:prstGeom prst="rect">
            <a:avLst/>
          </a:prstGeom>
          <a:noFill/>
          <a:ln w="9525">
            <a:noFill/>
            <a:miter lim="800000"/>
            <a:headEnd/>
            <a:tailEnd/>
          </a:ln>
        </p:spPr>
        <p:txBody>
          <a:bodyPr wrap="none">
            <a:prstTxWarp prst="textNoShape">
              <a:avLst/>
            </a:prstTxWarp>
            <a:spAutoFit/>
          </a:bodyPr>
          <a:lstStyle/>
          <a:p>
            <a:r>
              <a:rPr lang="en-US"/>
              <a:t>a</a:t>
            </a:r>
            <a:r>
              <a:rPr lang="en-US" baseline="30000"/>
              <a:t>8</a:t>
            </a:r>
          </a:p>
        </p:txBody>
      </p:sp>
      <p:sp>
        <p:nvSpPr>
          <p:cNvPr id="9224" name="TextBox 13"/>
          <p:cNvSpPr txBox="1">
            <a:spLocks noChangeArrowheads="1"/>
          </p:cNvSpPr>
          <p:nvPr/>
        </p:nvSpPr>
        <p:spPr bwMode="auto">
          <a:xfrm>
            <a:off x="4686300" y="3108325"/>
            <a:ext cx="4003675" cy="523875"/>
          </a:xfrm>
          <a:prstGeom prst="rect">
            <a:avLst/>
          </a:prstGeom>
          <a:noFill/>
          <a:ln w="9525">
            <a:noFill/>
            <a:miter lim="800000"/>
            <a:headEnd/>
            <a:tailEnd/>
          </a:ln>
        </p:spPr>
        <p:txBody>
          <a:bodyPr wrap="none">
            <a:prstTxWarp prst="textNoShape">
              <a:avLst/>
            </a:prstTxWarp>
            <a:spAutoFit/>
          </a:bodyPr>
          <a:lstStyle/>
          <a:p>
            <a:r>
              <a:rPr lang="en-US">
                <a:solidFill>
                  <a:srgbClr val="FFFF00"/>
                </a:solidFill>
              </a:rPr>
              <a:t>This takes k multiplies</a:t>
            </a:r>
          </a:p>
        </p:txBody>
      </p:sp>
      <p:sp>
        <p:nvSpPr>
          <p:cNvPr id="9225" name="TextBox 14"/>
          <p:cNvSpPr txBox="1">
            <a:spLocks noChangeArrowheads="1"/>
          </p:cNvSpPr>
          <p:nvPr/>
        </p:nvSpPr>
        <p:spPr bwMode="auto">
          <a:xfrm>
            <a:off x="593725" y="3889375"/>
            <a:ext cx="7962900" cy="522288"/>
          </a:xfrm>
          <a:prstGeom prst="rect">
            <a:avLst/>
          </a:prstGeom>
          <a:noFill/>
          <a:ln w="9525">
            <a:noFill/>
            <a:miter lim="800000"/>
            <a:headEnd/>
            <a:tailEnd/>
          </a:ln>
        </p:spPr>
        <p:txBody>
          <a:bodyPr wrap="none">
            <a:prstTxWarp prst="textNoShape">
              <a:avLst/>
            </a:prstTxWarp>
            <a:spAutoFit/>
          </a:bodyPr>
          <a:lstStyle/>
          <a:p>
            <a:pPr algn="l"/>
            <a:r>
              <a:rPr lang="en-US"/>
              <a:t>Now write m as a sum of distinct powers of 2</a:t>
            </a:r>
            <a:endParaRPr lang="en-US" baseline="15000"/>
          </a:p>
        </p:txBody>
      </p:sp>
      <p:sp>
        <p:nvSpPr>
          <p:cNvPr id="9226" name="TextBox 15"/>
          <p:cNvSpPr txBox="1">
            <a:spLocks noChangeArrowheads="1"/>
          </p:cNvSpPr>
          <p:nvPr/>
        </p:nvSpPr>
        <p:spPr bwMode="auto">
          <a:xfrm>
            <a:off x="2525713" y="5264150"/>
            <a:ext cx="4019550" cy="523875"/>
          </a:xfrm>
          <a:prstGeom prst="rect">
            <a:avLst/>
          </a:prstGeom>
          <a:noFill/>
          <a:ln w="9525">
            <a:noFill/>
            <a:miter lim="800000"/>
            <a:headEnd/>
            <a:tailEnd/>
          </a:ln>
        </p:spPr>
        <p:txBody>
          <a:bodyPr wrap="none">
            <a:prstTxWarp prst="textNoShape">
              <a:avLst/>
            </a:prstTxWarp>
            <a:spAutoFit/>
          </a:bodyPr>
          <a:lstStyle/>
          <a:p>
            <a:r>
              <a:rPr lang="en-US"/>
              <a:t>a</a:t>
            </a:r>
            <a:r>
              <a:rPr lang="en-US" baseline="30000"/>
              <a:t>m</a:t>
            </a:r>
            <a:r>
              <a:rPr lang="en-US"/>
              <a:t> = a</a:t>
            </a:r>
            <a:r>
              <a:rPr lang="en-US" baseline="30000"/>
              <a:t>2</a:t>
            </a:r>
            <a:r>
              <a:rPr lang="en-US" baseline="55000"/>
              <a:t>k</a:t>
            </a:r>
            <a:r>
              <a:rPr lang="en-US"/>
              <a:t> * a</a:t>
            </a:r>
            <a:r>
              <a:rPr lang="en-US" baseline="30000"/>
              <a:t>2</a:t>
            </a:r>
            <a:r>
              <a:rPr lang="en-US" baseline="55000"/>
              <a:t>i1</a:t>
            </a:r>
            <a:r>
              <a:rPr lang="en-US"/>
              <a:t> * … * a</a:t>
            </a:r>
            <a:r>
              <a:rPr lang="en-US" baseline="30000"/>
              <a:t>2</a:t>
            </a:r>
            <a:r>
              <a:rPr lang="en-US" baseline="55000"/>
              <a:t>it</a:t>
            </a:r>
            <a:r>
              <a:rPr lang="en-US"/>
              <a:t> </a:t>
            </a:r>
            <a:endParaRPr lang="en-US" baseline="30000"/>
          </a:p>
        </p:txBody>
      </p:sp>
      <p:sp>
        <p:nvSpPr>
          <p:cNvPr id="12" name="TextBox 11"/>
          <p:cNvSpPr txBox="1">
            <a:spLocks noChangeArrowheads="1"/>
          </p:cNvSpPr>
          <p:nvPr/>
        </p:nvSpPr>
        <p:spPr bwMode="auto">
          <a:xfrm>
            <a:off x="5076825" y="2568575"/>
            <a:ext cx="679450" cy="523875"/>
          </a:xfrm>
          <a:prstGeom prst="rect">
            <a:avLst/>
          </a:prstGeom>
          <a:noFill/>
          <a:ln w="9525">
            <a:noFill/>
            <a:miter lim="800000"/>
            <a:headEnd/>
            <a:tailEnd/>
          </a:ln>
        </p:spPr>
        <p:txBody>
          <a:bodyPr wrap="none">
            <a:prstTxWarp prst="textNoShape">
              <a:avLst/>
            </a:prstTxWarp>
            <a:spAutoFit/>
          </a:bodyPr>
          <a:lstStyle/>
          <a:p>
            <a:r>
              <a:rPr lang="en-US"/>
              <a:t>a</a:t>
            </a:r>
            <a:r>
              <a:rPr lang="en-US" baseline="30000"/>
              <a:t>2</a:t>
            </a:r>
            <a:r>
              <a:rPr lang="en-US" baseline="55000"/>
              <a:t>k</a:t>
            </a:r>
          </a:p>
        </p:txBody>
      </p:sp>
      <p:sp>
        <p:nvSpPr>
          <p:cNvPr id="13" name="TextBox 12"/>
          <p:cNvSpPr txBox="1">
            <a:spLocks noChangeArrowheads="1"/>
          </p:cNvSpPr>
          <p:nvPr/>
        </p:nvSpPr>
        <p:spPr bwMode="auto">
          <a:xfrm>
            <a:off x="4192588" y="2598738"/>
            <a:ext cx="701675" cy="523875"/>
          </a:xfrm>
          <a:prstGeom prst="rect">
            <a:avLst/>
          </a:prstGeom>
          <a:noFill/>
          <a:ln w="9525">
            <a:noFill/>
            <a:miter lim="800000"/>
            <a:headEnd/>
            <a:tailEnd/>
          </a:ln>
        </p:spPr>
        <p:txBody>
          <a:bodyPr wrap="none">
            <a:prstTxWarp prst="textNoShape">
              <a:avLst/>
            </a:prstTxWarp>
            <a:spAutoFit/>
          </a:bodyPr>
          <a:lstStyle/>
          <a:p>
            <a:r>
              <a:rPr lang="en-US"/>
              <a:t>. . .</a:t>
            </a:r>
          </a:p>
        </p:txBody>
      </p:sp>
      <p:sp>
        <p:nvSpPr>
          <p:cNvPr id="9229" name="Rectangle 20"/>
          <p:cNvSpPr>
            <a:spLocks noChangeArrowheads="1"/>
          </p:cNvSpPr>
          <p:nvPr/>
        </p:nvSpPr>
        <p:spPr bwMode="auto">
          <a:xfrm>
            <a:off x="1670050" y="4552950"/>
            <a:ext cx="5810250" cy="522288"/>
          </a:xfrm>
          <a:prstGeom prst="rect">
            <a:avLst/>
          </a:prstGeom>
          <a:noFill/>
          <a:ln w="9525">
            <a:noFill/>
            <a:miter lim="800000"/>
            <a:headEnd/>
            <a:tailEnd/>
          </a:ln>
        </p:spPr>
        <p:txBody>
          <a:bodyPr>
            <a:prstTxWarp prst="textNoShape">
              <a:avLst/>
            </a:prstTxWarp>
            <a:spAutoFit/>
          </a:bodyPr>
          <a:lstStyle/>
          <a:p>
            <a:r>
              <a:rPr lang="en-US"/>
              <a:t>say, m = 2</a:t>
            </a:r>
            <a:r>
              <a:rPr lang="en-US" baseline="30000"/>
              <a:t>k</a:t>
            </a:r>
            <a:r>
              <a:rPr lang="en-US"/>
              <a:t> + 2</a:t>
            </a:r>
            <a:r>
              <a:rPr lang="en-US" baseline="30000"/>
              <a:t>i</a:t>
            </a:r>
            <a:r>
              <a:rPr lang="en-US" baseline="15000"/>
              <a:t>1</a:t>
            </a:r>
            <a:r>
              <a:rPr lang="en-US"/>
              <a:t> + 2</a:t>
            </a:r>
            <a:r>
              <a:rPr lang="en-US" baseline="30000"/>
              <a:t>i</a:t>
            </a:r>
            <a:r>
              <a:rPr lang="en-US" baseline="15000"/>
              <a:t>2</a:t>
            </a:r>
            <a:r>
              <a:rPr lang="en-US"/>
              <a:t> … + 2</a:t>
            </a:r>
            <a:r>
              <a:rPr lang="en-US" baseline="30000"/>
              <a:t>i</a:t>
            </a:r>
            <a:r>
              <a:rPr lang="en-US" baseline="15000"/>
              <a:t>t</a:t>
            </a:r>
          </a:p>
        </p:txBody>
      </p:sp>
      <p:sp>
        <p:nvSpPr>
          <p:cNvPr id="9230" name="TextBox 21"/>
          <p:cNvSpPr txBox="1">
            <a:spLocks noChangeArrowheads="1"/>
          </p:cNvSpPr>
          <p:nvPr/>
        </p:nvSpPr>
        <p:spPr bwMode="auto">
          <a:xfrm>
            <a:off x="4233863" y="5845175"/>
            <a:ext cx="4629150" cy="523875"/>
          </a:xfrm>
          <a:prstGeom prst="rect">
            <a:avLst/>
          </a:prstGeom>
          <a:noFill/>
          <a:ln w="9525">
            <a:noFill/>
            <a:miter lim="800000"/>
            <a:headEnd/>
            <a:tailEnd/>
          </a:ln>
        </p:spPr>
        <p:txBody>
          <a:bodyPr wrap="none">
            <a:prstTxWarp prst="textNoShape">
              <a:avLst/>
            </a:prstTxWarp>
            <a:spAutoFit/>
          </a:bodyPr>
          <a:lstStyle/>
          <a:p>
            <a:r>
              <a:rPr lang="en-US">
                <a:solidFill>
                  <a:srgbClr val="FFFF00"/>
                </a:solidFill>
              </a:rPr>
              <a:t>at most k more multiplies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2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2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2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9224" grpId="0"/>
      <p:bldP spid="9225" grpId="0"/>
      <p:bldP spid="9226" grpId="0"/>
      <p:bldP spid="12" grpId="0"/>
      <p:bldP spid="13" grpId="0"/>
      <p:bldP spid="9229" grpId="0"/>
      <p:bldP spid="923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593850" y="1935163"/>
            <a:ext cx="5962650" cy="2308225"/>
          </a:xfrm>
          <a:prstGeom prst="rect">
            <a:avLst/>
          </a:prstGeom>
          <a:noFill/>
          <a:ln w="9525">
            <a:noFill/>
            <a:miter lim="800000"/>
            <a:headEnd/>
            <a:tailEnd/>
          </a:ln>
        </p:spPr>
        <p:txBody>
          <a:bodyPr wrap="none">
            <a:prstTxWarp prst="textNoShape">
              <a:avLst/>
            </a:prstTxWarp>
            <a:spAutoFit/>
          </a:bodyPr>
          <a:lstStyle/>
          <a:p>
            <a:r>
              <a:rPr lang="en-US" sz="3600"/>
              <a:t>Hence, we can compute </a:t>
            </a:r>
          </a:p>
          <a:p>
            <a:r>
              <a:rPr lang="en-US" sz="3600"/>
              <a:t>a</a:t>
            </a:r>
            <a:r>
              <a:rPr lang="en-US" sz="3600" baseline="30000"/>
              <a:t>m</a:t>
            </a:r>
            <a:r>
              <a:rPr lang="en-US" sz="3600"/>
              <a:t> </a:t>
            </a:r>
          </a:p>
          <a:p>
            <a:r>
              <a:rPr lang="en-US" sz="3600"/>
              <a:t>while performing  at most </a:t>
            </a:r>
            <a:br>
              <a:rPr lang="en-US" sz="3600"/>
            </a:br>
            <a:r>
              <a:rPr lang="en-US" sz="3600"/>
              <a:t>2 </a:t>
            </a:r>
            <a:r>
              <a:rPr lang="en-US" sz="3600">
                <a:sym typeface="Symbol" charset="2"/>
              </a:rPr>
              <a:t>log</a:t>
            </a:r>
            <a:r>
              <a:rPr lang="en-US" sz="3600" baseline="-25000">
                <a:sym typeface="Symbol" charset="2"/>
              </a:rPr>
              <a:t>2</a:t>
            </a:r>
            <a:r>
              <a:rPr lang="en-US" sz="3600">
                <a:sym typeface="Symbol" charset="2"/>
              </a:rPr>
              <a:t> m multiplies</a:t>
            </a:r>
            <a:endParaRPr lang="en-US" sz="3600"/>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29699" name="TextBox 4"/>
          <p:cNvSpPr txBox="1">
            <a:spLocks noChangeArrowheads="1"/>
          </p:cNvSpPr>
          <p:nvPr/>
        </p:nvSpPr>
        <p:spPr bwMode="auto">
          <a:xfrm>
            <a:off x="836613" y="2011363"/>
            <a:ext cx="2868612" cy="647700"/>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13 </a:t>
            </a:r>
            <a:r>
              <a:rPr lang="en-US" sz="3600">
                <a:solidFill>
                  <a:srgbClr val="FF0000"/>
                </a:solidFill>
              </a:rPr>
              <a:t>(mod 11)</a:t>
            </a:r>
            <a:endParaRPr lang="en-US" sz="3600" baseline="30000">
              <a:solidFill>
                <a:srgbClr val="FF0000"/>
              </a:solidFill>
            </a:endParaRPr>
          </a:p>
        </p:txBody>
      </p:sp>
      <p:sp>
        <p:nvSpPr>
          <p:cNvPr id="14" name="TextBox 13"/>
          <p:cNvSpPr txBox="1">
            <a:spLocks noChangeArrowheads="1"/>
          </p:cNvSpPr>
          <p:nvPr/>
        </p:nvSpPr>
        <p:spPr bwMode="auto">
          <a:xfrm>
            <a:off x="784225" y="2820988"/>
            <a:ext cx="7296150" cy="523875"/>
          </a:xfrm>
          <a:prstGeom prst="rect">
            <a:avLst/>
          </a:prstGeom>
          <a:noFill/>
          <a:ln w="9525">
            <a:noFill/>
            <a:miter lim="800000"/>
            <a:headEnd/>
            <a:tailEnd/>
          </a:ln>
        </p:spPr>
        <p:txBody>
          <a:bodyPr wrap="none">
            <a:prstTxWarp prst="textNoShape">
              <a:avLst/>
            </a:prstTxWarp>
            <a:spAutoFit/>
          </a:bodyPr>
          <a:lstStyle/>
          <a:p>
            <a:r>
              <a:rPr lang="en-US"/>
              <a:t>First idea: Compute 5</a:t>
            </a:r>
            <a:r>
              <a:rPr lang="en-US" baseline="30000"/>
              <a:t>13</a:t>
            </a:r>
            <a:r>
              <a:rPr lang="en-US"/>
              <a:t> using 5 multiplies</a:t>
            </a:r>
          </a:p>
        </p:txBody>
      </p:sp>
      <p:sp>
        <p:nvSpPr>
          <p:cNvPr id="15" name="TextBox 16"/>
          <p:cNvSpPr txBox="1">
            <a:spLocks noChangeArrowheads="1"/>
          </p:cNvSpPr>
          <p:nvPr/>
        </p:nvSpPr>
        <p:spPr bwMode="auto">
          <a:xfrm>
            <a:off x="1724025" y="3736975"/>
            <a:ext cx="398463" cy="522288"/>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16" name="TextBox 17"/>
          <p:cNvSpPr txBox="1">
            <a:spLocks noChangeArrowheads="1"/>
          </p:cNvSpPr>
          <p:nvPr/>
        </p:nvSpPr>
        <p:spPr bwMode="auto">
          <a:xfrm>
            <a:off x="2268538" y="3744913"/>
            <a:ext cx="541337"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17" name="TextBox 18"/>
          <p:cNvSpPr txBox="1">
            <a:spLocks noChangeArrowheads="1"/>
          </p:cNvSpPr>
          <p:nvPr/>
        </p:nvSpPr>
        <p:spPr bwMode="auto">
          <a:xfrm>
            <a:off x="2955925" y="3740150"/>
            <a:ext cx="541338"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18" name="TextBox 19"/>
          <p:cNvSpPr txBox="1">
            <a:spLocks noChangeArrowheads="1"/>
          </p:cNvSpPr>
          <p:nvPr/>
        </p:nvSpPr>
        <p:spPr bwMode="auto">
          <a:xfrm>
            <a:off x="3644900" y="3735388"/>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
        <p:nvSpPr>
          <p:cNvPr id="20" name="TextBox 17"/>
          <p:cNvSpPr txBox="1">
            <a:spLocks noChangeArrowheads="1"/>
          </p:cNvSpPr>
          <p:nvPr/>
        </p:nvSpPr>
        <p:spPr bwMode="auto">
          <a:xfrm>
            <a:off x="4262438" y="3740150"/>
            <a:ext cx="684212"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12</a:t>
            </a:r>
          </a:p>
        </p:txBody>
      </p:sp>
      <p:sp>
        <p:nvSpPr>
          <p:cNvPr id="21" name="TextBox 18"/>
          <p:cNvSpPr txBox="1">
            <a:spLocks noChangeArrowheads="1"/>
          </p:cNvSpPr>
          <p:nvPr/>
        </p:nvSpPr>
        <p:spPr bwMode="auto">
          <a:xfrm>
            <a:off x="4949825" y="3735388"/>
            <a:ext cx="684213"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13</a:t>
            </a:r>
          </a:p>
        </p:txBody>
      </p:sp>
      <p:sp>
        <p:nvSpPr>
          <p:cNvPr id="24" name="TextBox 23"/>
          <p:cNvSpPr txBox="1">
            <a:spLocks noChangeArrowheads="1"/>
          </p:cNvSpPr>
          <p:nvPr/>
        </p:nvSpPr>
        <p:spPr bwMode="auto">
          <a:xfrm>
            <a:off x="4219575" y="4211638"/>
            <a:ext cx="1354138" cy="522287"/>
          </a:xfrm>
          <a:prstGeom prst="rect">
            <a:avLst/>
          </a:prstGeom>
          <a:noFill/>
          <a:ln w="9525">
            <a:noFill/>
            <a:miter lim="800000"/>
            <a:headEnd/>
            <a:tailEnd/>
          </a:ln>
        </p:spPr>
        <p:txBody>
          <a:bodyPr wrap="none">
            <a:prstTxWarp prst="textNoShape">
              <a:avLst/>
            </a:prstTxWarp>
            <a:spAutoFit/>
          </a:bodyPr>
          <a:lstStyle/>
          <a:p>
            <a:r>
              <a:rPr lang="en-US"/>
              <a:t>= 5</a:t>
            </a:r>
            <a:r>
              <a:rPr lang="en-US" baseline="30000"/>
              <a:t>8</a:t>
            </a:r>
            <a:r>
              <a:rPr lang="en-US"/>
              <a:t>*5</a:t>
            </a:r>
            <a:r>
              <a:rPr lang="en-US" baseline="30000"/>
              <a:t>4</a:t>
            </a:r>
          </a:p>
        </p:txBody>
      </p:sp>
      <p:sp>
        <p:nvSpPr>
          <p:cNvPr id="27" name="TextBox 26"/>
          <p:cNvSpPr txBox="1">
            <a:spLocks noChangeArrowheads="1"/>
          </p:cNvSpPr>
          <p:nvPr/>
        </p:nvSpPr>
        <p:spPr bwMode="auto">
          <a:xfrm>
            <a:off x="4946650" y="4179888"/>
            <a:ext cx="1354138" cy="523875"/>
          </a:xfrm>
          <a:prstGeom prst="rect">
            <a:avLst/>
          </a:prstGeom>
          <a:noFill/>
          <a:ln w="9525">
            <a:noFill/>
            <a:miter lim="800000"/>
            <a:headEnd/>
            <a:tailEnd/>
          </a:ln>
        </p:spPr>
        <p:txBody>
          <a:bodyPr wrap="none">
            <a:prstTxWarp prst="textNoShape">
              <a:avLst/>
            </a:prstTxWarp>
            <a:spAutoFit/>
          </a:bodyPr>
          <a:lstStyle/>
          <a:p>
            <a:r>
              <a:rPr lang="en-US"/>
              <a:t>= 5</a:t>
            </a:r>
            <a:r>
              <a:rPr lang="en-US" baseline="30000"/>
              <a:t>12</a:t>
            </a:r>
            <a:r>
              <a:rPr lang="en-US"/>
              <a:t>*5</a:t>
            </a:r>
            <a:endParaRPr lang="en-US" baseline="30000"/>
          </a:p>
        </p:txBody>
      </p:sp>
      <p:sp>
        <p:nvSpPr>
          <p:cNvPr id="28" name="TextBox 27"/>
          <p:cNvSpPr txBox="1">
            <a:spLocks noChangeArrowheads="1"/>
          </p:cNvSpPr>
          <p:nvPr/>
        </p:nvSpPr>
        <p:spPr bwMode="auto">
          <a:xfrm>
            <a:off x="901700" y="4964113"/>
            <a:ext cx="5162550" cy="522287"/>
          </a:xfrm>
          <a:prstGeom prst="rect">
            <a:avLst/>
          </a:prstGeom>
          <a:noFill/>
          <a:ln w="9525">
            <a:noFill/>
            <a:miter lim="800000"/>
            <a:headEnd/>
            <a:tailEnd/>
          </a:ln>
        </p:spPr>
        <p:txBody>
          <a:bodyPr wrap="none">
            <a:prstTxWarp prst="textNoShape">
              <a:avLst/>
            </a:prstTxWarp>
            <a:spAutoFit/>
          </a:bodyPr>
          <a:lstStyle/>
          <a:p>
            <a:r>
              <a:rPr lang="en-US"/>
              <a:t>then take the answer mod 11</a:t>
            </a:r>
          </a:p>
        </p:txBody>
      </p:sp>
      <p:sp>
        <p:nvSpPr>
          <p:cNvPr id="29" name="TextBox 28"/>
          <p:cNvSpPr txBox="1">
            <a:spLocks noChangeArrowheads="1"/>
          </p:cNvSpPr>
          <p:nvPr/>
        </p:nvSpPr>
        <p:spPr bwMode="auto">
          <a:xfrm>
            <a:off x="5969000" y="3700463"/>
            <a:ext cx="2886075" cy="522287"/>
          </a:xfrm>
          <a:prstGeom prst="rect">
            <a:avLst/>
          </a:prstGeom>
          <a:noFill/>
          <a:ln w="9525">
            <a:noFill/>
            <a:miter lim="800000"/>
            <a:headEnd/>
            <a:tailEnd/>
          </a:ln>
        </p:spPr>
        <p:txBody>
          <a:bodyPr wrap="none">
            <a:prstTxWarp prst="textNoShape">
              <a:avLst/>
            </a:prstTxWarp>
            <a:spAutoFit/>
          </a:bodyPr>
          <a:lstStyle/>
          <a:p>
            <a:r>
              <a:rPr lang="en-US"/>
              <a:t>= 1 220 703 125</a:t>
            </a:r>
          </a:p>
        </p:txBody>
      </p:sp>
      <p:sp>
        <p:nvSpPr>
          <p:cNvPr id="30" name="TextBox 29"/>
          <p:cNvSpPr txBox="1">
            <a:spLocks noChangeArrowheads="1"/>
          </p:cNvSpPr>
          <p:nvPr/>
        </p:nvSpPr>
        <p:spPr bwMode="auto">
          <a:xfrm>
            <a:off x="2308225" y="5746750"/>
            <a:ext cx="4537075" cy="523875"/>
          </a:xfrm>
          <a:prstGeom prst="rect">
            <a:avLst/>
          </a:prstGeom>
          <a:noFill/>
          <a:ln w="9525">
            <a:noFill/>
            <a:miter lim="800000"/>
            <a:headEnd/>
            <a:tailEnd/>
          </a:ln>
        </p:spPr>
        <p:txBody>
          <a:bodyPr wrap="none">
            <a:prstTxWarp prst="textNoShape">
              <a:avLst/>
            </a:prstTxWarp>
            <a:spAutoFit/>
          </a:bodyPr>
          <a:lstStyle/>
          <a:p>
            <a:r>
              <a:rPr lang="en-US"/>
              <a:t>1220703125 (mod 11) = 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p:bldP spid="24" grpId="0"/>
      <p:bldP spid="24" grpId="1"/>
      <p:bldP spid="27" grpId="0"/>
      <p:bldP spid="27" grpId="1"/>
      <p:bldP spid="28" grpId="0"/>
      <p:bldP spid="29" grpId="0"/>
      <p:bldP spid="3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30723" name="TextBox 4"/>
          <p:cNvSpPr txBox="1">
            <a:spLocks noChangeArrowheads="1"/>
          </p:cNvSpPr>
          <p:nvPr/>
        </p:nvSpPr>
        <p:spPr bwMode="auto">
          <a:xfrm>
            <a:off x="836613" y="2011363"/>
            <a:ext cx="2868612" cy="647700"/>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13 </a:t>
            </a:r>
            <a:r>
              <a:rPr lang="en-US" sz="3600"/>
              <a:t>(mod 11)</a:t>
            </a:r>
            <a:endParaRPr lang="en-US" sz="3600" baseline="30000"/>
          </a:p>
        </p:txBody>
      </p:sp>
      <p:sp>
        <p:nvSpPr>
          <p:cNvPr id="14" name="TextBox 13"/>
          <p:cNvSpPr txBox="1">
            <a:spLocks noChangeArrowheads="1"/>
          </p:cNvSpPr>
          <p:nvPr/>
        </p:nvSpPr>
        <p:spPr bwMode="auto">
          <a:xfrm>
            <a:off x="784225" y="2820988"/>
            <a:ext cx="8172450" cy="523875"/>
          </a:xfrm>
          <a:prstGeom prst="rect">
            <a:avLst/>
          </a:prstGeom>
          <a:noFill/>
          <a:ln w="9525">
            <a:noFill/>
            <a:miter lim="800000"/>
            <a:headEnd/>
            <a:tailEnd/>
          </a:ln>
        </p:spPr>
        <p:txBody>
          <a:bodyPr wrap="none">
            <a:prstTxWarp prst="textNoShape">
              <a:avLst/>
            </a:prstTxWarp>
            <a:spAutoFit/>
          </a:bodyPr>
          <a:lstStyle/>
          <a:p>
            <a:r>
              <a:rPr lang="en-US"/>
              <a:t>Better idea: keep reducing the answer mod 11</a:t>
            </a:r>
          </a:p>
        </p:txBody>
      </p:sp>
      <p:sp>
        <p:nvSpPr>
          <p:cNvPr id="15" name="TextBox 16"/>
          <p:cNvSpPr txBox="1">
            <a:spLocks noChangeArrowheads="1"/>
          </p:cNvSpPr>
          <p:nvPr/>
        </p:nvSpPr>
        <p:spPr bwMode="auto">
          <a:xfrm>
            <a:off x="1724025" y="3736975"/>
            <a:ext cx="398463" cy="522288"/>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16" name="TextBox 17"/>
          <p:cNvSpPr txBox="1">
            <a:spLocks noChangeArrowheads="1"/>
          </p:cNvSpPr>
          <p:nvPr/>
        </p:nvSpPr>
        <p:spPr bwMode="auto">
          <a:xfrm>
            <a:off x="2543175" y="3732213"/>
            <a:ext cx="541338"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2</a:t>
            </a:r>
          </a:p>
        </p:txBody>
      </p:sp>
      <p:sp>
        <p:nvSpPr>
          <p:cNvPr id="17" name="TextBox 18"/>
          <p:cNvSpPr txBox="1">
            <a:spLocks noChangeArrowheads="1"/>
          </p:cNvSpPr>
          <p:nvPr/>
        </p:nvSpPr>
        <p:spPr bwMode="auto">
          <a:xfrm>
            <a:off x="3543300" y="3740150"/>
            <a:ext cx="541338"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4</a:t>
            </a:r>
          </a:p>
        </p:txBody>
      </p:sp>
      <p:sp>
        <p:nvSpPr>
          <p:cNvPr id="18" name="TextBox 19"/>
          <p:cNvSpPr txBox="1">
            <a:spLocks noChangeArrowheads="1"/>
          </p:cNvSpPr>
          <p:nvPr/>
        </p:nvSpPr>
        <p:spPr bwMode="auto">
          <a:xfrm>
            <a:off x="4624388" y="3735388"/>
            <a:ext cx="539750"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8</a:t>
            </a:r>
          </a:p>
        </p:txBody>
      </p:sp>
      <p:sp>
        <p:nvSpPr>
          <p:cNvPr id="20" name="TextBox 17"/>
          <p:cNvSpPr txBox="1">
            <a:spLocks noChangeArrowheads="1"/>
          </p:cNvSpPr>
          <p:nvPr/>
        </p:nvSpPr>
        <p:spPr bwMode="auto">
          <a:xfrm>
            <a:off x="5646738" y="3740150"/>
            <a:ext cx="684212"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12</a:t>
            </a:r>
          </a:p>
        </p:txBody>
      </p:sp>
      <p:sp>
        <p:nvSpPr>
          <p:cNvPr id="21" name="TextBox 18"/>
          <p:cNvSpPr txBox="1">
            <a:spLocks noChangeArrowheads="1"/>
          </p:cNvSpPr>
          <p:nvPr/>
        </p:nvSpPr>
        <p:spPr bwMode="auto">
          <a:xfrm>
            <a:off x="6765925" y="3735388"/>
            <a:ext cx="682625" cy="523875"/>
          </a:xfrm>
          <a:prstGeom prst="rect">
            <a:avLst/>
          </a:prstGeom>
          <a:noFill/>
          <a:ln w="9525">
            <a:noFill/>
            <a:miter lim="800000"/>
            <a:headEnd/>
            <a:tailEnd/>
          </a:ln>
        </p:spPr>
        <p:txBody>
          <a:bodyPr wrap="none">
            <a:prstTxWarp prst="textNoShape">
              <a:avLst/>
            </a:prstTxWarp>
            <a:spAutoFit/>
          </a:bodyPr>
          <a:lstStyle/>
          <a:p>
            <a:r>
              <a:rPr lang="en-US"/>
              <a:t>5</a:t>
            </a:r>
            <a:r>
              <a:rPr lang="en-US" baseline="30000"/>
              <a:t>13</a:t>
            </a:r>
          </a:p>
        </p:txBody>
      </p:sp>
      <p:sp>
        <p:nvSpPr>
          <p:cNvPr id="19" name="TextBox 18"/>
          <p:cNvSpPr txBox="1">
            <a:spLocks noChangeArrowheads="1"/>
          </p:cNvSpPr>
          <p:nvPr/>
        </p:nvSpPr>
        <p:spPr bwMode="auto">
          <a:xfrm>
            <a:off x="2322513" y="4524375"/>
            <a:ext cx="927100" cy="461963"/>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3</a:t>
            </a:r>
            <a:endParaRPr lang="en-US" sz="2400" baseline="30000"/>
          </a:p>
        </p:txBody>
      </p:sp>
      <p:sp>
        <p:nvSpPr>
          <p:cNvPr id="22" name="TextBox 21"/>
          <p:cNvSpPr txBox="1">
            <a:spLocks noChangeArrowheads="1"/>
          </p:cNvSpPr>
          <p:nvPr/>
        </p:nvSpPr>
        <p:spPr bwMode="auto">
          <a:xfrm>
            <a:off x="3429000" y="4533900"/>
            <a:ext cx="927100" cy="460375"/>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9</a:t>
            </a:r>
            <a:endParaRPr lang="en-US" sz="2400" baseline="30000"/>
          </a:p>
        </p:txBody>
      </p:sp>
      <p:sp>
        <p:nvSpPr>
          <p:cNvPr id="23" name="TextBox 22"/>
          <p:cNvSpPr txBox="1">
            <a:spLocks noChangeArrowheads="1"/>
          </p:cNvSpPr>
          <p:nvPr/>
        </p:nvSpPr>
        <p:spPr bwMode="auto">
          <a:xfrm>
            <a:off x="4483100" y="4214813"/>
            <a:ext cx="1109663" cy="461962"/>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81</a:t>
            </a:r>
            <a:endParaRPr lang="en-US" sz="2400" baseline="30000"/>
          </a:p>
        </p:txBody>
      </p:sp>
      <p:sp>
        <p:nvSpPr>
          <p:cNvPr id="25" name="TextBox 24"/>
          <p:cNvSpPr txBox="1">
            <a:spLocks noChangeArrowheads="1"/>
          </p:cNvSpPr>
          <p:nvPr/>
        </p:nvSpPr>
        <p:spPr bwMode="auto">
          <a:xfrm>
            <a:off x="5535613" y="4224338"/>
            <a:ext cx="1109662" cy="461962"/>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36</a:t>
            </a:r>
            <a:endParaRPr lang="en-US" sz="2400" baseline="30000"/>
          </a:p>
        </p:txBody>
      </p:sp>
      <p:sp>
        <p:nvSpPr>
          <p:cNvPr id="26" name="TextBox 25"/>
          <p:cNvSpPr txBox="1">
            <a:spLocks noChangeArrowheads="1"/>
          </p:cNvSpPr>
          <p:nvPr/>
        </p:nvSpPr>
        <p:spPr bwMode="auto">
          <a:xfrm>
            <a:off x="6589713" y="4232275"/>
            <a:ext cx="1109662" cy="461963"/>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15</a:t>
            </a:r>
            <a:endParaRPr lang="en-US" sz="2400" baseline="30000"/>
          </a:p>
        </p:txBody>
      </p:sp>
      <p:sp>
        <p:nvSpPr>
          <p:cNvPr id="29" name="TextBox 28"/>
          <p:cNvSpPr txBox="1">
            <a:spLocks noChangeArrowheads="1"/>
          </p:cNvSpPr>
          <p:nvPr/>
        </p:nvSpPr>
        <p:spPr bwMode="auto">
          <a:xfrm>
            <a:off x="4497388" y="4554538"/>
            <a:ext cx="925512" cy="461962"/>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4</a:t>
            </a:r>
            <a:endParaRPr lang="en-US" sz="2400" baseline="30000"/>
          </a:p>
        </p:txBody>
      </p:sp>
      <p:sp>
        <p:nvSpPr>
          <p:cNvPr id="30" name="TextBox 29"/>
          <p:cNvSpPr txBox="1">
            <a:spLocks noChangeArrowheads="1"/>
          </p:cNvSpPr>
          <p:nvPr/>
        </p:nvSpPr>
        <p:spPr bwMode="auto">
          <a:xfrm>
            <a:off x="5532438" y="4584700"/>
            <a:ext cx="925512" cy="461963"/>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3</a:t>
            </a:r>
            <a:endParaRPr lang="en-US" sz="2400" baseline="30000"/>
          </a:p>
        </p:txBody>
      </p:sp>
      <p:sp>
        <p:nvSpPr>
          <p:cNvPr id="31" name="TextBox 30"/>
          <p:cNvSpPr txBox="1">
            <a:spLocks noChangeArrowheads="1"/>
          </p:cNvSpPr>
          <p:nvPr/>
        </p:nvSpPr>
        <p:spPr bwMode="auto">
          <a:xfrm>
            <a:off x="6599238" y="4594225"/>
            <a:ext cx="925512" cy="461963"/>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a:t>
            </a:r>
            <a:r>
              <a:rPr lang="en-US" sz="2400" baseline="-25000"/>
              <a:t>11</a:t>
            </a:r>
            <a:r>
              <a:rPr lang="en-US" sz="2400"/>
              <a:t> 4</a:t>
            </a:r>
            <a:endParaRPr lang="en-US" sz="2400" baseline="30000"/>
          </a:p>
        </p:txBody>
      </p:sp>
      <p:sp>
        <p:nvSpPr>
          <p:cNvPr id="32" name="TextBox 31"/>
          <p:cNvSpPr txBox="1">
            <a:spLocks noChangeArrowheads="1"/>
          </p:cNvSpPr>
          <p:nvPr/>
        </p:nvSpPr>
        <p:spPr bwMode="auto">
          <a:xfrm>
            <a:off x="2636838" y="4197350"/>
            <a:ext cx="657225" cy="461963"/>
          </a:xfrm>
          <a:prstGeom prst="rect">
            <a:avLst/>
          </a:prstGeom>
          <a:noFill/>
          <a:ln w="9525">
            <a:noFill/>
            <a:miter lim="800000"/>
            <a:headEnd/>
            <a:tailEnd/>
          </a:ln>
        </p:spPr>
        <p:txBody>
          <a:bodyPr wrap="none">
            <a:prstTxWarp prst="textNoShape">
              <a:avLst/>
            </a:prstTxWarp>
            <a:spAutoFit/>
          </a:bodyPr>
          <a:lstStyle/>
          <a:p>
            <a:r>
              <a:rPr lang="en-US" sz="2400">
                <a:latin typeface="cmsy10" pitchFamily="34" charset="0"/>
              </a:rPr>
              <a:t> </a:t>
            </a:r>
            <a:r>
              <a:rPr lang="en-US" sz="2400"/>
              <a:t>25</a:t>
            </a:r>
            <a:endParaRPr lang="en-US" sz="2400" baseline="30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p:bldP spid="19" grpId="0"/>
      <p:bldP spid="22" grpId="0"/>
      <p:bldP spid="23" grpId="0"/>
      <p:bldP spid="23" grpId="1"/>
      <p:bldP spid="25" grpId="0"/>
      <p:bldP spid="25" grpId="1"/>
      <p:bldP spid="26" grpId="0"/>
      <p:bldP spid="26" grpId="1"/>
      <p:bldP spid="29" grpId="0"/>
      <p:bldP spid="30" grpId="0"/>
      <p:bldP spid="31" grpId="0"/>
      <p:bldP spid="32" grpId="0"/>
      <p:bldP spid="32"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593850" y="1397000"/>
            <a:ext cx="5962650" cy="2308225"/>
          </a:xfrm>
          <a:prstGeom prst="rect">
            <a:avLst/>
          </a:prstGeom>
          <a:noFill/>
          <a:ln w="9525">
            <a:noFill/>
            <a:miter lim="800000"/>
            <a:headEnd/>
            <a:tailEnd/>
          </a:ln>
        </p:spPr>
        <p:txBody>
          <a:bodyPr wrap="none">
            <a:prstTxWarp prst="textNoShape">
              <a:avLst/>
            </a:prstTxWarp>
            <a:spAutoFit/>
          </a:bodyPr>
          <a:lstStyle/>
          <a:p>
            <a:r>
              <a:rPr lang="en-US" sz="3600"/>
              <a:t>Hence, we can compute </a:t>
            </a:r>
          </a:p>
          <a:p>
            <a:r>
              <a:rPr lang="en-US" sz="3600">
                <a:solidFill>
                  <a:srgbClr val="FFFF00"/>
                </a:solidFill>
              </a:rPr>
              <a:t>a</a:t>
            </a:r>
            <a:r>
              <a:rPr lang="en-US" sz="3600" baseline="30000">
                <a:solidFill>
                  <a:srgbClr val="FFFF00"/>
                </a:solidFill>
              </a:rPr>
              <a:t>m</a:t>
            </a:r>
            <a:r>
              <a:rPr lang="en-US" sz="3600"/>
              <a:t> (mod </a:t>
            </a:r>
            <a:r>
              <a:rPr lang="en-US" sz="3600">
                <a:solidFill>
                  <a:srgbClr val="FFFF00"/>
                </a:solidFill>
              </a:rPr>
              <a:t>n</a:t>
            </a:r>
            <a:r>
              <a:rPr lang="en-US" sz="3600"/>
              <a:t>)</a:t>
            </a:r>
          </a:p>
          <a:p>
            <a:r>
              <a:rPr lang="en-US" sz="3600"/>
              <a:t>while performing  at most </a:t>
            </a:r>
            <a:br>
              <a:rPr lang="en-US" sz="3600"/>
            </a:br>
            <a:r>
              <a:rPr lang="en-US" sz="3600">
                <a:solidFill>
                  <a:srgbClr val="FFFF00"/>
                </a:solidFill>
              </a:rPr>
              <a:t>2 </a:t>
            </a:r>
            <a:r>
              <a:rPr lang="en-US" sz="3600">
                <a:solidFill>
                  <a:srgbClr val="FFFF00"/>
                </a:solidFill>
                <a:sym typeface="Symbol" charset="2"/>
              </a:rPr>
              <a:t>log</a:t>
            </a:r>
            <a:r>
              <a:rPr lang="en-US" sz="3600" baseline="-25000">
                <a:solidFill>
                  <a:srgbClr val="FFFF00"/>
                </a:solidFill>
                <a:sym typeface="Symbol" charset="2"/>
              </a:rPr>
              <a:t>2</a:t>
            </a:r>
            <a:r>
              <a:rPr lang="en-US" sz="3600">
                <a:solidFill>
                  <a:srgbClr val="FFFF00"/>
                </a:solidFill>
                <a:sym typeface="Symbol" charset="2"/>
              </a:rPr>
              <a:t> m </a:t>
            </a:r>
            <a:r>
              <a:rPr lang="en-US" sz="3600">
                <a:sym typeface="Symbol" charset="2"/>
              </a:rPr>
              <a:t>multiplies</a:t>
            </a:r>
          </a:p>
        </p:txBody>
      </p:sp>
      <p:sp>
        <p:nvSpPr>
          <p:cNvPr id="3" name="Rectangle 2"/>
          <p:cNvSpPr>
            <a:spLocks noChangeArrowheads="1"/>
          </p:cNvSpPr>
          <p:nvPr/>
        </p:nvSpPr>
        <p:spPr bwMode="auto">
          <a:xfrm>
            <a:off x="968375" y="4121150"/>
            <a:ext cx="7180263" cy="1754188"/>
          </a:xfrm>
          <a:prstGeom prst="rect">
            <a:avLst/>
          </a:prstGeom>
          <a:noFill/>
          <a:ln w="9525">
            <a:noFill/>
            <a:miter lim="800000"/>
            <a:headEnd/>
            <a:tailEnd/>
          </a:ln>
        </p:spPr>
        <p:txBody>
          <a:bodyPr>
            <a:prstTxWarp prst="textNoShape">
              <a:avLst/>
            </a:prstTxWarp>
            <a:spAutoFit/>
          </a:bodyPr>
          <a:lstStyle/>
          <a:p>
            <a:r>
              <a:rPr lang="en-US" sz="3600">
                <a:sym typeface="Symbol" charset="2"/>
              </a:rPr>
              <a:t>where each time we multiply</a:t>
            </a:r>
          </a:p>
          <a:p>
            <a:r>
              <a:rPr lang="en-US" sz="3600">
                <a:sym typeface="Symbol" charset="2"/>
              </a:rPr>
              <a:t>together numbers </a:t>
            </a:r>
            <a:br>
              <a:rPr lang="en-US" sz="3600">
                <a:sym typeface="Symbol" charset="2"/>
              </a:rPr>
            </a:br>
            <a:r>
              <a:rPr lang="en-US" sz="3600">
                <a:sym typeface="Symbol" charset="2"/>
              </a:rPr>
              <a:t>with </a:t>
            </a:r>
            <a:r>
              <a:rPr lang="en-US" sz="3600">
                <a:solidFill>
                  <a:srgbClr val="FFFF00"/>
                </a:solidFill>
                <a:latin typeface="cmsy10" pitchFamily="34" charset="0"/>
                <a:sym typeface="Symbol" charset="2"/>
              </a:rPr>
              <a:t></a:t>
            </a:r>
            <a:r>
              <a:rPr lang="en-US" sz="3600">
                <a:solidFill>
                  <a:srgbClr val="FFFF00"/>
                </a:solidFill>
                <a:sym typeface="Symbol" charset="2"/>
              </a:rPr>
              <a:t>log</a:t>
            </a:r>
            <a:r>
              <a:rPr lang="en-US" sz="3600" baseline="-25000">
                <a:solidFill>
                  <a:srgbClr val="FFFF00"/>
                </a:solidFill>
                <a:sym typeface="Symbol" charset="2"/>
              </a:rPr>
              <a:t>2</a:t>
            </a:r>
            <a:r>
              <a:rPr lang="en-US" sz="3600">
                <a:solidFill>
                  <a:srgbClr val="FFFF00"/>
                </a:solidFill>
                <a:sym typeface="Symbol" charset="2"/>
              </a:rPr>
              <a:t> n</a:t>
            </a:r>
            <a:r>
              <a:rPr lang="en-US" sz="3600">
                <a:solidFill>
                  <a:srgbClr val="FFFF00"/>
                </a:solidFill>
                <a:latin typeface="cmsy10" pitchFamily="34" charset="0"/>
                <a:sym typeface="Symbol" charset="2"/>
              </a:rPr>
              <a:t></a:t>
            </a:r>
            <a:r>
              <a:rPr lang="en-US" sz="3600">
                <a:solidFill>
                  <a:srgbClr val="FFFF00"/>
                </a:solidFill>
                <a:sym typeface="Symbol" charset="2"/>
              </a:rPr>
              <a:t> + 1</a:t>
            </a:r>
            <a:r>
              <a:rPr lang="en-US" sz="3600">
                <a:sym typeface="Symbol" charset="2"/>
              </a:rPr>
              <a:t> bits</a:t>
            </a:r>
            <a:endParaRPr lang="en-US" sz="36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802" y="104589"/>
            <a:ext cx="5023907" cy="523220"/>
          </a:xfrm>
          <a:prstGeom prst="rect">
            <a:avLst/>
          </a:prstGeom>
          <a:noFill/>
        </p:spPr>
        <p:txBody>
          <a:bodyPr wrap="none" rtlCol="0">
            <a:spAutoFit/>
          </a:bodyPr>
          <a:lstStyle/>
          <a:p>
            <a:r>
              <a:rPr lang="en-US" dirty="0"/>
              <a:t>How do we implement this?</a:t>
            </a:r>
          </a:p>
        </p:txBody>
      </p:sp>
      <p:sp>
        <p:nvSpPr>
          <p:cNvPr id="3" name="TextBox 2"/>
          <p:cNvSpPr txBox="1"/>
          <p:nvPr/>
        </p:nvSpPr>
        <p:spPr>
          <a:xfrm>
            <a:off x="289243" y="3582873"/>
            <a:ext cx="8680681" cy="3046988"/>
          </a:xfrm>
          <a:prstGeom prst="rect">
            <a:avLst/>
          </a:prstGeom>
          <a:noFill/>
        </p:spPr>
        <p:txBody>
          <a:bodyPr wrap="none" rtlCol="0">
            <a:spAutoFit/>
          </a:bodyPr>
          <a:lstStyle/>
          <a:p>
            <a:pPr algn="l"/>
            <a:r>
              <a:rPr lang="en-US" sz="2400" dirty="0">
                <a:latin typeface="Courier"/>
              </a:rPr>
              <a:t>(* compute a to the </a:t>
            </a:r>
            <a:r>
              <a:rPr lang="en-US" sz="2400" dirty="0" err="1">
                <a:latin typeface="Courier"/>
              </a:rPr>
              <a:t>pth</a:t>
            </a:r>
            <a:r>
              <a:rPr lang="en-US" sz="2400" dirty="0">
                <a:latin typeface="Courier"/>
              </a:rPr>
              <a:t> power modulo </a:t>
            </a:r>
            <a:r>
              <a:rPr lang="en-US" sz="2400" dirty="0" err="1">
                <a:latin typeface="Courier"/>
              </a:rPr>
              <a:t>n</a:t>
            </a:r>
            <a:r>
              <a:rPr lang="en-US" sz="2400" dirty="0">
                <a:latin typeface="Courier"/>
              </a:rPr>
              <a:t> *)</a:t>
            </a:r>
          </a:p>
          <a:p>
            <a:pPr algn="l"/>
            <a:endParaRPr lang="en-US" sz="2400" dirty="0">
              <a:latin typeface="Courier"/>
            </a:endParaRPr>
          </a:p>
          <a:p>
            <a:pPr algn="l"/>
            <a:r>
              <a:rPr lang="en-US" sz="2400" dirty="0">
                <a:latin typeface="Courier"/>
              </a:rPr>
              <a:t>let </a:t>
            </a:r>
            <a:r>
              <a:rPr lang="en-US" sz="2400" dirty="0" err="1">
                <a:latin typeface="Courier"/>
              </a:rPr>
              <a:t>rec</a:t>
            </a:r>
            <a:r>
              <a:rPr lang="en-US" sz="2400" dirty="0">
                <a:latin typeface="Courier"/>
              </a:rPr>
              <a:t> </a:t>
            </a:r>
            <a:r>
              <a:rPr lang="en-US" sz="2400" dirty="0" err="1">
                <a:latin typeface="Courier"/>
              </a:rPr>
              <a:t>powermod</a:t>
            </a:r>
            <a:r>
              <a:rPr lang="en-US" sz="2400" dirty="0">
                <a:latin typeface="Courier"/>
              </a:rPr>
              <a:t> a </a:t>
            </a:r>
            <a:r>
              <a:rPr lang="en-US" sz="2400" dirty="0" err="1">
                <a:latin typeface="Courier"/>
              </a:rPr>
              <a:t>p</a:t>
            </a:r>
            <a:r>
              <a:rPr lang="en-US" sz="2400" dirty="0">
                <a:latin typeface="Courier"/>
              </a:rPr>
              <a:t> </a:t>
            </a:r>
            <a:r>
              <a:rPr lang="en-US" sz="2400" dirty="0" err="1">
                <a:latin typeface="Courier"/>
              </a:rPr>
              <a:t>n</a:t>
            </a:r>
            <a:r>
              <a:rPr lang="en-US" sz="2400" dirty="0">
                <a:latin typeface="Courier"/>
              </a:rPr>
              <a:t> =  </a:t>
            </a:r>
          </a:p>
          <a:p>
            <a:pPr algn="l"/>
            <a:r>
              <a:rPr lang="en-US" sz="2400" dirty="0">
                <a:latin typeface="Courier"/>
              </a:rPr>
              <a:t>  let sq </a:t>
            </a:r>
            <a:r>
              <a:rPr lang="en-US" sz="2400" dirty="0" err="1">
                <a:latin typeface="Courier"/>
              </a:rPr>
              <a:t>x</a:t>
            </a:r>
            <a:r>
              <a:rPr lang="en-US" sz="2400" dirty="0">
                <a:latin typeface="Courier"/>
              </a:rPr>
              <a:t> = (</a:t>
            </a:r>
            <a:r>
              <a:rPr lang="en-US" sz="2400" dirty="0" err="1">
                <a:latin typeface="Courier"/>
              </a:rPr>
              <a:t>x</a:t>
            </a:r>
            <a:r>
              <a:rPr lang="en-US" sz="2400" dirty="0">
                <a:latin typeface="Courier"/>
              </a:rPr>
              <a:t>*</a:t>
            </a:r>
            <a:r>
              <a:rPr lang="en-US" sz="2400" dirty="0" err="1">
                <a:latin typeface="Courier"/>
              </a:rPr>
              <a:t>x</a:t>
            </a:r>
            <a:r>
              <a:rPr lang="en-US" sz="2400" dirty="0">
                <a:latin typeface="Courier"/>
              </a:rPr>
              <a:t>) mod </a:t>
            </a:r>
            <a:r>
              <a:rPr lang="en-US" sz="2400" dirty="0" err="1">
                <a:latin typeface="Courier"/>
              </a:rPr>
              <a:t>n</a:t>
            </a:r>
            <a:r>
              <a:rPr lang="en-US" sz="2400" dirty="0">
                <a:latin typeface="Courier"/>
              </a:rPr>
              <a:t> in </a:t>
            </a:r>
          </a:p>
          <a:p>
            <a:pPr algn="l"/>
            <a:r>
              <a:rPr lang="en-US" sz="2400" dirty="0">
                <a:latin typeface="Courier"/>
              </a:rPr>
              <a:t>    if </a:t>
            </a:r>
            <a:r>
              <a:rPr lang="en-US" sz="2400" dirty="0" err="1">
                <a:latin typeface="Courier"/>
              </a:rPr>
              <a:t>p</a:t>
            </a:r>
            <a:r>
              <a:rPr lang="en-US" sz="2400" dirty="0">
                <a:latin typeface="Courier"/>
              </a:rPr>
              <a:t>=0 then 1 else  </a:t>
            </a:r>
          </a:p>
          <a:p>
            <a:pPr algn="l"/>
            <a:r>
              <a:rPr lang="en-US" sz="2400" dirty="0">
                <a:latin typeface="Courier"/>
              </a:rPr>
              <a:t>      let </a:t>
            </a:r>
            <a:r>
              <a:rPr lang="en-US" sz="2400" dirty="0" err="1">
                <a:latin typeface="Courier"/>
              </a:rPr>
              <a:t>x</a:t>
            </a:r>
            <a:r>
              <a:rPr lang="en-US" sz="2400" dirty="0">
                <a:latin typeface="Courier"/>
              </a:rPr>
              <a:t> = sq (</a:t>
            </a:r>
            <a:r>
              <a:rPr lang="en-US" sz="2400" dirty="0" err="1">
                <a:latin typeface="Courier"/>
              </a:rPr>
              <a:t>powermod</a:t>
            </a:r>
            <a:r>
              <a:rPr lang="en-US" sz="2400" dirty="0">
                <a:latin typeface="Courier"/>
              </a:rPr>
              <a:t> a (p/2) </a:t>
            </a:r>
            <a:r>
              <a:rPr lang="en-US" sz="2400" dirty="0" err="1">
                <a:latin typeface="Courier"/>
              </a:rPr>
              <a:t>n</a:t>
            </a:r>
            <a:r>
              <a:rPr lang="en-US" sz="2400" dirty="0">
                <a:latin typeface="Courier"/>
              </a:rPr>
              <a:t>) in </a:t>
            </a:r>
          </a:p>
          <a:p>
            <a:pPr algn="l"/>
            <a:r>
              <a:rPr lang="en-US" sz="2400" dirty="0">
                <a:latin typeface="Courier"/>
              </a:rPr>
              <a:t>        if </a:t>
            </a:r>
            <a:r>
              <a:rPr lang="en-US" sz="2400" dirty="0" err="1">
                <a:latin typeface="Courier"/>
              </a:rPr>
              <a:t>p</a:t>
            </a:r>
            <a:r>
              <a:rPr lang="en-US" sz="2400" dirty="0">
                <a:latin typeface="Courier"/>
              </a:rPr>
              <a:t> mod 2 = 0 then </a:t>
            </a:r>
            <a:r>
              <a:rPr lang="en-US" sz="2400" dirty="0" err="1">
                <a:latin typeface="Courier"/>
              </a:rPr>
              <a:t>x</a:t>
            </a:r>
            <a:r>
              <a:rPr lang="en-US" sz="2400" dirty="0">
                <a:latin typeface="Courier"/>
              </a:rPr>
              <a:t> else (a*</a:t>
            </a:r>
            <a:r>
              <a:rPr lang="en-US" sz="2400" dirty="0" err="1">
                <a:latin typeface="Courier"/>
              </a:rPr>
              <a:t>x</a:t>
            </a:r>
            <a:r>
              <a:rPr lang="en-US" sz="2400" dirty="0">
                <a:latin typeface="Courier"/>
              </a:rPr>
              <a:t>) mod </a:t>
            </a:r>
            <a:r>
              <a:rPr lang="en-US" sz="2400" dirty="0" err="1">
                <a:latin typeface="Courier"/>
              </a:rPr>
              <a:t>n</a:t>
            </a:r>
            <a:r>
              <a:rPr lang="en-US" sz="2400" dirty="0">
                <a:latin typeface="Courier"/>
              </a:rPr>
              <a:t> </a:t>
            </a:r>
          </a:p>
          <a:p>
            <a:pPr algn="l"/>
            <a:endParaRPr lang="en-US" sz="2400" dirty="0">
              <a:latin typeface="Courier"/>
            </a:endParaRPr>
          </a:p>
        </p:txBody>
      </p:sp>
      <p:sp>
        <p:nvSpPr>
          <p:cNvPr id="4" name="TextBox 3"/>
          <p:cNvSpPr txBox="1"/>
          <p:nvPr/>
        </p:nvSpPr>
        <p:spPr>
          <a:xfrm>
            <a:off x="478475" y="749414"/>
            <a:ext cx="8206376" cy="2677656"/>
          </a:xfrm>
          <a:prstGeom prst="rect">
            <a:avLst/>
          </a:prstGeom>
          <a:noFill/>
        </p:spPr>
        <p:txBody>
          <a:bodyPr wrap="square" rtlCol="0">
            <a:spAutoFit/>
          </a:bodyPr>
          <a:lstStyle/>
          <a:p>
            <a:pPr algn="l"/>
            <a:r>
              <a:rPr lang="en-US" sz="2400" dirty="0"/>
              <a:t>Let’s use my favorite programming language – </a:t>
            </a:r>
            <a:r>
              <a:rPr lang="en-US" sz="2400" dirty="0" err="1"/>
              <a:t>Ocaml</a:t>
            </a:r>
            <a:r>
              <a:rPr lang="en-US" sz="2400" dirty="0"/>
              <a:t>.</a:t>
            </a:r>
          </a:p>
          <a:p>
            <a:pPr algn="l"/>
            <a:endParaRPr lang="en-US" sz="2400" dirty="0"/>
          </a:p>
          <a:p>
            <a:pPr algn="l"/>
            <a:r>
              <a:rPr lang="en-US" sz="2400" dirty="0"/>
              <a:t>It’s a functional language that automatically infers the types of variables.  It compiles to fast code.  It has an interactive shell so that you can play with the functions you’ve written.  (Similar to SML which you will learn about in 15-212 or 15-150.)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7D2F46C0-1AB8-D41C-DA5F-2A7F43C1AA28}"/>
              </a:ext>
            </a:extLst>
          </p:cNvPr>
          <p:cNvSpPr>
            <a:spLocks noChangeArrowheads="1"/>
          </p:cNvSpPr>
          <p:nvPr/>
        </p:nvSpPr>
        <p:spPr bwMode="auto">
          <a:xfrm>
            <a:off x="836613" y="582613"/>
            <a:ext cx="7315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sz="3200">
                <a:solidFill>
                  <a:schemeClr val="tx2"/>
                </a:solidFill>
              </a:rPr>
              <a:t>Definition: Modular equivalence</a:t>
            </a:r>
            <a:br>
              <a:rPr lang="en-US" altLang="en-US" sz="3200">
                <a:solidFill>
                  <a:schemeClr val="tx2"/>
                </a:solidFill>
              </a:rPr>
            </a:br>
            <a:r>
              <a:rPr lang="en-US" altLang="en-US"/>
              <a:t>a </a:t>
            </a:r>
            <a:r>
              <a:rPr lang="en-US" altLang="en-US">
                <a:latin typeface="Symbol" panose="05050102010706020507" pitchFamily="18" charset="2"/>
                <a:sym typeface="Symbol" panose="05050102010706020507" pitchFamily="18" charset="2"/>
              </a:rPr>
              <a:t></a:t>
            </a:r>
            <a:r>
              <a:rPr lang="en-US" altLang="en-US"/>
              <a:t> b [mod n] </a:t>
            </a:r>
            <a:br>
              <a:rPr lang="en-US" altLang="en-US"/>
            </a:br>
            <a:r>
              <a:rPr lang="en-US" altLang="en-US" sz="2000">
                <a:sym typeface="Symbol" panose="05050102010706020507" pitchFamily="18" charset="2"/>
              </a:rPr>
              <a:t> </a:t>
            </a:r>
            <a:r>
              <a:rPr lang="en-US" altLang="en-US"/>
              <a:t>(a mod n) = (b mod n)</a:t>
            </a:r>
            <a:br>
              <a:rPr lang="en-US" altLang="en-US"/>
            </a:br>
            <a:r>
              <a:rPr lang="en-US" altLang="en-US" sz="2000">
                <a:sym typeface="Symbol" panose="05050102010706020507" pitchFamily="18" charset="2"/>
              </a:rPr>
              <a:t></a:t>
            </a:r>
            <a:r>
              <a:rPr lang="en-US" altLang="en-US"/>
              <a:t> n | (a-b)</a:t>
            </a:r>
          </a:p>
        </p:txBody>
      </p:sp>
      <p:sp>
        <p:nvSpPr>
          <p:cNvPr id="3" name="Cloud Callout 2">
            <a:extLst>
              <a:ext uri="{FF2B5EF4-FFF2-40B4-BE49-F238E27FC236}">
                <a16:creationId xmlns:a16="http://schemas.microsoft.com/office/drawing/2014/main" id="{59A402A2-5BBD-C11A-F76F-32FCF428664E}"/>
              </a:ext>
            </a:extLst>
          </p:cNvPr>
          <p:cNvSpPr/>
          <p:nvPr/>
        </p:nvSpPr>
        <p:spPr bwMode="auto">
          <a:xfrm>
            <a:off x="3278188" y="3262313"/>
            <a:ext cx="5865812" cy="3321050"/>
          </a:xfrm>
          <a:prstGeom prst="cloudCallout">
            <a:avLst>
              <a:gd name="adj1" fmla="val -19833"/>
              <a:gd name="adj2" fmla="val -76575"/>
            </a:avLst>
          </a:prstGeom>
          <a:solidFill>
            <a:schemeClr val="bg2">
              <a:lumMod val="85000"/>
              <a:lumOff val="15000"/>
            </a:schemeClr>
          </a:solidFill>
          <a:ln w="9525" cap="flat" cmpd="sng" algn="ctr">
            <a:solidFill>
              <a:schemeClr val="tx1"/>
            </a:solidFill>
            <a:prstDash val="solid"/>
            <a:round/>
            <a:headEnd type="none" w="med" len="med"/>
            <a:tailEnd type="none" w="med" len="med"/>
          </a:ln>
          <a:effectLst/>
        </p:spPr>
        <p:txBody>
          <a:bodyPr/>
          <a:lstStyle>
            <a:lvl1pP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defRPr sz="2800">
                <a:solidFill>
                  <a:schemeClr val="tx1"/>
                </a:solidFill>
                <a:latin typeface="Arial Rounded MT Bold" panose="020F0704030504030204" pitchFamily="34" charset="0"/>
                <a:ea typeface="ＭＳ Ｐゴシック" panose="020B0600070205080204" pitchFamily="34" charset="-128"/>
              </a:defRPr>
            </a:lvl2pPr>
            <a:lvl3pPr>
              <a:defRPr sz="2800">
                <a:solidFill>
                  <a:schemeClr val="tx1"/>
                </a:solidFill>
                <a:latin typeface="Arial Rounded MT Bold" panose="020F0704030504030204" pitchFamily="34" charset="0"/>
                <a:ea typeface="ＭＳ Ｐゴシック" panose="020B0600070205080204" pitchFamily="34" charset="-128"/>
              </a:defRPr>
            </a:lvl3pPr>
            <a:lvl4pPr>
              <a:defRPr sz="2800">
                <a:solidFill>
                  <a:schemeClr val="tx1"/>
                </a:solidFill>
                <a:latin typeface="Arial Rounded MT Bold" panose="020F0704030504030204" pitchFamily="34" charset="0"/>
                <a:ea typeface="ＭＳ Ｐゴシック" panose="020B0600070205080204" pitchFamily="34" charset="-128"/>
              </a:defRPr>
            </a:lvl4pPr>
            <a:lvl5pPr>
              <a:defRPr sz="2800">
                <a:solidFill>
                  <a:schemeClr val="tx1"/>
                </a:solidFill>
                <a:latin typeface="Arial Rounded MT Bold" panose="020F0704030504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pPr algn="ctr">
              <a:defRPr/>
            </a:pPr>
            <a:r>
              <a:rPr lang="en-US" altLang="en-US"/>
              <a:t>Written as a </a:t>
            </a:r>
            <a:r>
              <a:rPr lang="en-US" altLang="en-US">
                <a:solidFill>
                  <a:schemeClr val="tx2"/>
                </a:solidFill>
                <a:latin typeface="Symbol" panose="05050102010706020507" pitchFamily="18" charset="2"/>
                <a:sym typeface="Symbol" panose="05050102010706020507" pitchFamily="18" charset="2"/>
              </a:rPr>
              <a:t></a:t>
            </a:r>
            <a:r>
              <a:rPr lang="en-US" altLang="en-US" baseline="-25000">
                <a:latin typeface="Arial" panose="020B0604020202020204" pitchFamily="34" charset="0"/>
              </a:rPr>
              <a:t>n</a:t>
            </a:r>
            <a:r>
              <a:rPr lang="en-US" altLang="en-US"/>
              <a:t> b, and spoken</a:t>
            </a:r>
          </a:p>
          <a:p>
            <a:pPr algn="ctr">
              <a:defRPr/>
            </a:pPr>
            <a:r>
              <a:rPr lang="en-US" altLang="en-US"/>
              <a:t>“a and b are </a:t>
            </a:r>
            <a:r>
              <a:rPr lang="en-US" altLang="en-US">
                <a:solidFill>
                  <a:schemeClr val="tx2"/>
                </a:solidFill>
              </a:rPr>
              <a:t>equivalent</a:t>
            </a:r>
            <a:r>
              <a:rPr lang="en-US" altLang="en-US"/>
              <a:t> or </a:t>
            </a:r>
            <a:r>
              <a:rPr lang="en-US" altLang="en-US">
                <a:solidFill>
                  <a:schemeClr val="tx2"/>
                </a:solidFill>
              </a:rPr>
              <a:t>congruent</a:t>
            </a:r>
            <a:r>
              <a:rPr lang="en-US" altLang="en-US"/>
              <a:t> modulo n”</a:t>
            </a:r>
          </a:p>
        </p:txBody>
      </p:sp>
      <p:sp>
        <p:nvSpPr>
          <p:cNvPr id="4" name="Rectangle 3">
            <a:extLst>
              <a:ext uri="{FF2B5EF4-FFF2-40B4-BE49-F238E27FC236}">
                <a16:creationId xmlns:a16="http://schemas.microsoft.com/office/drawing/2014/main" id="{F4873438-1D70-CAB3-7232-BC6489C95893}"/>
              </a:ext>
            </a:extLst>
          </p:cNvPr>
          <p:cNvSpPr>
            <a:spLocks noChangeArrowheads="1"/>
          </p:cNvSpPr>
          <p:nvPr/>
        </p:nvSpPr>
        <p:spPr bwMode="auto">
          <a:xfrm>
            <a:off x="209550" y="3644900"/>
            <a:ext cx="33559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800">
                <a:solidFill>
                  <a:schemeClr val="tx1"/>
                </a:solidFill>
                <a:latin typeface="Arial Rounded MT Bold" panose="020F0704030504030204" pitchFamily="34" charset="0"/>
                <a:ea typeface="ＭＳ Ｐゴシック" panose="020B0600070205080204" pitchFamily="34" charset="-128"/>
              </a:defRPr>
            </a:lvl1pPr>
            <a:lvl2pPr marL="37931725" indent="-37474525" algn="ctr">
              <a:defRPr sz="2800">
                <a:solidFill>
                  <a:schemeClr val="tx1"/>
                </a:solidFill>
                <a:latin typeface="Arial Rounded MT Bold" panose="020F0704030504030204" pitchFamily="34" charset="0"/>
                <a:ea typeface="ＭＳ Ｐゴシック" panose="020B0600070205080204" pitchFamily="34" charset="-128"/>
              </a:defRPr>
            </a:lvl2pPr>
            <a:lvl3pPr marL="1143000" indent="-228600" algn="ctr">
              <a:defRPr sz="2800">
                <a:solidFill>
                  <a:schemeClr val="tx1"/>
                </a:solidFill>
                <a:latin typeface="Arial Rounded MT Bold" panose="020F0704030504030204" pitchFamily="34" charset="0"/>
                <a:ea typeface="ＭＳ Ｐゴシック" panose="020B0600070205080204" pitchFamily="34" charset="-128"/>
              </a:defRPr>
            </a:lvl3pPr>
            <a:lvl4pPr marL="1600200" indent="-228600" algn="ctr">
              <a:defRPr sz="2800">
                <a:solidFill>
                  <a:schemeClr val="tx1"/>
                </a:solidFill>
                <a:latin typeface="Arial Rounded MT Bold" panose="020F0704030504030204" pitchFamily="34" charset="0"/>
                <a:ea typeface="ＭＳ Ｐゴシック" panose="020B0600070205080204" pitchFamily="34" charset="-128"/>
              </a:defRPr>
            </a:lvl4pPr>
            <a:lvl5pPr marL="2057400" indent="-228600" algn="ctr">
              <a:defRPr sz="2800">
                <a:solidFill>
                  <a:schemeClr val="tx1"/>
                </a:solidFill>
                <a:latin typeface="Arial Rounded MT Bold" panose="020F0704030504030204" pitchFamily="34"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Arial Rounded MT Bold" panose="020F0704030504030204" pitchFamily="34" charset="0"/>
                <a:ea typeface="ＭＳ Ｐゴシック" panose="020B0600070205080204" pitchFamily="34" charset="-128"/>
              </a:defRPr>
            </a:lvl9pPr>
          </a:lstStyle>
          <a:p>
            <a:r>
              <a:rPr lang="en-US" altLang="en-US">
                <a:solidFill>
                  <a:schemeClr val="tx2"/>
                </a:solidFill>
              </a:rPr>
              <a:t>31 </a:t>
            </a:r>
            <a:r>
              <a:rPr lang="en-US" altLang="en-US" sz="2000">
                <a:solidFill>
                  <a:schemeClr val="tx2"/>
                </a:solidFill>
                <a:latin typeface="Symbol" panose="05050102010706020507" pitchFamily="18" charset="2"/>
                <a:sym typeface="Symbol" panose="05050102010706020507" pitchFamily="18" charset="2"/>
              </a:rPr>
              <a:t></a:t>
            </a:r>
            <a:r>
              <a:rPr lang="en-US" altLang="en-US">
                <a:solidFill>
                  <a:schemeClr val="tx2"/>
                </a:solidFill>
              </a:rPr>
              <a:t> 81 [mod 2]</a:t>
            </a:r>
          </a:p>
          <a:p>
            <a:r>
              <a:rPr lang="en-US" altLang="en-US">
                <a:solidFill>
                  <a:schemeClr val="tx2"/>
                </a:solidFill>
              </a:rPr>
              <a:t>31 </a:t>
            </a:r>
            <a:r>
              <a:rPr lang="en-US" altLang="en-US" sz="2000">
                <a:solidFill>
                  <a:schemeClr val="tx2"/>
                </a:solidFill>
                <a:latin typeface="Symbol" panose="05050102010706020507" pitchFamily="18" charset="2"/>
                <a:sym typeface="Symbol" panose="05050102010706020507" pitchFamily="18" charset="2"/>
              </a:rPr>
              <a:t></a:t>
            </a:r>
            <a:r>
              <a:rPr lang="en-US" altLang="en-US" baseline="-25000">
                <a:solidFill>
                  <a:schemeClr val="tx2"/>
                </a:solidFill>
                <a:latin typeface="Arial" panose="020B0604020202020204" pitchFamily="34" charset="0"/>
              </a:rPr>
              <a:t>2</a:t>
            </a:r>
            <a:r>
              <a:rPr lang="en-US" altLang="en-US">
                <a:solidFill>
                  <a:schemeClr val="tx2"/>
                </a:solidFill>
              </a:rPr>
              <a:t> 81</a:t>
            </a:r>
          </a:p>
          <a:p>
            <a:endParaRPr lang="en-US" altLang="en-US">
              <a:solidFill>
                <a:schemeClr val="tx2"/>
              </a:solidFill>
            </a:endParaRPr>
          </a:p>
          <a:p>
            <a:r>
              <a:rPr lang="en-US" altLang="en-US">
                <a:solidFill>
                  <a:schemeClr val="tx2"/>
                </a:solidFill>
              </a:rPr>
              <a:t>31 </a:t>
            </a:r>
            <a:r>
              <a:rPr lang="en-US" altLang="en-US" sz="2000">
                <a:solidFill>
                  <a:schemeClr val="tx2"/>
                </a:solidFill>
                <a:latin typeface="Symbol" panose="05050102010706020507" pitchFamily="18" charset="2"/>
                <a:sym typeface="Symbol" panose="05050102010706020507" pitchFamily="18" charset="2"/>
              </a:rPr>
              <a:t></a:t>
            </a:r>
            <a:r>
              <a:rPr lang="en-US" altLang="en-US">
                <a:solidFill>
                  <a:schemeClr val="tx2"/>
                </a:solidFill>
              </a:rPr>
              <a:t> 80 [mod 7]</a:t>
            </a:r>
          </a:p>
          <a:p>
            <a:r>
              <a:rPr lang="en-US" altLang="en-US">
                <a:solidFill>
                  <a:schemeClr val="tx2"/>
                </a:solidFill>
              </a:rPr>
              <a:t>31 </a:t>
            </a:r>
            <a:r>
              <a:rPr lang="en-US" altLang="en-US" sz="2000">
                <a:solidFill>
                  <a:schemeClr val="tx2"/>
                </a:solidFill>
                <a:latin typeface="Symbol" panose="05050102010706020507" pitchFamily="18" charset="2"/>
                <a:sym typeface="Symbol" panose="05050102010706020507" pitchFamily="18" charset="2"/>
              </a:rPr>
              <a:t></a:t>
            </a:r>
            <a:r>
              <a:rPr lang="en-US" altLang="en-US" baseline="-25000">
                <a:solidFill>
                  <a:schemeClr val="tx2"/>
                </a:solidFill>
                <a:latin typeface="Arial" panose="020B0604020202020204" pitchFamily="34" charset="0"/>
                <a:sym typeface="Symbol" panose="05050102010706020507" pitchFamily="18" charset="2"/>
              </a:rPr>
              <a:t>7</a:t>
            </a:r>
            <a:r>
              <a:rPr lang="en-US" altLang="en-US">
                <a:solidFill>
                  <a:schemeClr val="tx2"/>
                </a:solidFill>
              </a:rPr>
              <a:t> 80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32771" name="TextBox 4"/>
          <p:cNvSpPr txBox="1">
            <a:spLocks noChangeArrowheads="1"/>
          </p:cNvSpPr>
          <p:nvPr/>
        </p:nvSpPr>
        <p:spPr bwMode="auto">
          <a:xfrm>
            <a:off x="836613" y="2011363"/>
            <a:ext cx="4146550" cy="647700"/>
          </a:xfrm>
          <a:prstGeom prst="rect">
            <a:avLst/>
          </a:prstGeom>
          <a:noFill/>
          <a:ln w="9525">
            <a:noFill/>
            <a:miter lim="800000"/>
            <a:headEnd/>
            <a:tailEnd/>
          </a:ln>
        </p:spPr>
        <p:txBody>
          <a:bodyPr wrap="none">
            <a:prstTxWarp prst="textNoShape">
              <a:avLst/>
            </a:prstTxWarp>
            <a:spAutoFit/>
          </a:bodyPr>
          <a:lstStyle/>
          <a:p>
            <a:r>
              <a:rPr lang="en-US" sz="3600" dirty="0"/>
              <a:t>5</a:t>
            </a:r>
            <a:r>
              <a:rPr lang="en-US" sz="3600" baseline="30000" dirty="0"/>
              <a:t>121242653 </a:t>
            </a:r>
            <a:r>
              <a:rPr lang="en-US" sz="3600" dirty="0"/>
              <a:t>(mod 11)</a:t>
            </a:r>
            <a:endParaRPr lang="en-US" sz="3600" baseline="30000" dirty="0"/>
          </a:p>
        </p:txBody>
      </p:sp>
      <p:sp>
        <p:nvSpPr>
          <p:cNvPr id="24" name="TextBox 23"/>
          <p:cNvSpPr txBox="1">
            <a:spLocks noChangeArrowheads="1"/>
          </p:cNvSpPr>
          <p:nvPr/>
        </p:nvSpPr>
        <p:spPr bwMode="auto">
          <a:xfrm>
            <a:off x="1709738" y="3200400"/>
            <a:ext cx="5730875" cy="954088"/>
          </a:xfrm>
          <a:prstGeom prst="rect">
            <a:avLst/>
          </a:prstGeom>
          <a:noFill/>
          <a:ln w="9525">
            <a:noFill/>
            <a:miter lim="800000"/>
            <a:headEnd/>
            <a:tailEnd/>
          </a:ln>
        </p:spPr>
        <p:txBody>
          <a:bodyPr wrap="none">
            <a:prstTxWarp prst="textNoShape">
              <a:avLst/>
            </a:prstTxWarp>
            <a:spAutoFit/>
          </a:bodyPr>
          <a:lstStyle/>
          <a:p>
            <a:r>
              <a:rPr lang="en-US"/>
              <a:t>The current best idea would still</a:t>
            </a:r>
            <a:br>
              <a:rPr lang="en-US"/>
            </a:br>
            <a:r>
              <a:rPr lang="en-US"/>
              <a:t>need about 54 calculations</a:t>
            </a:r>
          </a:p>
        </p:txBody>
      </p:sp>
      <p:sp>
        <p:nvSpPr>
          <p:cNvPr id="27" name="TextBox 26"/>
          <p:cNvSpPr txBox="1">
            <a:spLocks noChangeArrowheads="1"/>
          </p:cNvSpPr>
          <p:nvPr/>
        </p:nvSpPr>
        <p:spPr bwMode="auto">
          <a:xfrm>
            <a:off x="3425825" y="4462463"/>
            <a:ext cx="2058988" cy="523875"/>
          </a:xfrm>
          <a:prstGeom prst="rect">
            <a:avLst/>
          </a:prstGeom>
          <a:noFill/>
          <a:ln w="9525">
            <a:noFill/>
            <a:miter lim="800000"/>
            <a:headEnd/>
            <a:tailEnd/>
          </a:ln>
        </p:spPr>
        <p:txBody>
          <a:bodyPr wrap="none">
            <a:prstTxWarp prst="textNoShape">
              <a:avLst/>
            </a:prstTxWarp>
            <a:spAutoFit/>
          </a:bodyPr>
          <a:lstStyle/>
          <a:p>
            <a:r>
              <a:rPr lang="en-US"/>
              <a:t>answer = 4</a:t>
            </a:r>
          </a:p>
        </p:txBody>
      </p:sp>
      <p:sp>
        <p:nvSpPr>
          <p:cNvPr id="28" name="TextBox 27"/>
          <p:cNvSpPr txBox="1">
            <a:spLocks noChangeArrowheads="1"/>
          </p:cNvSpPr>
          <p:nvPr/>
        </p:nvSpPr>
        <p:spPr bwMode="auto">
          <a:xfrm>
            <a:off x="1533525" y="5368925"/>
            <a:ext cx="5838825" cy="523875"/>
          </a:xfrm>
          <a:prstGeom prst="rect">
            <a:avLst/>
          </a:prstGeom>
          <a:noFill/>
          <a:ln w="9525">
            <a:noFill/>
            <a:miter lim="800000"/>
            <a:headEnd/>
            <a:tailEnd/>
          </a:ln>
        </p:spPr>
        <p:txBody>
          <a:bodyPr wrap="none">
            <a:prstTxWarp prst="textNoShape">
              <a:avLst/>
            </a:prstTxWarp>
            <a:spAutoFit/>
          </a:bodyPr>
          <a:lstStyle/>
          <a:p>
            <a:r>
              <a:rPr lang="en-US"/>
              <a:t>Can we exponentiate any faster?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089025" y="2638425"/>
            <a:ext cx="6972300" cy="1200150"/>
          </a:xfrm>
          <a:prstGeom prst="rect">
            <a:avLst/>
          </a:prstGeom>
          <a:noFill/>
          <a:ln w="9525">
            <a:noFill/>
            <a:miter lim="800000"/>
            <a:headEnd/>
            <a:tailEnd/>
          </a:ln>
        </p:spPr>
        <p:txBody>
          <a:bodyPr wrap="none">
            <a:prstTxWarp prst="textNoShape">
              <a:avLst/>
            </a:prstTxWarp>
            <a:spAutoFit/>
          </a:bodyPr>
          <a:lstStyle/>
          <a:p>
            <a:r>
              <a:rPr lang="en-US" sz="3600"/>
              <a:t>OK, need a little more number </a:t>
            </a:r>
            <a:br>
              <a:rPr lang="en-US" sz="3600"/>
            </a:br>
            <a:r>
              <a:rPr lang="en-US" sz="3600"/>
              <a:t>theory for this one…</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273175" y="2166938"/>
            <a:ext cx="6604000" cy="1568450"/>
          </a:xfrm>
          <a:prstGeom prst="rect">
            <a:avLst/>
          </a:prstGeom>
          <a:noFill/>
          <a:ln w="9525">
            <a:noFill/>
            <a:miter lim="800000"/>
            <a:headEnd/>
            <a:tailEnd/>
          </a:ln>
        </p:spPr>
        <p:txBody>
          <a:bodyPr>
            <a:prstTxWarp prst="textNoShape">
              <a:avLst/>
            </a:prstTxWarp>
            <a:spAutoFit/>
          </a:bodyPr>
          <a:lstStyle/>
          <a:p>
            <a:r>
              <a:rPr lang="en-US" sz="3200"/>
              <a:t>Z</a:t>
            </a:r>
            <a:r>
              <a:rPr lang="en-US" sz="3200" baseline="-25000"/>
              <a:t>n</a:t>
            </a:r>
            <a:r>
              <a:rPr lang="en-US" sz="3200"/>
              <a:t> = {0, 1, 2, …, n-1}</a:t>
            </a:r>
          </a:p>
          <a:p>
            <a:endParaRPr lang="en-US" sz="3200"/>
          </a:p>
          <a:p>
            <a:r>
              <a:rPr lang="en-US" sz="3200">
                <a:solidFill>
                  <a:schemeClr val="tx2"/>
                </a:solidFill>
              </a:rPr>
              <a:t>Z</a:t>
            </a:r>
            <a:r>
              <a:rPr lang="en-US" sz="3200" baseline="-25000">
                <a:solidFill>
                  <a:schemeClr val="tx2"/>
                </a:solidFill>
              </a:rPr>
              <a:t>n</a:t>
            </a:r>
            <a:r>
              <a:rPr lang="en-US" sz="3200" baseline="30000">
                <a:solidFill>
                  <a:schemeClr val="tx2"/>
                </a:solidFill>
              </a:rPr>
              <a:t>*</a:t>
            </a:r>
            <a:r>
              <a:rPr lang="en-US" sz="3200">
                <a:solidFill>
                  <a:schemeClr val="tx2"/>
                </a:solidFill>
              </a:rPr>
              <a:t> = {x </a:t>
            </a:r>
            <a:r>
              <a:rPr lang="en-US" sz="3200">
                <a:solidFill>
                  <a:schemeClr val="tx2"/>
                </a:solidFill>
                <a:latin typeface="cmsy10" pitchFamily="34" charset="0"/>
                <a:sym typeface="Symbol" charset="2"/>
              </a:rPr>
              <a:t></a:t>
            </a:r>
            <a:r>
              <a:rPr lang="en-US" sz="3200">
                <a:solidFill>
                  <a:schemeClr val="tx2"/>
                </a:solidFill>
              </a:rPr>
              <a:t> Z</a:t>
            </a:r>
            <a:r>
              <a:rPr lang="en-US" sz="3200" baseline="-25000">
                <a:solidFill>
                  <a:schemeClr val="tx2"/>
                </a:solidFill>
              </a:rPr>
              <a:t>n</a:t>
            </a:r>
            <a:r>
              <a:rPr lang="en-US" sz="3200">
                <a:solidFill>
                  <a:schemeClr val="tx2"/>
                </a:solidFill>
              </a:rPr>
              <a:t> | GCD(x,n) =1}</a:t>
            </a:r>
          </a:p>
        </p:txBody>
      </p:sp>
      <p:sp>
        <p:nvSpPr>
          <p:cNvPr id="34819" name="TextBox 2"/>
          <p:cNvSpPr txBox="1">
            <a:spLocks noChangeArrowheads="1"/>
          </p:cNvSpPr>
          <p:nvPr/>
        </p:nvSpPr>
        <p:spPr bwMode="auto">
          <a:xfrm>
            <a:off x="2989263" y="939800"/>
            <a:ext cx="3171825" cy="647700"/>
          </a:xfrm>
          <a:prstGeom prst="rect">
            <a:avLst/>
          </a:prstGeom>
          <a:noFill/>
          <a:ln w="9525">
            <a:noFill/>
            <a:miter lim="800000"/>
            <a:headEnd/>
            <a:tailEnd/>
          </a:ln>
        </p:spPr>
        <p:txBody>
          <a:bodyPr wrap="none">
            <a:prstTxWarp prst="textNoShape">
              <a:avLst/>
            </a:prstTxWarp>
            <a:spAutoFit/>
          </a:bodyPr>
          <a:lstStyle/>
          <a:p>
            <a:r>
              <a:rPr lang="en-US" sz="3600"/>
              <a:t>First, recall…</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88975" y="712788"/>
            <a:ext cx="7772400" cy="4524375"/>
          </a:xfrm>
          <a:prstGeom prst="rect">
            <a:avLst/>
          </a:prstGeom>
          <a:noFill/>
          <a:ln w="9525">
            <a:noFill/>
            <a:miter lim="800000"/>
            <a:headEnd/>
            <a:tailEnd/>
          </a:ln>
        </p:spPr>
        <p:txBody>
          <a:bodyPr>
            <a:prstTxWarp prst="textNoShape">
              <a:avLst/>
            </a:prstTxWarp>
            <a:spAutoFit/>
          </a:bodyPr>
          <a:lstStyle/>
          <a:p>
            <a:pPr marL="342900" indent="-342900"/>
            <a:r>
              <a:rPr lang="en-US" sz="3600"/>
              <a:t>Fundamental lemmas mod n</a:t>
            </a:r>
            <a:r>
              <a:rPr lang="en-US" sz="3600">
                <a:solidFill>
                  <a:schemeClr val="tx2"/>
                </a:solidFill>
              </a:rPr>
              <a:t>:</a:t>
            </a:r>
          </a:p>
          <a:p>
            <a:pPr marL="342900" indent="-342900"/>
            <a:endParaRPr lang="en-US" sz="3600">
              <a:solidFill>
                <a:schemeClr val="tx2"/>
              </a:solidFill>
            </a:endParaRPr>
          </a:p>
          <a:p>
            <a:pPr marL="342900" indent="-342900"/>
            <a:r>
              <a:rPr lang="en-US" sz="3600"/>
              <a:t>If (x </a:t>
            </a:r>
            <a:r>
              <a:rPr lang="en-US" sz="3600">
                <a:solidFill>
                  <a:schemeClr val="tx2"/>
                </a:solidFill>
                <a:latin typeface="Symbol" charset="2"/>
                <a:sym typeface="Symbol" charset="2"/>
              </a:rPr>
              <a:t></a:t>
            </a:r>
            <a:r>
              <a:rPr lang="en-US" sz="3600" baseline="-25000"/>
              <a:t>n</a:t>
            </a:r>
            <a:r>
              <a:rPr lang="en-US" sz="3600"/>
              <a:t> y) and (a </a:t>
            </a:r>
            <a:r>
              <a:rPr lang="en-US" sz="3600">
                <a:solidFill>
                  <a:schemeClr val="tx2"/>
                </a:solidFill>
                <a:latin typeface="Symbol" charset="2"/>
                <a:sym typeface="Symbol" charset="2"/>
              </a:rPr>
              <a:t></a:t>
            </a:r>
            <a:r>
              <a:rPr lang="en-US" sz="3600" baseline="-25000"/>
              <a:t>n</a:t>
            </a:r>
            <a:r>
              <a:rPr lang="en-US" sz="3600"/>
              <a:t> b). Then</a:t>
            </a:r>
          </a:p>
          <a:p>
            <a:pPr marL="342900" indent="-342900"/>
            <a:endParaRPr lang="en-US" sz="3600"/>
          </a:p>
          <a:p>
            <a:pPr marL="342900" indent="-342900">
              <a:buFontTx/>
              <a:buAutoNum type="arabicParenR"/>
            </a:pPr>
            <a:r>
              <a:rPr lang="en-US" sz="3600"/>
              <a:t> x + a </a:t>
            </a:r>
            <a:r>
              <a:rPr lang="en-US" sz="3600">
                <a:solidFill>
                  <a:schemeClr val="tx2"/>
                </a:solidFill>
                <a:latin typeface="Symbol" charset="2"/>
                <a:sym typeface="Symbol" charset="2"/>
              </a:rPr>
              <a:t></a:t>
            </a:r>
            <a:r>
              <a:rPr lang="en-US" sz="3600" baseline="-25000"/>
              <a:t>n</a:t>
            </a:r>
            <a:r>
              <a:rPr lang="en-US" sz="3600"/>
              <a:t> y + b</a:t>
            </a:r>
          </a:p>
          <a:p>
            <a:pPr marL="342900" indent="-342900">
              <a:buFontTx/>
              <a:buAutoNum type="arabicParenR"/>
            </a:pPr>
            <a:r>
              <a:rPr lang="en-US" sz="3600"/>
              <a:t> x * a </a:t>
            </a:r>
            <a:r>
              <a:rPr lang="en-US" sz="3600">
                <a:solidFill>
                  <a:schemeClr val="tx2"/>
                </a:solidFill>
                <a:latin typeface="Symbol" charset="2"/>
                <a:sym typeface="Symbol" charset="2"/>
              </a:rPr>
              <a:t></a:t>
            </a:r>
            <a:r>
              <a:rPr lang="en-US" sz="3600" baseline="-25000"/>
              <a:t>n</a:t>
            </a:r>
            <a:r>
              <a:rPr lang="en-US" sz="3600"/>
              <a:t> y * b</a:t>
            </a:r>
          </a:p>
          <a:p>
            <a:pPr marL="342900" indent="-342900">
              <a:buFontTx/>
              <a:buAutoNum type="arabicParenR"/>
            </a:pPr>
            <a:r>
              <a:rPr lang="en-US" sz="3600"/>
              <a:t> x - a </a:t>
            </a:r>
            <a:r>
              <a:rPr lang="en-US" sz="3600">
                <a:solidFill>
                  <a:schemeClr val="tx2"/>
                </a:solidFill>
                <a:latin typeface="Symbol" charset="2"/>
                <a:sym typeface="Symbol" charset="2"/>
              </a:rPr>
              <a:t></a:t>
            </a:r>
            <a:r>
              <a:rPr lang="en-US" sz="3600" baseline="-25000"/>
              <a:t>n</a:t>
            </a:r>
            <a:r>
              <a:rPr lang="en-US" sz="3600"/>
              <a:t> y – b</a:t>
            </a:r>
          </a:p>
          <a:p>
            <a:pPr marL="342900" indent="-342900">
              <a:buFontTx/>
              <a:buAutoNum type="arabicParenR"/>
            </a:pPr>
            <a:r>
              <a:rPr lang="en-US" sz="3600"/>
              <a:t> cx </a:t>
            </a:r>
            <a:r>
              <a:rPr lang="en-US" sz="3600">
                <a:solidFill>
                  <a:schemeClr val="tx2"/>
                </a:solidFill>
                <a:latin typeface="Symbol" charset="2"/>
                <a:sym typeface="Symbol" charset="2"/>
              </a:rPr>
              <a:t></a:t>
            </a:r>
            <a:r>
              <a:rPr lang="en-US" sz="3600" baseline="-25000"/>
              <a:t>n</a:t>
            </a:r>
            <a:r>
              <a:rPr lang="en-US" sz="3600"/>
              <a:t> cy </a:t>
            </a:r>
            <a:r>
              <a:rPr lang="en-US" sz="3600">
                <a:solidFill>
                  <a:schemeClr val="tx2"/>
                </a:solidFill>
                <a:latin typeface="Symbol" charset="2"/>
                <a:sym typeface="Symbol" charset="2"/>
              </a:rPr>
              <a:t></a:t>
            </a:r>
            <a:r>
              <a:rPr lang="en-US" sz="3600">
                <a:solidFill>
                  <a:schemeClr val="tx2"/>
                </a:solidFill>
              </a:rPr>
              <a:t> </a:t>
            </a:r>
            <a:r>
              <a:rPr lang="en-US" sz="3600"/>
              <a:t>a</a:t>
            </a:r>
            <a:r>
              <a:rPr lang="en-US" sz="3600">
                <a:solidFill>
                  <a:schemeClr val="tx2"/>
                </a:solidFill>
              </a:rPr>
              <a:t> </a:t>
            </a:r>
            <a:r>
              <a:rPr lang="en-US" sz="3600">
                <a:solidFill>
                  <a:schemeClr val="tx2"/>
                </a:solidFill>
                <a:latin typeface="Symbol" charset="2"/>
                <a:sym typeface="Symbol" charset="2"/>
              </a:rPr>
              <a:t></a:t>
            </a:r>
            <a:r>
              <a:rPr lang="en-US" sz="3600" baseline="-25000">
                <a:solidFill>
                  <a:schemeClr val="tx2"/>
                </a:solidFill>
              </a:rPr>
              <a:t>n</a:t>
            </a:r>
            <a:r>
              <a:rPr lang="en-US" sz="3600">
                <a:solidFill>
                  <a:schemeClr val="tx2"/>
                </a:solidFill>
              </a:rPr>
              <a:t> </a:t>
            </a:r>
            <a:r>
              <a:rPr lang="en-US" sz="3600"/>
              <a:t>b</a:t>
            </a:r>
          </a:p>
        </p:txBody>
      </p:sp>
      <p:sp>
        <p:nvSpPr>
          <p:cNvPr id="4" name="Rectangle 3"/>
          <p:cNvSpPr>
            <a:spLocks noChangeArrowheads="1"/>
          </p:cNvSpPr>
          <p:nvPr/>
        </p:nvSpPr>
        <p:spPr bwMode="auto">
          <a:xfrm>
            <a:off x="6799263" y="4673600"/>
            <a:ext cx="2116137" cy="461963"/>
          </a:xfrm>
          <a:prstGeom prst="rect">
            <a:avLst/>
          </a:prstGeom>
          <a:noFill/>
          <a:ln w="9525">
            <a:solidFill>
              <a:srgbClr val="FF0000"/>
            </a:solidFill>
            <a:miter lim="800000"/>
            <a:headEnd/>
            <a:tailEnd/>
          </a:ln>
        </p:spPr>
        <p:txBody>
          <a:bodyPr wrap="none">
            <a:prstTxWarp prst="textNoShape">
              <a:avLst/>
            </a:prstTxWarp>
            <a:spAutoFit/>
          </a:bodyPr>
          <a:lstStyle/>
          <a:p>
            <a:pPr marL="342900" indent="-342900"/>
            <a:r>
              <a:rPr lang="en-US" sz="2400">
                <a:solidFill>
                  <a:schemeClr val="tx2"/>
                </a:solidFill>
              </a:rPr>
              <a:t>i.e., if c in Z</a:t>
            </a:r>
            <a:r>
              <a:rPr lang="en-US" sz="2400" baseline="-25000">
                <a:solidFill>
                  <a:schemeClr val="tx2"/>
                </a:solidFill>
              </a:rPr>
              <a:t>n</a:t>
            </a:r>
            <a:r>
              <a:rPr lang="en-US" sz="2400" baseline="15000">
                <a:solidFill>
                  <a:schemeClr val="tx2"/>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023938" y="704850"/>
            <a:ext cx="7391400" cy="1570038"/>
          </a:xfrm>
          <a:prstGeom prst="rect">
            <a:avLst/>
          </a:prstGeom>
          <a:noFill/>
          <a:ln w="9525">
            <a:noFill/>
            <a:miter lim="800000"/>
            <a:headEnd/>
            <a:tailEnd/>
          </a:ln>
        </p:spPr>
        <p:txBody>
          <a:bodyPr>
            <a:prstTxWarp prst="textNoShape">
              <a:avLst/>
            </a:prstTxWarp>
            <a:spAutoFit/>
          </a:bodyPr>
          <a:lstStyle/>
          <a:p>
            <a:r>
              <a:rPr lang="en-US" sz="3200" dirty="0">
                <a:solidFill>
                  <a:schemeClr val="tx2"/>
                </a:solidFill>
                <a:sym typeface="Symbol" charset="2"/>
              </a:rPr>
              <a:t>Euler Phi Function </a:t>
            </a:r>
            <a:r>
              <a:rPr lang="en-US" sz="3200" dirty="0" err="1">
                <a:solidFill>
                  <a:schemeClr val="tx2"/>
                </a:solidFill>
                <a:latin typeface="cmmi10" pitchFamily="34" charset="0"/>
                <a:sym typeface="Symbol" charset="2"/>
              </a:rPr>
              <a:t>Φ</a:t>
            </a:r>
            <a:r>
              <a:rPr lang="en-US" sz="3200" dirty="0" err="1">
                <a:solidFill>
                  <a:schemeClr val="tx2"/>
                </a:solidFill>
              </a:rPr>
              <a:t>(n</a:t>
            </a:r>
            <a:r>
              <a:rPr lang="en-US" sz="3200" dirty="0">
                <a:solidFill>
                  <a:schemeClr val="tx2"/>
                </a:solidFill>
              </a:rPr>
              <a:t>) </a:t>
            </a:r>
            <a:endParaRPr lang="en-US" sz="3200" dirty="0">
              <a:solidFill>
                <a:schemeClr val="tx2"/>
              </a:solidFill>
              <a:sym typeface="Symbol" charset="2"/>
            </a:endParaRPr>
          </a:p>
          <a:p>
            <a:endParaRPr lang="en-US" sz="3200" dirty="0">
              <a:solidFill>
                <a:schemeClr val="tx2"/>
              </a:solidFill>
              <a:sym typeface="Symbol" charset="2"/>
            </a:endParaRPr>
          </a:p>
          <a:p>
            <a:r>
              <a:rPr lang="en-US" sz="3200" dirty="0" err="1">
                <a:latin typeface="cmmi10" pitchFamily="34" charset="0"/>
              </a:rPr>
              <a:t>Φ</a:t>
            </a:r>
            <a:r>
              <a:rPr lang="en-US" sz="3200" dirty="0" err="1"/>
              <a:t>(n</a:t>
            </a:r>
            <a:r>
              <a:rPr lang="en-US" sz="3200" dirty="0"/>
              <a:t>) = size of Z</a:t>
            </a:r>
            <a:r>
              <a:rPr lang="en-US" sz="3200" baseline="-25000" dirty="0"/>
              <a:t>n</a:t>
            </a:r>
            <a:r>
              <a:rPr lang="en-US" sz="3200" baseline="30000" dirty="0"/>
              <a:t>* </a:t>
            </a:r>
          </a:p>
        </p:txBody>
      </p:sp>
      <p:sp>
        <p:nvSpPr>
          <p:cNvPr id="21507" name="Rectangle 2"/>
          <p:cNvSpPr>
            <a:spLocks noChangeArrowheads="1"/>
          </p:cNvSpPr>
          <p:nvPr/>
        </p:nvSpPr>
        <p:spPr bwMode="auto">
          <a:xfrm>
            <a:off x="2289175" y="3735388"/>
            <a:ext cx="4572000" cy="584200"/>
          </a:xfrm>
          <a:prstGeom prst="rect">
            <a:avLst/>
          </a:prstGeom>
          <a:noFill/>
          <a:ln w="9525">
            <a:noFill/>
            <a:miter lim="800000"/>
            <a:headEnd/>
            <a:tailEnd/>
          </a:ln>
        </p:spPr>
        <p:txBody>
          <a:bodyPr>
            <a:prstTxWarp prst="textNoShape">
              <a:avLst/>
            </a:prstTxWarp>
            <a:spAutoFit/>
          </a:bodyPr>
          <a:lstStyle/>
          <a:p>
            <a:r>
              <a:rPr lang="en-US" sz="3200" dirty="0" err="1">
                <a:solidFill>
                  <a:schemeClr val="tx2"/>
                </a:solidFill>
              </a:rPr>
              <a:t>p</a:t>
            </a:r>
            <a:r>
              <a:rPr lang="en-US" sz="3200" dirty="0">
                <a:solidFill>
                  <a:schemeClr val="tx2"/>
                </a:solidFill>
              </a:rPr>
              <a:t> prime </a:t>
            </a:r>
            <a:r>
              <a:rPr lang="en-US" sz="3200" dirty="0" err="1">
                <a:solidFill>
                  <a:schemeClr val="tx2"/>
                </a:solidFill>
                <a:latin typeface="cmsy10" pitchFamily="34" charset="0"/>
                <a:sym typeface="Symbol" charset="2"/>
              </a:rPr>
              <a:t></a:t>
            </a:r>
            <a:r>
              <a:rPr lang="en-US" sz="3200" dirty="0">
                <a:solidFill>
                  <a:schemeClr val="tx2"/>
                </a:solidFill>
              </a:rPr>
              <a:t> </a:t>
            </a:r>
            <a:r>
              <a:rPr lang="en-US" sz="3200" dirty="0" err="1">
                <a:solidFill>
                  <a:schemeClr val="tx2"/>
                </a:solidFill>
                <a:latin typeface="cmmi10" pitchFamily="34" charset="0"/>
              </a:rPr>
              <a:t>Φ</a:t>
            </a:r>
            <a:r>
              <a:rPr lang="en-US" sz="3200" dirty="0" err="1">
                <a:solidFill>
                  <a:schemeClr val="tx2"/>
                </a:solidFill>
              </a:rPr>
              <a:t>(p</a:t>
            </a:r>
            <a:r>
              <a:rPr lang="en-US" sz="3200" dirty="0">
                <a:solidFill>
                  <a:schemeClr val="tx2"/>
                </a:solidFill>
              </a:rPr>
              <a:t>) = p-1</a:t>
            </a:r>
          </a:p>
        </p:txBody>
      </p:sp>
      <p:sp>
        <p:nvSpPr>
          <p:cNvPr id="21508" name="Rectangle 2"/>
          <p:cNvSpPr>
            <a:spLocks noChangeArrowheads="1"/>
          </p:cNvSpPr>
          <p:nvPr/>
        </p:nvSpPr>
        <p:spPr bwMode="auto">
          <a:xfrm>
            <a:off x="2289175" y="4735513"/>
            <a:ext cx="4572000" cy="1076325"/>
          </a:xfrm>
          <a:prstGeom prst="rect">
            <a:avLst/>
          </a:prstGeom>
          <a:noFill/>
          <a:ln w="9525">
            <a:noFill/>
            <a:miter lim="800000"/>
            <a:headEnd/>
            <a:tailEnd/>
          </a:ln>
        </p:spPr>
        <p:txBody>
          <a:bodyPr>
            <a:prstTxWarp prst="textNoShape">
              <a:avLst/>
            </a:prstTxWarp>
            <a:spAutoFit/>
          </a:bodyPr>
          <a:lstStyle/>
          <a:p>
            <a:r>
              <a:rPr lang="en-US" sz="3200" dirty="0" err="1">
                <a:solidFill>
                  <a:schemeClr val="tx2"/>
                </a:solidFill>
              </a:rPr>
              <a:t>p</a:t>
            </a:r>
            <a:r>
              <a:rPr lang="en-US" sz="3200" dirty="0">
                <a:solidFill>
                  <a:schemeClr val="tx2"/>
                </a:solidFill>
              </a:rPr>
              <a:t>, </a:t>
            </a:r>
            <a:r>
              <a:rPr lang="en-US" sz="3200" dirty="0" err="1">
                <a:solidFill>
                  <a:schemeClr val="tx2"/>
                </a:solidFill>
              </a:rPr>
              <a:t>q</a:t>
            </a:r>
            <a:r>
              <a:rPr lang="en-US" sz="3200" dirty="0">
                <a:solidFill>
                  <a:schemeClr val="tx2"/>
                </a:solidFill>
              </a:rPr>
              <a:t> distinct primes </a:t>
            </a:r>
            <a:r>
              <a:rPr lang="en-US" sz="3200" dirty="0" err="1">
                <a:solidFill>
                  <a:schemeClr val="tx2"/>
                </a:solidFill>
                <a:latin typeface="cmsy10" pitchFamily="34" charset="0"/>
                <a:sym typeface="Symbol" charset="2"/>
              </a:rPr>
              <a:t></a:t>
            </a:r>
            <a:r>
              <a:rPr lang="en-US" sz="3200" dirty="0">
                <a:solidFill>
                  <a:schemeClr val="tx2"/>
                </a:solidFill>
              </a:rPr>
              <a:t> </a:t>
            </a:r>
            <a:r>
              <a:rPr lang="en-US" sz="3200" dirty="0" err="1">
                <a:solidFill>
                  <a:schemeClr val="tx2"/>
                </a:solidFill>
                <a:latin typeface="cmmi10" pitchFamily="34" charset="0"/>
              </a:rPr>
              <a:t>Φ</a:t>
            </a:r>
            <a:r>
              <a:rPr lang="en-US" sz="3200" dirty="0" err="1">
                <a:solidFill>
                  <a:schemeClr val="tx2"/>
                </a:solidFill>
              </a:rPr>
              <a:t>(pq</a:t>
            </a:r>
            <a:r>
              <a:rPr lang="en-US" sz="3200" dirty="0">
                <a:solidFill>
                  <a:schemeClr val="tx2"/>
                </a:solidFill>
              </a:rPr>
              <a:t>) = (p-1)(q-1)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90550" y="652463"/>
            <a:ext cx="7969250" cy="2308225"/>
          </a:xfrm>
          <a:prstGeom prst="rect">
            <a:avLst/>
          </a:prstGeom>
          <a:noFill/>
          <a:ln w="9525">
            <a:noFill/>
            <a:miter lim="800000"/>
            <a:headEnd/>
            <a:tailEnd/>
          </a:ln>
        </p:spPr>
        <p:txBody>
          <a:bodyPr>
            <a:prstTxWarp prst="textNoShape">
              <a:avLst/>
            </a:prstTxWarp>
            <a:spAutoFit/>
          </a:bodyPr>
          <a:lstStyle/>
          <a:p>
            <a:r>
              <a:rPr lang="en-US" sz="3600">
                <a:solidFill>
                  <a:schemeClr val="tx2"/>
                </a:solidFill>
              </a:rPr>
              <a:t>Fundamental lemma of powers?</a:t>
            </a:r>
          </a:p>
          <a:p>
            <a:endParaRPr lang="en-US" sz="3600">
              <a:solidFill>
                <a:schemeClr val="tx2"/>
              </a:solidFill>
            </a:endParaRPr>
          </a:p>
          <a:p>
            <a:r>
              <a:rPr lang="en-US" sz="3600"/>
              <a:t>If (x </a:t>
            </a:r>
            <a:r>
              <a:rPr lang="en-US" sz="3600">
                <a:solidFill>
                  <a:schemeClr val="tx2"/>
                </a:solidFill>
                <a:latin typeface="cmsy10" pitchFamily="34" charset="0"/>
                <a:sym typeface="Symbol" charset="2"/>
              </a:rPr>
              <a:t></a:t>
            </a:r>
            <a:r>
              <a:rPr lang="en-US" sz="3600" baseline="-25000"/>
              <a:t>n</a:t>
            </a:r>
            <a:r>
              <a:rPr lang="en-US" sz="3600"/>
              <a:t> y)</a:t>
            </a:r>
          </a:p>
          <a:p>
            <a:r>
              <a:rPr lang="en-US" sz="3600"/>
              <a:t>Then a</a:t>
            </a:r>
            <a:r>
              <a:rPr lang="en-US" sz="3600" baseline="30000"/>
              <a:t>x</a:t>
            </a:r>
            <a:r>
              <a:rPr lang="en-US" sz="3600"/>
              <a:t> </a:t>
            </a:r>
            <a:r>
              <a:rPr lang="en-US" sz="3600">
                <a:solidFill>
                  <a:schemeClr val="tx2"/>
                </a:solidFill>
                <a:latin typeface="cmsy10" pitchFamily="34" charset="0"/>
                <a:sym typeface="Symbol" charset="2"/>
              </a:rPr>
              <a:t></a:t>
            </a:r>
            <a:r>
              <a:rPr lang="en-US" sz="3600" baseline="-25000"/>
              <a:t>n</a:t>
            </a:r>
            <a:r>
              <a:rPr lang="en-US" sz="3600"/>
              <a:t> a</a:t>
            </a:r>
            <a:r>
              <a:rPr lang="en-US" sz="3600" baseline="30000"/>
              <a:t>y</a:t>
            </a:r>
            <a:r>
              <a:rPr lang="en-US" sz="3600"/>
              <a:t> ?</a:t>
            </a:r>
          </a:p>
        </p:txBody>
      </p:sp>
      <p:sp>
        <p:nvSpPr>
          <p:cNvPr id="3" name="Rectangle 2"/>
          <p:cNvSpPr>
            <a:spLocks noChangeArrowheads="1"/>
          </p:cNvSpPr>
          <p:nvPr/>
        </p:nvSpPr>
        <p:spPr bwMode="auto">
          <a:xfrm>
            <a:off x="2289175" y="3427413"/>
            <a:ext cx="4572000" cy="708025"/>
          </a:xfrm>
          <a:prstGeom prst="rect">
            <a:avLst/>
          </a:prstGeom>
          <a:noFill/>
          <a:ln w="9525">
            <a:noFill/>
            <a:miter lim="800000"/>
            <a:headEnd/>
            <a:tailEnd/>
          </a:ln>
        </p:spPr>
        <p:txBody>
          <a:bodyPr>
            <a:prstTxWarp prst="textNoShape">
              <a:avLst/>
            </a:prstTxWarp>
            <a:spAutoFit/>
          </a:bodyPr>
          <a:lstStyle/>
          <a:p>
            <a:r>
              <a:rPr lang="en-US" sz="4000">
                <a:solidFill>
                  <a:schemeClr val="tx2"/>
                </a:solidFill>
              </a:rPr>
              <a:t>NO! </a:t>
            </a:r>
          </a:p>
        </p:txBody>
      </p:sp>
      <p:sp>
        <p:nvSpPr>
          <p:cNvPr id="4" name="Rectangle 3"/>
          <p:cNvSpPr>
            <a:spLocks noChangeArrowheads="1"/>
          </p:cNvSpPr>
          <p:nvPr/>
        </p:nvSpPr>
        <p:spPr bwMode="auto">
          <a:xfrm>
            <a:off x="2289175" y="4786313"/>
            <a:ext cx="4572000" cy="1077912"/>
          </a:xfrm>
          <a:prstGeom prst="rect">
            <a:avLst/>
          </a:prstGeom>
          <a:noFill/>
          <a:ln w="9525">
            <a:noFill/>
            <a:miter lim="800000"/>
            <a:headEnd/>
            <a:tailEnd/>
          </a:ln>
        </p:spPr>
        <p:txBody>
          <a:bodyPr>
            <a:prstTxWarp prst="textNoShape">
              <a:avLst/>
            </a:prstTxWarp>
            <a:spAutoFit/>
          </a:bodyPr>
          <a:lstStyle/>
          <a:p>
            <a:r>
              <a:rPr lang="en-US" sz="3200"/>
              <a:t>(2 </a:t>
            </a:r>
            <a:r>
              <a:rPr lang="en-US" sz="3200">
                <a:latin typeface="cmsy10" pitchFamily="34" charset="0"/>
                <a:sym typeface="Symbol" charset="2"/>
              </a:rPr>
              <a:t></a:t>
            </a:r>
            <a:r>
              <a:rPr lang="en-US" sz="3200" baseline="-25000"/>
              <a:t>3</a:t>
            </a:r>
            <a:r>
              <a:rPr lang="en-US" sz="3200"/>
              <a:t> 5) , but it is not the case that: 2</a:t>
            </a:r>
            <a:r>
              <a:rPr lang="en-US" sz="3200" baseline="30000"/>
              <a:t>2</a:t>
            </a:r>
            <a:r>
              <a:rPr lang="en-US" sz="3200"/>
              <a:t> </a:t>
            </a:r>
            <a:r>
              <a:rPr lang="en-US" sz="3200">
                <a:latin typeface="cmsy10" pitchFamily="34" charset="0"/>
                <a:sym typeface="Symbol" charset="2"/>
              </a:rPr>
              <a:t></a:t>
            </a:r>
            <a:r>
              <a:rPr lang="en-US" sz="3200" baseline="-25000"/>
              <a:t>3</a:t>
            </a:r>
            <a:r>
              <a:rPr lang="en-US" sz="3200"/>
              <a:t> 2</a:t>
            </a:r>
            <a:r>
              <a:rPr lang="en-US" sz="3200" baseline="30000"/>
              <a:t>5</a:t>
            </a:r>
          </a:p>
        </p:txBody>
      </p:sp>
      <p:sp>
        <p:nvSpPr>
          <p:cNvPr id="5" name="Line 20"/>
          <p:cNvSpPr>
            <a:spLocks noChangeShapeType="1"/>
          </p:cNvSpPr>
          <p:nvPr/>
        </p:nvSpPr>
        <p:spPr bwMode="auto">
          <a:xfrm>
            <a:off x="890588" y="1004888"/>
            <a:ext cx="7367587" cy="38100"/>
          </a:xfrm>
          <a:prstGeom prst="line">
            <a:avLst/>
          </a:prstGeom>
          <a:noFill/>
          <a:ln w="76200" cap="sq">
            <a:solidFill>
              <a:srgbClr val="FF0000"/>
            </a:solidFill>
            <a:round/>
            <a:headEnd/>
            <a:tailEnd/>
          </a:ln>
        </p:spPr>
        <p:txBody>
          <a:bodyPr wrap="none" lIns="274320" rIns="274320">
            <a:prstTxWarp prst="textNoShape">
              <a:avLst/>
            </a:prstTxWarp>
            <a:spAutoFit/>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93713" y="769938"/>
            <a:ext cx="8162925" cy="1200150"/>
          </a:xfrm>
          <a:prstGeom prst="rect">
            <a:avLst/>
          </a:prstGeom>
          <a:noFill/>
          <a:ln w="9525">
            <a:noFill/>
            <a:miter lim="800000"/>
            <a:headEnd/>
            <a:tailEnd/>
          </a:ln>
        </p:spPr>
        <p:txBody>
          <a:bodyPr>
            <a:prstTxWarp prst="textNoShape">
              <a:avLst/>
            </a:prstTxWarp>
            <a:spAutoFit/>
          </a:bodyPr>
          <a:lstStyle/>
          <a:p>
            <a:r>
              <a:rPr lang="en-US" sz="3600">
                <a:solidFill>
                  <a:schemeClr val="tx2"/>
                </a:solidFill>
              </a:rPr>
              <a:t>(Correct) Fundamental lemma of powers.</a:t>
            </a:r>
          </a:p>
        </p:txBody>
      </p:sp>
      <p:sp>
        <p:nvSpPr>
          <p:cNvPr id="3" name="Rectangle 2"/>
          <p:cNvSpPr>
            <a:spLocks noChangeArrowheads="1"/>
          </p:cNvSpPr>
          <p:nvPr/>
        </p:nvSpPr>
        <p:spPr bwMode="auto">
          <a:xfrm>
            <a:off x="1219200" y="3735388"/>
            <a:ext cx="6146800" cy="1754187"/>
          </a:xfrm>
          <a:prstGeom prst="rect">
            <a:avLst/>
          </a:prstGeom>
          <a:noFill/>
          <a:ln w="9525">
            <a:noFill/>
            <a:miter lim="800000"/>
            <a:headEnd/>
            <a:tailEnd/>
          </a:ln>
        </p:spPr>
        <p:txBody>
          <a:bodyPr>
            <a:prstTxWarp prst="textNoShape">
              <a:avLst/>
            </a:prstTxWarp>
            <a:spAutoFit/>
          </a:bodyPr>
          <a:lstStyle/>
          <a:p>
            <a:r>
              <a:rPr lang="en-US" sz="3600" dirty="0"/>
              <a:t>Equivalently,</a:t>
            </a:r>
          </a:p>
          <a:p>
            <a:endParaRPr lang="en-US" sz="3600" dirty="0"/>
          </a:p>
          <a:p>
            <a:r>
              <a:rPr lang="en-US" sz="3600" dirty="0">
                <a:solidFill>
                  <a:schemeClr val="tx2"/>
                </a:solidFill>
              </a:rPr>
              <a:t>for </a:t>
            </a:r>
            <a:r>
              <a:rPr lang="en-US" sz="3600" dirty="0"/>
              <a:t>a</a:t>
            </a:r>
            <a:r>
              <a:rPr lang="en-US" sz="3600" dirty="0">
                <a:solidFill>
                  <a:schemeClr val="tx2"/>
                </a:solidFill>
                <a:latin typeface="cmsy10" pitchFamily="34" charset="0"/>
                <a:sym typeface="Symbol" charset="2"/>
              </a:rPr>
              <a:t> </a:t>
            </a:r>
            <a:r>
              <a:rPr lang="en-US" sz="3600" dirty="0" err="1">
                <a:solidFill>
                  <a:schemeClr val="tx2"/>
                </a:solidFill>
                <a:latin typeface="cmsy10" pitchFamily="34" charset="0"/>
                <a:sym typeface="Symbol" charset="2"/>
              </a:rPr>
              <a:t></a:t>
            </a:r>
            <a:r>
              <a:rPr lang="en-US" sz="3600" dirty="0"/>
              <a:t> Z</a:t>
            </a:r>
            <a:r>
              <a:rPr lang="en-US" sz="3600" baseline="-25000" dirty="0"/>
              <a:t>n</a:t>
            </a:r>
            <a:r>
              <a:rPr lang="en-US" sz="3600" baseline="30000" dirty="0"/>
              <a:t>*</a:t>
            </a:r>
            <a:r>
              <a:rPr lang="en-US" sz="3600" dirty="0">
                <a:solidFill>
                  <a:schemeClr val="tx2"/>
                </a:solidFill>
              </a:rPr>
              <a:t>,  a</a:t>
            </a:r>
            <a:r>
              <a:rPr lang="en-US" sz="3600" baseline="30000" dirty="0">
                <a:solidFill>
                  <a:schemeClr val="tx2"/>
                </a:solidFill>
              </a:rPr>
              <a:t>x</a:t>
            </a:r>
            <a:r>
              <a:rPr lang="en-US" sz="3600" dirty="0">
                <a:solidFill>
                  <a:schemeClr val="tx2"/>
                </a:solidFill>
              </a:rPr>
              <a:t> </a:t>
            </a:r>
            <a:r>
              <a:rPr lang="en-US" sz="3600" dirty="0" err="1">
                <a:solidFill>
                  <a:schemeClr val="tx2"/>
                </a:solidFill>
                <a:latin typeface="cmsy10" pitchFamily="34" charset="0"/>
                <a:sym typeface="Symbol" charset="2"/>
              </a:rPr>
              <a:t></a:t>
            </a:r>
            <a:r>
              <a:rPr lang="en-US" sz="3600" baseline="-25000" dirty="0" err="1">
                <a:solidFill>
                  <a:schemeClr val="tx2"/>
                </a:solidFill>
              </a:rPr>
              <a:t>n</a:t>
            </a:r>
            <a:r>
              <a:rPr lang="en-US" sz="3600" dirty="0">
                <a:solidFill>
                  <a:schemeClr val="tx2"/>
                </a:solidFill>
              </a:rPr>
              <a:t> a</a:t>
            </a:r>
            <a:r>
              <a:rPr lang="en-US" sz="3600" baseline="30000" dirty="0">
                <a:solidFill>
                  <a:schemeClr val="tx2"/>
                </a:solidFill>
              </a:rPr>
              <a:t>x mod </a:t>
            </a:r>
            <a:r>
              <a:rPr lang="en-US" sz="3600" baseline="30000" dirty="0" err="1">
                <a:solidFill>
                  <a:schemeClr val="tx2"/>
                </a:solidFill>
                <a:latin typeface="cmmi10" pitchFamily="34" charset="0"/>
              </a:rPr>
              <a:t>Φ</a:t>
            </a:r>
            <a:r>
              <a:rPr lang="en-US" sz="3600" baseline="30000" dirty="0" err="1">
                <a:solidFill>
                  <a:schemeClr val="tx2"/>
                </a:solidFill>
                <a:sym typeface="Symbol" charset="2"/>
              </a:rPr>
              <a:t>(</a:t>
            </a:r>
            <a:r>
              <a:rPr lang="en-US" sz="3600" baseline="30000" dirty="0" err="1">
                <a:solidFill>
                  <a:schemeClr val="tx2"/>
                </a:solidFill>
              </a:rPr>
              <a:t>n</a:t>
            </a:r>
            <a:r>
              <a:rPr lang="en-US" sz="3600" baseline="30000" dirty="0">
                <a:solidFill>
                  <a:schemeClr val="tx2"/>
                </a:solidFill>
              </a:rPr>
              <a:t>)</a:t>
            </a:r>
          </a:p>
        </p:txBody>
      </p:sp>
      <p:sp>
        <p:nvSpPr>
          <p:cNvPr id="4" name="Rectangle 3"/>
          <p:cNvSpPr>
            <a:spLocks noChangeArrowheads="1"/>
          </p:cNvSpPr>
          <p:nvPr/>
        </p:nvSpPr>
        <p:spPr bwMode="auto">
          <a:xfrm>
            <a:off x="655638" y="2619375"/>
            <a:ext cx="7839075" cy="646113"/>
          </a:xfrm>
          <a:prstGeom prst="rect">
            <a:avLst/>
          </a:prstGeom>
          <a:noFill/>
          <a:ln w="9525">
            <a:noFill/>
            <a:miter lim="800000"/>
            <a:headEnd/>
            <a:tailEnd/>
          </a:ln>
        </p:spPr>
        <p:txBody>
          <a:bodyPr>
            <a:prstTxWarp prst="textNoShape">
              <a:avLst/>
            </a:prstTxWarp>
            <a:spAutoFit/>
          </a:bodyPr>
          <a:lstStyle/>
          <a:p>
            <a:r>
              <a:rPr lang="en-US" sz="3600" dirty="0"/>
              <a:t>If a</a:t>
            </a:r>
            <a:r>
              <a:rPr lang="en-US" sz="3600" dirty="0">
                <a:solidFill>
                  <a:schemeClr val="tx2"/>
                </a:solidFill>
                <a:latin typeface="cmsy10" pitchFamily="34" charset="0"/>
                <a:sym typeface="Symbol" charset="2"/>
              </a:rPr>
              <a:t> </a:t>
            </a:r>
            <a:r>
              <a:rPr lang="en-US" sz="3600" dirty="0" err="1">
                <a:solidFill>
                  <a:schemeClr val="tx2"/>
                </a:solidFill>
                <a:latin typeface="cmsy10" pitchFamily="34" charset="0"/>
                <a:sym typeface="Symbol" charset="2"/>
              </a:rPr>
              <a:t></a:t>
            </a:r>
            <a:r>
              <a:rPr lang="en-US" sz="3600" dirty="0"/>
              <a:t> Z</a:t>
            </a:r>
            <a:r>
              <a:rPr lang="en-US" sz="3600" baseline="-25000" dirty="0"/>
              <a:t>n</a:t>
            </a:r>
            <a:r>
              <a:rPr lang="en-US" sz="3600" baseline="30000" dirty="0"/>
              <a:t>* </a:t>
            </a:r>
            <a:r>
              <a:rPr lang="en-US" sz="3600" dirty="0"/>
              <a:t> </a:t>
            </a:r>
            <a:r>
              <a:rPr lang="en-US" sz="3600" dirty="0">
                <a:solidFill>
                  <a:schemeClr val="tx2"/>
                </a:solidFill>
              </a:rPr>
              <a:t>and </a:t>
            </a:r>
            <a:r>
              <a:rPr lang="en-US" sz="3600" dirty="0" err="1"/>
              <a:t>x</a:t>
            </a:r>
            <a:r>
              <a:rPr lang="en-US" sz="3600" dirty="0"/>
              <a:t> </a:t>
            </a:r>
            <a:r>
              <a:rPr lang="en-US" sz="3600" dirty="0" err="1">
                <a:latin typeface="cmsy10" pitchFamily="34" charset="0"/>
                <a:sym typeface="Symbol" charset="2"/>
              </a:rPr>
              <a:t></a:t>
            </a:r>
            <a:r>
              <a:rPr lang="en-US" sz="3600" baseline="-25000" dirty="0" err="1">
                <a:latin typeface="cmmi10" pitchFamily="34" charset="0"/>
              </a:rPr>
              <a:t>Φ</a:t>
            </a:r>
            <a:r>
              <a:rPr lang="en-US" sz="3600" baseline="-25000" dirty="0" err="1">
                <a:sym typeface="Symbol" charset="2"/>
              </a:rPr>
              <a:t>(</a:t>
            </a:r>
            <a:r>
              <a:rPr lang="en-US" sz="3600" baseline="-25000" dirty="0" err="1"/>
              <a:t>n</a:t>
            </a:r>
            <a:r>
              <a:rPr lang="en-US" sz="3600" baseline="-25000" dirty="0"/>
              <a:t>)</a:t>
            </a:r>
            <a:r>
              <a:rPr lang="en-US" sz="3600" dirty="0"/>
              <a:t> </a:t>
            </a:r>
            <a:r>
              <a:rPr lang="en-US" sz="3600" dirty="0" err="1"/>
              <a:t>y</a:t>
            </a:r>
            <a:r>
              <a:rPr lang="en-US" sz="3600" dirty="0"/>
              <a:t>  </a:t>
            </a:r>
            <a:r>
              <a:rPr lang="en-US" sz="3600" dirty="0">
                <a:solidFill>
                  <a:schemeClr val="tx2"/>
                </a:solidFill>
              </a:rPr>
              <a:t>then </a:t>
            </a:r>
            <a:r>
              <a:rPr lang="en-US" sz="3600" dirty="0"/>
              <a:t>a</a:t>
            </a:r>
            <a:r>
              <a:rPr lang="en-US" sz="3600" baseline="30000" dirty="0"/>
              <a:t>x</a:t>
            </a:r>
            <a:r>
              <a:rPr lang="en-US" sz="3600" dirty="0"/>
              <a:t> </a:t>
            </a:r>
            <a:r>
              <a:rPr lang="en-US" sz="3600" dirty="0" err="1">
                <a:latin typeface="cmsy10" pitchFamily="34" charset="0"/>
                <a:sym typeface="Symbol" charset="2"/>
              </a:rPr>
              <a:t></a:t>
            </a:r>
            <a:r>
              <a:rPr lang="en-US" sz="3600" baseline="-25000" dirty="0" err="1"/>
              <a:t>n</a:t>
            </a:r>
            <a:r>
              <a:rPr lang="en-US" sz="3600" dirty="0"/>
              <a:t> a</a:t>
            </a:r>
            <a:r>
              <a:rPr lang="en-US" sz="3600" baseline="30000" dirty="0"/>
              <a: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1908175" y="954088"/>
            <a:ext cx="5334000" cy="646112"/>
          </a:xfrm>
          <a:prstGeom prst="rect">
            <a:avLst/>
          </a:prstGeom>
          <a:noFill/>
          <a:ln w="9525">
            <a:noFill/>
            <a:miter lim="800000"/>
            <a:headEnd/>
            <a:tailEnd/>
          </a:ln>
        </p:spPr>
        <p:txBody>
          <a:bodyPr wrap="none">
            <a:prstTxWarp prst="textNoShape">
              <a:avLst/>
            </a:prstTxWarp>
            <a:spAutoFit/>
          </a:bodyPr>
          <a:lstStyle/>
          <a:p>
            <a:r>
              <a:rPr lang="en-US" sz="3600"/>
              <a:t>How do you compute…</a:t>
            </a:r>
          </a:p>
        </p:txBody>
      </p:sp>
      <p:sp>
        <p:nvSpPr>
          <p:cNvPr id="39939" name="TextBox 4"/>
          <p:cNvSpPr txBox="1">
            <a:spLocks noChangeArrowheads="1"/>
          </p:cNvSpPr>
          <p:nvPr/>
        </p:nvSpPr>
        <p:spPr bwMode="auto">
          <a:xfrm>
            <a:off x="836613" y="2011363"/>
            <a:ext cx="4146550" cy="647700"/>
          </a:xfrm>
          <a:prstGeom prst="rect">
            <a:avLst/>
          </a:prstGeom>
          <a:noFill/>
          <a:ln w="9525">
            <a:noFill/>
            <a:miter lim="800000"/>
            <a:headEnd/>
            <a:tailEnd/>
          </a:ln>
        </p:spPr>
        <p:txBody>
          <a:bodyPr wrap="none">
            <a:prstTxWarp prst="textNoShape">
              <a:avLst/>
            </a:prstTxWarp>
            <a:spAutoFit/>
          </a:bodyPr>
          <a:lstStyle/>
          <a:p>
            <a:r>
              <a:rPr lang="en-US" sz="3600"/>
              <a:t>5</a:t>
            </a:r>
            <a:r>
              <a:rPr lang="en-US" sz="3600" baseline="30000"/>
              <a:t>121242653 </a:t>
            </a:r>
            <a:r>
              <a:rPr lang="en-US" sz="3600"/>
              <a:t>(mod 11)</a:t>
            </a:r>
            <a:endParaRPr lang="en-US" sz="3600" baseline="30000"/>
          </a:p>
        </p:txBody>
      </p:sp>
      <p:sp>
        <p:nvSpPr>
          <p:cNvPr id="24" name="TextBox 23"/>
          <p:cNvSpPr txBox="1">
            <a:spLocks noChangeArrowheads="1"/>
          </p:cNvSpPr>
          <p:nvPr/>
        </p:nvSpPr>
        <p:spPr bwMode="auto">
          <a:xfrm>
            <a:off x="1709738" y="3200400"/>
            <a:ext cx="4322762" cy="523875"/>
          </a:xfrm>
          <a:prstGeom prst="rect">
            <a:avLst/>
          </a:prstGeom>
          <a:noFill/>
          <a:ln w="9525">
            <a:noFill/>
            <a:miter lim="800000"/>
            <a:headEnd/>
            <a:tailEnd/>
          </a:ln>
        </p:spPr>
        <p:txBody>
          <a:bodyPr wrap="none">
            <a:prstTxWarp prst="textNoShape">
              <a:avLst/>
            </a:prstTxWarp>
            <a:spAutoFit/>
          </a:bodyPr>
          <a:lstStyle/>
          <a:p>
            <a:r>
              <a:rPr lang="en-US"/>
              <a:t>121242653 (mod 10) = 3</a:t>
            </a:r>
          </a:p>
        </p:txBody>
      </p:sp>
      <p:sp>
        <p:nvSpPr>
          <p:cNvPr id="27" name="TextBox 26"/>
          <p:cNvSpPr txBox="1">
            <a:spLocks noChangeArrowheads="1"/>
          </p:cNvSpPr>
          <p:nvPr/>
        </p:nvSpPr>
        <p:spPr bwMode="auto">
          <a:xfrm>
            <a:off x="1998663" y="4411663"/>
            <a:ext cx="5153025" cy="522287"/>
          </a:xfrm>
          <a:prstGeom prst="rect">
            <a:avLst/>
          </a:prstGeom>
          <a:noFill/>
          <a:ln w="9525">
            <a:noFill/>
            <a:miter lim="800000"/>
            <a:headEnd/>
            <a:tailEnd/>
          </a:ln>
        </p:spPr>
        <p:txBody>
          <a:bodyPr wrap="none">
            <a:prstTxWarp prst="textNoShape">
              <a:avLst/>
            </a:prstTxWarp>
            <a:spAutoFit/>
          </a:bodyPr>
          <a:lstStyle/>
          <a:p>
            <a:r>
              <a:rPr lang="en-US"/>
              <a:t>5</a:t>
            </a:r>
            <a:r>
              <a:rPr lang="en-US" baseline="30000"/>
              <a:t>3</a:t>
            </a:r>
            <a:r>
              <a:rPr lang="en-US"/>
              <a:t> (mod 11) = 125 mod 11 = 4</a:t>
            </a:r>
          </a:p>
        </p:txBody>
      </p:sp>
      <p:sp>
        <p:nvSpPr>
          <p:cNvPr id="8" name="TextBox 7"/>
          <p:cNvSpPr txBox="1">
            <a:spLocks noChangeArrowheads="1"/>
          </p:cNvSpPr>
          <p:nvPr/>
        </p:nvSpPr>
        <p:spPr bwMode="auto">
          <a:xfrm>
            <a:off x="6423025" y="5354638"/>
            <a:ext cx="2497138" cy="95408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Why did we</a:t>
            </a:r>
          </a:p>
          <a:p>
            <a:r>
              <a:rPr lang="en-US">
                <a:solidFill>
                  <a:srgbClr val="FF0000"/>
                </a:solidFill>
              </a:rPr>
              <a:t>take mod 10?</a:t>
            </a:r>
          </a:p>
        </p:txBody>
      </p:sp>
      <p:sp>
        <p:nvSpPr>
          <p:cNvPr id="9" name="Freeform 8"/>
          <p:cNvSpPr>
            <a:spLocks noChangeArrowheads="1"/>
          </p:cNvSpPr>
          <p:nvPr/>
        </p:nvSpPr>
        <p:spPr bwMode="auto">
          <a:xfrm>
            <a:off x="4962525" y="3724275"/>
            <a:ext cx="2944813" cy="1627188"/>
          </a:xfrm>
          <a:custGeom>
            <a:avLst/>
            <a:gdLst>
              <a:gd name="T0" fmla="*/ 2742938 w 2944906"/>
              <a:gd name="T1" fmla="*/ 1627376 h 1627094"/>
              <a:gd name="T2" fmla="*/ 2487471 w 2944906"/>
              <a:gd name="T3" fmla="*/ 363134 h 1627094"/>
              <a:gd name="T4" fmla="*/ 0 w 2944906"/>
              <a:gd name="T5" fmla="*/ 0 h 1627094"/>
              <a:gd name="T6" fmla="*/ 0 60000 65536"/>
              <a:gd name="T7" fmla="*/ 0 60000 65536"/>
              <a:gd name="T8" fmla="*/ 0 60000 65536"/>
              <a:gd name="T9" fmla="*/ 0 w 2944906"/>
              <a:gd name="T10" fmla="*/ 0 h 1627094"/>
              <a:gd name="T11" fmla="*/ 2944906 w 2944906"/>
              <a:gd name="T12" fmla="*/ 1627094 h 1627094"/>
            </a:gdLst>
            <a:ahLst/>
            <a:cxnLst>
              <a:cxn ang="T6">
                <a:pos x="T0" y="T1"/>
              </a:cxn>
              <a:cxn ang="T7">
                <a:pos x="T2" y="T3"/>
              </a:cxn>
              <a:cxn ang="T8">
                <a:pos x="T4" y="T5"/>
              </a:cxn>
            </a:cxnLst>
            <a:rect l="T9" t="T10" r="T11" b="T12"/>
            <a:pathLst>
              <a:path w="2944906" h="1627094">
                <a:moveTo>
                  <a:pt x="2743200" y="1627094"/>
                </a:moveTo>
                <a:cubicBezTo>
                  <a:pt x="2844053" y="1130673"/>
                  <a:pt x="2944906" y="634253"/>
                  <a:pt x="2487706" y="363071"/>
                </a:cubicBezTo>
                <a:cubicBezTo>
                  <a:pt x="2030506" y="91889"/>
                  <a:pt x="345141" y="177053"/>
                  <a:pt x="0" y="0"/>
                </a:cubicBezTo>
              </a:path>
            </a:pathLst>
          </a:custGeom>
          <a:noFill/>
          <a:ln w="57150">
            <a:solidFill>
              <a:srgbClr val="FF0000"/>
            </a:solidFill>
            <a:round/>
            <a:headEnd/>
            <a:tailEnd type="triangle" w="med" len="me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8" grpId="0"/>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93850" y="1646238"/>
            <a:ext cx="5962650" cy="2308225"/>
          </a:xfrm>
          <a:prstGeom prst="rect">
            <a:avLst/>
          </a:prstGeom>
          <a:noFill/>
          <a:ln w="9525">
            <a:noFill/>
            <a:miter lim="800000"/>
            <a:headEnd/>
            <a:tailEnd/>
          </a:ln>
        </p:spPr>
        <p:txBody>
          <a:bodyPr wrap="none">
            <a:prstTxWarp prst="textNoShape">
              <a:avLst/>
            </a:prstTxWarp>
            <a:spAutoFit/>
          </a:bodyPr>
          <a:lstStyle/>
          <a:p>
            <a:r>
              <a:rPr lang="en-US" sz="3600" dirty="0"/>
              <a:t>Hence, we can compute </a:t>
            </a:r>
          </a:p>
          <a:p>
            <a:r>
              <a:rPr lang="en-US" sz="3600" dirty="0">
                <a:solidFill>
                  <a:srgbClr val="FFFF00"/>
                </a:solidFill>
              </a:rPr>
              <a:t>a</a:t>
            </a:r>
            <a:r>
              <a:rPr lang="en-US" sz="3600" baseline="30000" dirty="0">
                <a:solidFill>
                  <a:srgbClr val="FFFF00"/>
                </a:solidFill>
              </a:rPr>
              <a:t>m</a:t>
            </a:r>
            <a:r>
              <a:rPr lang="en-US" sz="3600" dirty="0"/>
              <a:t> (mod </a:t>
            </a:r>
            <a:r>
              <a:rPr lang="en-US" sz="3600" dirty="0" err="1">
                <a:solidFill>
                  <a:srgbClr val="FFFF00"/>
                </a:solidFill>
              </a:rPr>
              <a:t>n</a:t>
            </a:r>
            <a:r>
              <a:rPr lang="en-US" sz="3600" dirty="0"/>
              <a:t>)</a:t>
            </a:r>
          </a:p>
          <a:p>
            <a:r>
              <a:rPr lang="en-US" sz="3600" dirty="0"/>
              <a:t>while performing  at most </a:t>
            </a:r>
            <a:br>
              <a:rPr lang="en-US" sz="3600" dirty="0"/>
            </a:br>
            <a:r>
              <a:rPr lang="en-US" sz="3600" dirty="0">
                <a:solidFill>
                  <a:srgbClr val="FF0000"/>
                </a:solidFill>
              </a:rPr>
              <a:t>2 </a:t>
            </a:r>
            <a:r>
              <a:rPr lang="en-US" sz="3600" dirty="0">
                <a:solidFill>
                  <a:srgbClr val="FF0000"/>
                </a:solidFill>
                <a:sym typeface="Symbol" charset="2"/>
              </a:rPr>
              <a:t>log</a:t>
            </a:r>
            <a:r>
              <a:rPr lang="en-US" sz="3600" baseline="-25000" dirty="0">
                <a:solidFill>
                  <a:srgbClr val="FF0000"/>
                </a:solidFill>
                <a:sym typeface="Symbol" charset="2"/>
              </a:rPr>
              <a:t>2</a:t>
            </a:r>
            <a:r>
              <a:rPr lang="en-US" sz="3600" dirty="0">
                <a:solidFill>
                  <a:srgbClr val="FF0000"/>
                </a:solidFill>
                <a:sym typeface="Symbol" charset="2"/>
              </a:rPr>
              <a:t> </a:t>
            </a:r>
            <a:r>
              <a:rPr lang="en-US" sz="3600" dirty="0" err="1">
                <a:solidFill>
                  <a:srgbClr val="FF0000"/>
                </a:solidFill>
                <a:latin typeface="cmmi10" pitchFamily="34" charset="0"/>
                <a:sym typeface="Symbol" charset="2"/>
              </a:rPr>
              <a:t>Φ</a:t>
            </a:r>
            <a:r>
              <a:rPr lang="en-US" sz="3600" dirty="0" err="1">
                <a:solidFill>
                  <a:srgbClr val="FF0000"/>
                </a:solidFill>
                <a:sym typeface="Symbol" charset="2"/>
              </a:rPr>
              <a:t>(n)</a:t>
            </a:r>
            <a:r>
              <a:rPr lang="en-US" sz="3600" dirty="0">
                <a:solidFill>
                  <a:srgbClr val="FF0000"/>
                </a:solidFill>
                <a:sym typeface="Symbol" charset="2"/>
              </a:rPr>
              <a:t> </a:t>
            </a:r>
            <a:r>
              <a:rPr lang="en-US" sz="3600" dirty="0">
                <a:sym typeface="Symbol" charset="2"/>
              </a:rPr>
              <a:t>multiplies</a:t>
            </a:r>
          </a:p>
        </p:txBody>
      </p:sp>
      <p:sp>
        <p:nvSpPr>
          <p:cNvPr id="3" name="Rectangle 2"/>
          <p:cNvSpPr>
            <a:spLocks noChangeArrowheads="1"/>
          </p:cNvSpPr>
          <p:nvPr/>
        </p:nvSpPr>
        <p:spPr bwMode="auto">
          <a:xfrm>
            <a:off x="984250" y="4473575"/>
            <a:ext cx="7181850" cy="1754188"/>
          </a:xfrm>
          <a:prstGeom prst="rect">
            <a:avLst/>
          </a:prstGeom>
          <a:noFill/>
          <a:ln w="9525">
            <a:noFill/>
            <a:miter lim="800000"/>
            <a:headEnd/>
            <a:tailEnd/>
          </a:ln>
        </p:spPr>
        <p:txBody>
          <a:bodyPr>
            <a:prstTxWarp prst="textNoShape">
              <a:avLst/>
            </a:prstTxWarp>
            <a:spAutoFit/>
          </a:bodyPr>
          <a:lstStyle/>
          <a:p>
            <a:r>
              <a:rPr lang="en-US" sz="3600">
                <a:sym typeface="Symbol" charset="2"/>
              </a:rPr>
              <a:t>where each time we multiply</a:t>
            </a:r>
          </a:p>
          <a:p>
            <a:r>
              <a:rPr lang="en-US" sz="3600">
                <a:sym typeface="Symbol" charset="2"/>
              </a:rPr>
              <a:t>together numbers </a:t>
            </a:r>
            <a:br>
              <a:rPr lang="en-US" sz="3600">
                <a:sym typeface="Symbol" charset="2"/>
              </a:rPr>
            </a:br>
            <a:r>
              <a:rPr lang="en-US" sz="3600">
                <a:sym typeface="Symbol" charset="2"/>
              </a:rPr>
              <a:t>with </a:t>
            </a:r>
            <a:r>
              <a:rPr lang="en-US" sz="3600">
                <a:solidFill>
                  <a:srgbClr val="FFFF00"/>
                </a:solidFill>
                <a:latin typeface="cmsy10" pitchFamily="34" charset="0"/>
                <a:sym typeface="Symbol" charset="2"/>
              </a:rPr>
              <a:t></a:t>
            </a:r>
            <a:r>
              <a:rPr lang="en-US" sz="3600">
                <a:solidFill>
                  <a:srgbClr val="FFFF00"/>
                </a:solidFill>
                <a:sym typeface="Symbol" charset="2"/>
              </a:rPr>
              <a:t>log</a:t>
            </a:r>
            <a:r>
              <a:rPr lang="en-US" sz="3600" baseline="-25000">
                <a:solidFill>
                  <a:srgbClr val="FFFF00"/>
                </a:solidFill>
                <a:sym typeface="Symbol" charset="2"/>
              </a:rPr>
              <a:t>2</a:t>
            </a:r>
            <a:r>
              <a:rPr lang="en-US" sz="3600">
                <a:solidFill>
                  <a:srgbClr val="FFFF00"/>
                </a:solidFill>
                <a:sym typeface="Symbol" charset="2"/>
              </a:rPr>
              <a:t> n</a:t>
            </a:r>
            <a:r>
              <a:rPr lang="en-US" sz="3600">
                <a:solidFill>
                  <a:srgbClr val="FFFF00"/>
                </a:solidFill>
                <a:latin typeface="cmsy10" pitchFamily="34" charset="0"/>
                <a:sym typeface="Symbol" charset="2"/>
              </a:rPr>
              <a:t></a:t>
            </a:r>
            <a:r>
              <a:rPr lang="en-US" sz="3600">
                <a:solidFill>
                  <a:srgbClr val="FFFF00"/>
                </a:solidFill>
                <a:sym typeface="Symbol" charset="2"/>
              </a:rPr>
              <a:t> + 1</a:t>
            </a:r>
            <a:r>
              <a:rPr lang="en-US" sz="3600">
                <a:sym typeface="Symbol" charset="2"/>
              </a:rPr>
              <a:t> bits</a:t>
            </a:r>
            <a:endParaRPr lang="en-US" sz="3600"/>
          </a:p>
        </p:txBody>
      </p:sp>
      <p:sp>
        <p:nvSpPr>
          <p:cNvPr id="40964" name="Rectangle 4"/>
          <p:cNvSpPr>
            <a:spLocks noChangeArrowheads="1"/>
          </p:cNvSpPr>
          <p:nvPr/>
        </p:nvSpPr>
        <p:spPr bwMode="auto">
          <a:xfrm>
            <a:off x="1383496" y="514350"/>
            <a:ext cx="6383359" cy="707886"/>
          </a:xfrm>
          <a:prstGeom prst="rect">
            <a:avLst/>
          </a:prstGeom>
          <a:noFill/>
          <a:ln w="9525">
            <a:noFill/>
            <a:miter lim="800000"/>
            <a:headEnd/>
            <a:tailEnd/>
          </a:ln>
        </p:spPr>
        <p:txBody>
          <a:bodyPr wrap="none">
            <a:prstTxWarp prst="textNoShape">
              <a:avLst/>
            </a:prstTxWarp>
            <a:spAutoFit/>
          </a:bodyPr>
          <a:lstStyle/>
          <a:p>
            <a:r>
              <a:rPr lang="en-US" sz="4000" dirty="0">
                <a:solidFill>
                  <a:schemeClr val="tx2"/>
                </a:solidFill>
              </a:rPr>
              <a:t>for </a:t>
            </a:r>
            <a:r>
              <a:rPr lang="en-US" sz="4000" dirty="0"/>
              <a:t>a</a:t>
            </a:r>
            <a:r>
              <a:rPr lang="en-US" sz="4000" dirty="0">
                <a:solidFill>
                  <a:schemeClr val="tx2"/>
                </a:solidFill>
                <a:latin typeface="cmsy10" pitchFamily="34" charset="0"/>
                <a:sym typeface="Symbol" charset="2"/>
              </a:rPr>
              <a:t> </a:t>
            </a:r>
            <a:r>
              <a:rPr lang="en-US" sz="4000" dirty="0" err="1">
                <a:solidFill>
                  <a:schemeClr val="tx2"/>
                </a:solidFill>
                <a:latin typeface="cmsy10" pitchFamily="34" charset="0"/>
                <a:sym typeface="Symbol" charset="2"/>
              </a:rPr>
              <a:t></a:t>
            </a:r>
            <a:r>
              <a:rPr lang="en-US" sz="4000" dirty="0"/>
              <a:t> Z</a:t>
            </a:r>
            <a:r>
              <a:rPr lang="en-US" sz="4000" baseline="-25000" dirty="0"/>
              <a:t>n</a:t>
            </a:r>
            <a:r>
              <a:rPr lang="en-US" sz="4000" baseline="30000" dirty="0"/>
              <a:t>*</a:t>
            </a:r>
            <a:r>
              <a:rPr lang="en-US" sz="4000" dirty="0">
                <a:solidFill>
                  <a:schemeClr val="tx2"/>
                </a:solidFill>
              </a:rPr>
              <a:t>,  </a:t>
            </a:r>
            <a:r>
              <a:rPr lang="en-US" sz="4000" dirty="0"/>
              <a:t>a</a:t>
            </a:r>
            <a:r>
              <a:rPr lang="en-US" sz="4000" baseline="30000" dirty="0"/>
              <a:t>x</a:t>
            </a:r>
            <a:r>
              <a:rPr lang="en-US" sz="4000" dirty="0"/>
              <a:t> </a:t>
            </a:r>
            <a:r>
              <a:rPr lang="en-US" sz="4000" dirty="0" err="1">
                <a:latin typeface="cmsy10" pitchFamily="34" charset="0"/>
                <a:sym typeface="Symbol" charset="2"/>
              </a:rPr>
              <a:t></a:t>
            </a:r>
            <a:r>
              <a:rPr lang="en-US" sz="4000" baseline="-25000" dirty="0" err="1"/>
              <a:t>n</a:t>
            </a:r>
            <a:r>
              <a:rPr lang="en-US" sz="4000" dirty="0"/>
              <a:t> a</a:t>
            </a:r>
            <a:r>
              <a:rPr lang="en-US" sz="4000" baseline="30000" dirty="0"/>
              <a:t>x mod </a:t>
            </a:r>
            <a:r>
              <a:rPr lang="en-US" sz="4000" baseline="30000" dirty="0" err="1">
                <a:latin typeface="cmmi10" pitchFamily="34" charset="0"/>
              </a:rPr>
              <a:t>Φ</a:t>
            </a:r>
            <a:r>
              <a:rPr lang="en-US" sz="4000" baseline="30000" dirty="0" err="1">
                <a:sym typeface="Symbol" charset="2"/>
              </a:rPr>
              <a:t>(</a:t>
            </a:r>
            <a:r>
              <a:rPr lang="en-US" sz="4000" baseline="30000" dirty="0" err="1"/>
              <a:t>n</a:t>
            </a:r>
            <a:r>
              <a:rPr lang="en-US" sz="4000" baseline="3000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519363" y="979488"/>
            <a:ext cx="4111625" cy="523875"/>
          </a:xfrm>
          <a:prstGeom prst="rect">
            <a:avLst/>
          </a:prstGeom>
          <a:noFill/>
          <a:ln w="9525">
            <a:noFill/>
            <a:miter lim="800000"/>
            <a:headEnd/>
            <a:tailEnd/>
          </a:ln>
        </p:spPr>
        <p:txBody>
          <a:bodyPr wrap="none">
            <a:prstTxWarp prst="textNoShape">
              <a:avLst/>
            </a:prstTxWarp>
            <a:spAutoFit/>
          </a:bodyPr>
          <a:lstStyle/>
          <a:p>
            <a:r>
              <a:rPr lang="en-US"/>
              <a:t>343281</a:t>
            </a:r>
            <a:r>
              <a:rPr lang="en-US" baseline="30000"/>
              <a:t>327847324</a:t>
            </a:r>
            <a:r>
              <a:rPr lang="en-US"/>
              <a:t> mod 39</a:t>
            </a:r>
          </a:p>
        </p:txBody>
      </p:sp>
      <p:sp>
        <p:nvSpPr>
          <p:cNvPr id="3" name="TextBox 2"/>
          <p:cNvSpPr txBox="1">
            <a:spLocks noChangeArrowheads="1"/>
          </p:cNvSpPr>
          <p:nvPr/>
        </p:nvSpPr>
        <p:spPr bwMode="auto">
          <a:xfrm>
            <a:off x="496888" y="2090738"/>
            <a:ext cx="5661025" cy="522287"/>
          </a:xfrm>
          <a:prstGeom prst="rect">
            <a:avLst/>
          </a:prstGeom>
          <a:noFill/>
          <a:ln w="9525">
            <a:noFill/>
            <a:miter lim="800000"/>
            <a:headEnd/>
            <a:tailEnd/>
          </a:ln>
        </p:spPr>
        <p:txBody>
          <a:bodyPr wrap="none">
            <a:prstTxWarp prst="textNoShape">
              <a:avLst/>
            </a:prstTxWarp>
            <a:spAutoFit/>
          </a:bodyPr>
          <a:lstStyle/>
          <a:p>
            <a:r>
              <a:rPr lang="en-US"/>
              <a:t>Step 1: reduce the base mod 39</a:t>
            </a:r>
          </a:p>
        </p:txBody>
      </p:sp>
      <p:sp>
        <p:nvSpPr>
          <p:cNvPr id="4" name="TextBox 3"/>
          <p:cNvSpPr txBox="1">
            <a:spLocks noChangeArrowheads="1"/>
          </p:cNvSpPr>
          <p:nvPr/>
        </p:nvSpPr>
        <p:spPr bwMode="auto">
          <a:xfrm>
            <a:off x="464619" y="3365500"/>
            <a:ext cx="7789312" cy="523220"/>
          </a:xfrm>
          <a:prstGeom prst="rect">
            <a:avLst/>
          </a:prstGeom>
          <a:noFill/>
          <a:ln w="9525">
            <a:noFill/>
            <a:miter lim="800000"/>
            <a:headEnd/>
            <a:tailEnd/>
          </a:ln>
        </p:spPr>
        <p:txBody>
          <a:bodyPr wrap="none">
            <a:prstTxWarp prst="textNoShape">
              <a:avLst/>
            </a:prstTxWarp>
            <a:spAutoFit/>
          </a:bodyPr>
          <a:lstStyle/>
          <a:p>
            <a:r>
              <a:rPr lang="en-US" dirty="0"/>
              <a:t>Step 2: reduce the exponent mod </a:t>
            </a:r>
            <a:r>
              <a:rPr lang="en-US" dirty="0">
                <a:latin typeface="cmmi10" pitchFamily="34" charset="0"/>
              </a:rPr>
              <a:t>Φ</a:t>
            </a:r>
            <a:r>
              <a:rPr lang="en-US" dirty="0"/>
              <a:t>(39) = 24</a:t>
            </a:r>
          </a:p>
        </p:txBody>
      </p:sp>
      <p:sp>
        <p:nvSpPr>
          <p:cNvPr id="5" name="TextBox 4"/>
          <p:cNvSpPr txBox="1">
            <a:spLocks noChangeArrowheads="1"/>
          </p:cNvSpPr>
          <p:nvPr/>
        </p:nvSpPr>
        <p:spPr bwMode="auto">
          <a:xfrm>
            <a:off x="436563" y="5245100"/>
            <a:ext cx="8166100" cy="954088"/>
          </a:xfrm>
          <a:prstGeom prst="rect">
            <a:avLst/>
          </a:prstGeom>
          <a:noFill/>
          <a:ln w="9525">
            <a:noFill/>
            <a:miter lim="800000"/>
            <a:headEnd/>
            <a:tailEnd/>
          </a:ln>
        </p:spPr>
        <p:txBody>
          <a:bodyPr wrap="none">
            <a:prstTxWarp prst="textNoShape">
              <a:avLst/>
            </a:prstTxWarp>
            <a:spAutoFit/>
          </a:bodyPr>
          <a:lstStyle/>
          <a:p>
            <a:r>
              <a:rPr lang="en-US"/>
              <a:t>Step 3: use repeated squaring to compute 3</a:t>
            </a:r>
            <a:r>
              <a:rPr lang="en-US" baseline="30000"/>
              <a:t>4</a:t>
            </a:r>
            <a:r>
              <a:rPr lang="en-US"/>
              <a:t>, </a:t>
            </a:r>
            <a:br>
              <a:rPr lang="en-US"/>
            </a:br>
            <a:r>
              <a:rPr lang="en-US"/>
              <a:t>		taking mods at each step</a:t>
            </a:r>
          </a:p>
        </p:txBody>
      </p:sp>
      <p:sp>
        <p:nvSpPr>
          <p:cNvPr id="6" name="TextBox 5"/>
          <p:cNvSpPr txBox="1">
            <a:spLocks noChangeArrowheads="1"/>
          </p:cNvSpPr>
          <p:nvPr/>
        </p:nvSpPr>
        <p:spPr bwMode="auto">
          <a:xfrm>
            <a:off x="527050" y="4829175"/>
            <a:ext cx="8215313" cy="368300"/>
          </a:xfrm>
          <a:prstGeom prst="rect">
            <a:avLst/>
          </a:prstGeom>
          <a:noFill/>
          <a:ln w="9525">
            <a:noFill/>
            <a:miter lim="800000"/>
            <a:headEnd/>
            <a:tailEnd/>
          </a:ln>
        </p:spPr>
        <p:txBody>
          <a:bodyPr>
            <a:prstTxWarp prst="textNoShape">
              <a:avLst/>
            </a:prstTxWarp>
            <a:spAutoFit/>
          </a:bodyPr>
          <a:lstStyle/>
          <a:p>
            <a:pPr algn="l"/>
            <a:r>
              <a:rPr lang="en-US" sz="1800">
                <a:solidFill>
                  <a:srgbClr val="FF0000"/>
                </a:solidFill>
              </a:rPr>
              <a:t>NB: you should check that gcd(343280,39)=1 to use lemma of powers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Fals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FONTSIZE" val="10"/>
  <p:tag name="DEFAULTBITMAP" val="pngmono"/>
  <p:tag name="DEFAULTBLEND" val="False"/>
  <p:tag name="DEFAULTTRANSPARENT" val="False"/>
  <p:tag name="DEFAULTWORKAROUNDTRANSPARENCYBUG" val="False"/>
  <p:tag name="DEFAULTRESOLUTION" val="1200"/>
  <p:tag name="DEFAULTWIDTH" val="348"/>
  <p:tag name="DEFAULTHEIGHT" val="200"/>
  <p:tag name="DEFAULTMAGNIFICATION" val="2"/>
  <p:tag name="PREAMBLE" val="\documentclass{article}&#10;\pagestyle{empty}&#10;\usepackage{xspace,amssymb,amsfonts,amsmath}&#10;\usepackage{color}&#10;\usepackage{TeX4PPT}&#10;"/>
  <p:tag name="MAGPC" val="200"/>
  <p:tag name="FONTSIZE" val="10"/>
  <p:tag name="FIRSTANUPAM@XOBAIJSFUVWXY5K9" val="3150"/>
  <p:tag name="FIRSTANUPAMG@ELEPUANFUVWXY5M7" val="2847"/>
</p:tagLst>
</file>

<file path=ppt/theme/theme1.xml><?xml version="1.0" encoding="utf-8"?>
<a:theme xmlns:a="http://schemas.openxmlformats.org/drawingml/2006/main" name="Default Design">
  <a:themeElements>
    <a:clrScheme name="">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CC0000"/>
      </a:hlink>
      <a:folHlink>
        <a:srgbClr val="FFFF00"/>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99"/>
        </a:dk2>
        <a:lt2>
          <a:srgbClr val="FFFF00"/>
        </a:lt2>
        <a:accent1>
          <a:srgbClr val="BBE0E3"/>
        </a:accent1>
        <a:accent2>
          <a:srgbClr val="FFFF00"/>
        </a:accent2>
        <a:accent3>
          <a:srgbClr val="AAAACA"/>
        </a:accent3>
        <a:accent4>
          <a:srgbClr val="DADADA"/>
        </a:accent4>
        <a:accent5>
          <a:srgbClr val="DAEDEF"/>
        </a:accent5>
        <a:accent6>
          <a:srgbClr val="E7E700"/>
        </a:accent6>
        <a:hlink>
          <a:srgbClr val="CC0000"/>
        </a:hlink>
        <a:folHlink>
          <a:srgbClr val="FF00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FFFF"/>
        </a:lt1>
        <a:dk2>
          <a:srgbClr val="000066"/>
        </a:dk2>
        <a:lt2>
          <a:srgbClr val="FFFF00"/>
        </a:lt2>
        <a:accent1>
          <a:srgbClr val="000000"/>
        </a:accent1>
        <a:accent2>
          <a:srgbClr val="FFFF00"/>
        </a:accent2>
        <a:accent3>
          <a:srgbClr val="AAAAB8"/>
        </a:accent3>
        <a:accent4>
          <a:srgbClr val="DADADA"/>
        </a:accent4>
        <a:accent5>
          <a:srgbClr val="AAAAAA"/>
        </a:accent5>
        <a:accent6>
          <a:srgbClr val="E7E700"/>
        </a:accent6>
        <a:hlink>
          <a:srgbClr val="CC0000"/>
        </a:hlink>
        <a:folHlink>
          <a:srgbClr val="FF00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0066"/>
        </a:dk2>
        <a:lt2>
          <a:srgbClr val="FFFF00"/>
        </a:lt2>
        <a:accent1>
          <a:srgbClr val="000000"/>
        </a:accent1>
        <a:accent2>
          <a:srgbClr val="FFFF00"/>
        </a:accent2>
        <a:accent3>
          <a:srgbClr val="AAAAB8"/>
        </a:accent3>
        <a:accent4>
          <a:srgbClr val="DADADA"/>
        </a:accent4>
        <a:accent5>
          <a:srgbClr val="AAAAAA"/>
        </a:accent5>
        <a:accent6>
          <a:srgbClr val="E7E700"/>
        </a:accent6>
        <a:hlink>
          <a:srgbClr val="CC0000"/>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61CF79"/>
      </a:hlink>
      <a:folHlink>
        <a:srgbClr val="CCFFCC"/>
      </a:folHlink>
    </a:clrScheme>
    <a:fontScheme name="1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pFill/>
        <a:ln w="19050" cap="sq" algn="ctr">
          <a:solidFill>
            <a:schemeClr val="tx2"/>
          </a:solidFill>
          <a:round/>
          <a:headEnd/>
          <a:tailEnd/>
        </a:ln>
      </a:spPr>
      <a:bodyPr wrap="none" lIns="0" rIns="0" anchor="ctr" anchorCtr="1"/>
      <a:lstStyle>
        <a:defPPr>
          <a:lnSpc>
            <a:spcPct val="90000"/>
          </a:lnSpc>
          <a:tabLst>
            <a:tab pos="858838" algn="l"/>
          </a:tabLst>
          <a:defRPr sz="2000" dirty="0">
            <a:solidFill>
              <a:srgbClr val="C00000"/>
            </a:solidFill>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tab pos="858838" algn="l"/>
          </a:tabLst>
          <a:defRPr kumimoji="0" lang="en-US" sz="28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1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61CF7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5449</TotalTime>
  <Words>10494</Words>
  <Application>Microsoft Office PowerPoint</Application>
  <PresentationFormat>On-screen Show (4:3)</PresentationFormat>
  <Paragraphs>2371</Paragraphs>
  <Slides>187</Slides>
  <Notes>83</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187</vt:i4>
      </vt:variant>
    </vt:vector>
  </HeadingPairs>
  <TitlesOfParts>
    <vt:vector size="203" baseType="lpstr">
      <vt:lpstr>ＭＳ Ｐゴシック</vt:lpstr>
      <vt:lpstr>Arial</vt:lpstr>
      <vt:lpstr>Arial Rounded MT Bold</vt:lpstr>
      <vt:lpstr>Calibri</vt:lpstr>
      <vt:lpstr>cmmi10</vt:lpstr>
      <vt:lpstr>cmsy10</vt:lpstr>
      <vt:lpstr>Courier</vt:lpstr>
      <vt:lpstr>Euclid Math Two</vt:lpstr>
      <vt:lpstr>Lucida Grande</vt:lpstr>
      <vt:lpstr>Symbol</vt:lpstr>
      <vt:lpstr>Times New Roman</vt:lpstr>
      <vt:lpstr>Trebuchet MS</vt:lpstr>
      <vt:lpstr>Wingdings</vt:lpstr>
      <vt:lpstr>Wingdings 2</vt:lpstr>
      <vt:lpstr>Default Design</vt:lpstr>
      <vt:lpstr>1_Default Design</vt:lpstr>
      <vt:lpstr>PowerPoint Presentation</vt:lpstr>
      <vt:lpstr>PowerPoint Presentation</vt:lpstr>
      <vt:lpstr>Number Theory and Modular Arithmetic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 a puzzle…</vt:lpstr>
      <vt:lpstr>Diophantine equations</vt:lpstr>
      <vt:lpstr>New bottles of water puzzle</vt:lpstr>
      <vt:lpstr>Invariant</vt:lpstr>
      <vt:lpstr>Generalized bottles of water</vt:lpstr>
      <vt:lpstr>Recall that</vt:lpstr>
      <vt:lpstr>PowerPoint Presentation</vt:lpstr>
      <vt:lpstr>PowerPoint Presentation</vt:lpstr>
      <vt:lpstr>Raising numbers to powers, Cyrptography and RSA,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Agreeing on a secret</vt:lpstr>
      <vt:lpstr>A couple of small things</vt:lpstr>
      <vt:lpstr>Diffie-Hellman Key Exchange</vt:lpstr>
      <vt:lpstr>What about Eve?</vt:lpstr>
      <vt:lpstr>also, discrete logarithms seem hard</vt:lpstr>
      <vt:lpstr>PowerPoint Presentation</vt:lpstr>
      <vt:lpstr>The RSA Cryptosystem</vt:lpstr>
      <vt:lpstr>Our dramatis personae</vt:lpstr>
      <vt:lpstr>PowerPoint Presentation</vt:lpstr>
      <vt:lpstr>PowerPoint Presentation</vt:lpstr>
      <vt:lpstr>PowerPoint Presentation</vt:lpstr>
      <vt:lpstr>PowerPoint Presentation</vt:lpstr>
      <vt:lpstr>How hard is cracking RSA?</vt:lpstr>
      <vt:lpstr>How do we generate large primes?</vt:lpstr>
      <vt:lpstr>Miller-Rabin test</vt:lpstr>
      <vt:lpstr>PowerPoint Presentation</vt:lpstr>
      <vt:lpstr>Miller-Rabin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Abstraction:  Abstract away the inessential  features of a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check “group-ness”</vt:lpstr>
      <vt:lpstr>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properties of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Subgroups</vt:lpstr>
      <vt:lpstr>Examples</vt:lpstr>
      <vt:lpstr>Examples</vt:lpstr>
      <vt:lpstr>Subgroup facts (identity)</vt:lpstr>
      <vt:lpstr>Subgroup facts (inverse)</vt:lpstr>
      <vt:lpstr>Lagrange’s Theorem </vt:lpstr>
      <vt:lpstr>Lagrange’s Theorem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Pitchaya</dc:creator>
  <cp:lastModifiedBy>Pitchaya Sitthi-amorn</cp:lastModifiedBy>
  <cp:revision>196</cp:revision>
  <cp:lastPrinted>2010-10-05T18:28:30Z</cp:lastPrinted>
  <dcterms:created xsi:type="dcterms:W3CDTF">2010-10-05T15:30:14Z</dcterms:created>
  <dcterms:modified xsi:type="dcterms:W3CDTF">2024-03-06T13:59:33Z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